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68" r:id="rId1"/>
  </p:sldMasterIdLst>
  <p:notesMasterIdLst>
    <p:notesMasterId r:id="rId20"/>
  </p:notesMasterIdLst>
  <p:sldIdLst>
    <p:sldId id="256" r:id="rId2"/>
    <p:sldId id="328" r:id="rId3"/>
    <p:sldId id="316" r:id="rId4"/>
    <p:sldId id="317" r:id="rId5"/>
    <p:sldId id="333" r:id="rId6"/>
    <p:sldId id="336" r:id="rId7"/>
    <p:sldId id="339" r:id="rId8"/>
    <p:sldId id="329" r:id="rId9"/>
    <p:sldId id="330" r:id="rId10"/>
    <p:sldId id="334" r:id="rId11"/>
    <p:sldId id="335" r:id="rId12"/>
    <p:sldId id="326" r:id="rId13"/>
    <p:sldId id="332" r:id="rId14"/>
    <p:sldId id="327" r:id="rId15"/>
    <p:sldId id="288" r:id="rId16"/>
    <p:sldId id="279" r:id="rId17"/>
    <p:sldId id="303" r:id="rId18"/>
    <p:sldId id="338" r:id="rId19"/>
  </p:sldIdLst>
  <p:sldSz cx="18288000" cy="10287000"/>
  <p:notesSz cx="6858000" cy="9144000"/>
  <p:embeddedFontLst>
    <p:embeddedFont>
      <p:font typeface="Cambria Math" pitchFamily="18" charset="0"/>
      <p:regular r:id="rId21"/>
    </p:embeddedFont>
    <p:embeddedFont>
      <p:font typeface="Questrial" charset="0"/>
      <p:regular r:id="rId22"/>
    </p:embeddedFont>
    <p:embeddedFont>
      <p:font typeface="Pompiere" charset="0"/>
      <p:regular r:id="rId23"/>
    </p:embeddedFont>
    <p:embeddedFont>
      <p:font typeface="Shadows Into Light Two" charset="0"/>
      <p:regular r:id="rId24"/>
    </p:embeddedFont>
    <p:embeddedFont>
      <p:font typeface="Tahoma" pitchFamily="34" charset="0"/>
      <p:regular r:id="rId25"/>
      <p:bold r:id="rId26"/>
    </p:embeddedFont>
    <p:embeddedFont>
      <p:font typeface="Calibri" pitchFamily="34" charset="0"/>
      <p:regular r:id="rId27"/>
      <p:bold r:id="rId28"/>
      <p:italic r:id="rId29"/>
      <p:boldItalic r:id="rId30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      <p15:guide id="1" orient="horz" pos="3240">
          <p15:clr>
            <a:srgbClr val="A4A3A4"/>
          </p15:clr>
        </p15:guide>
        <p15:guide id="2" pos="57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C5EA680D-5670-44C0-824B-049F2EA2BB10}">
  <a:tblStyle styleId="{C5EA680D-5670-44C0-824B-049F2EA2BB10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279" autoAdjust="0"/>
    <p:restoredTop sz="94660"/>
  </p:normalViewPr>
  <p:slideViewPr>
    <p:cSldViewPr snapToGrid="0">
      <p:cViewPr>
        <p:scale>
          <a:sx n="48" d="100"/>
          <a:sy n="48" d="100"/>
        </p:scale>
        <p:origin x="-684" y="30"/>
      </p:cViewPr>
      <p:guideLst>
        <p:guide orient="horz" pos="3240"/>
        <p:guide pos="57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6.fntdata"/><Relationship Id="rId3" Type="http://schemas.openxmlformats.org/officeDocument/2006/relationships/slide" Target="slides/slide2.xml"/><Relationship Id="rId21" Type="http://schemas.openxmlformats.org/officeDocument/2006/relationships/font" Target="fonts/font1.fntdata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5.fntdata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29" Type="http://schemas.openxmlformats.org/officeDocument/2006/relationships/font" Target="fonts/font9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4.fntdata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3.fntdata"/><Relationship Id="rId28" Type="http://schemas.openxmlformats.org/officeDocument/2006/relationships/font" Target="fonts/font8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2.fntdata"/><Relationship Id="rId27" Type="http://schemas.openxmlformats.org/officeDocument/2006/relationships/font" Target="fonts/font7.fntdata"/><Relationship Id="rId30" Type="http://schemas.openxmlformats.org/officeDocument/2006/relationships/font" Target="fonts/font10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552471099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5" name="Google Shape;3115;gfd6f18662e_0_15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16" name="Google Shape;3116;gfd6f18662e_0_15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2" name="Google Shape;3372;gf86b4f6fdb_1_10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73" name="Google Shape;3373;gf86b4f6fdb_1_10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2" name="Google Shape;3372;gf86b4f6fdb_1_10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73" name="Google Shape;3373;gf86b4f6fdb_1_10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2" name="Google Shape;3372;gf86b4f6fdb_1_10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73" name="Google Shape;3373;gf86b4f6fdb_1_10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2" name="Google Shape;3372;gf86b4f6fdb_1_10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73" name="Google Shape;3373;gf86b4f6fdb_1_10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2" name="Google Shape;3372;gf86b4f6fdb_1_10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73" name="Google Shape;3373;gf86b4f6fdb_1_10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61" name="Google Shape;3361;gfd6f18662e_0_7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62" name="Google Shape;3362;gfd6f18662e_0_73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61" name="Google Shape;3361;gfd6f18662e_0_7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62" name="Google Shape;3362;gfd6f18662e_0_73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61" name="Google Shape;3361;gfd6f18662e_0_7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62" name="Google Shape;3362;gfd6f18662e_0_73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61" name="Google Shape;3361;gfd6f18662e_0_7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62" name="Google Shape;3362;gfd6f18662e_0_73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2" name="Google Shape;3372;gf86b4f6fdb_1_10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73" name="Google Shape;3373;gf86b4f6fdb_1_10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2" name="Google Shape;3372;gf86b4f6fdb_1_10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73" name="Google Shape;3373;gf86b4f6fdb_1_10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2" name="Google Shape;3372;gf86b4f6fdb_1_10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73" name="Google Shape;3373;gf86b4f6fdb_1_10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2" name="Google Shape;3372;gf86b4f6fdb_1_10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73" name="Google Shape;3373;gf86b4f6fdb_1_10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2" name="Google Shape;3372;gf86b4f6fdb_1_10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73" name="Google Shape;3373;gf86b4f6fdb_1_10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2" name="Google Shape;3372;gf86b4f6fdb_1_10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73" name="Google Shape;3373;gf86b4f6fdb_1_10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2" name="Google Shape;3372;gf86b4f6fdb_1_10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73" name="Google Shape;3373;gf86b4f6fdb_1_10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2" name="Google Shape;3372;gf86b4f6fdb_1_10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73" name="Google Shape;3373;gf86b4f6fdb_1_10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001 Title">
  <p:cSld name="CUSTOM">
    <p:spTree>
      <p:nvGrpSpPr>
        <p:cNvPr id="1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oogle Shape;11;p2"/>
          <p:cNvGrpSpPr/>
          <p:nvPr/>
        </p:nvGrpSpPr>
        <p:grpSpPr>
          <a:xfrm rot="1552322">
            <a:off x="16540639" y="1061526"/>
            <a:ext cx="777769" cy="1303822"/>
            <a:chOff x="5875210" y="3579589"/>
            <a:chExt cx="504443" cy="845629"/>
          </a:xfrm>
        </p:grpSpPr>
        <p:grpSp>
          <p:nvGrpSpPr>
            <p:cNvPr id="12" name="Google Shape;12;p2"/>
            <p:cNvGrpSpPr/>
            <p:nvPr/>
          </p:nvGrpSpPr>
          <p:grpSpPr>
            <a:xfrm>
              <a:off x="5875210" y="3579589"/>
              <a:ext cx="504443" cy="845629"/>
              <a:chOff x="5875210" y="3579589"/>
              <a:chExt cx="504443" cy="845629"/>
            </a:xfrm>
          </p:grpSpPr>
          <p:grpSp>
            <p:nvGrpSpPr>
              <p:cNvPr id="13" name="Google Shape;13;p2"/>
              <p:cNvGrpSpPr/>
              <p:nvPr/>
            </p:nvGrpSpPr>
            <p:grpSpPr>
              <a:xfrm>
                <a:off x="5875210" y="3579589"/>
                <a:ext cx="504443" cy="845629"/>
                <a:chOff x="5875210" y="3579589"/>
                <a:chExt cx="504443" cy="845629"/>
              </a:xfrm>
            </p:grpSpPr>
            <p:sp>
              <p:nvSpPr>
                <p:cNvPr id="14" name="Google Shape;14;p2"/>
                <p:cNvSpPr/>
                <p:nvPr/>
              </p:nvSpPr>
              <p:spPr>
                <a:xfrm>
                  <a:off x="5889498" y="3593782"/>
                  <a:ext cx="475868" cy="81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75868" h="817149" extrusionOk="0">
                      <a:moveTo>
                        <a:pt x="422910" y="817150"/>
                      </a:moveTo>
                      <a:lnTo>
                        <a:pt x="52959" y="817150"/>
                      </a:lnTo>
                      <a:cubicBezTo>
                        <a:pt x="23813" y="817150"/>
                        <a:pt x="0" y="793337"/>
                        <a:pt x="0" y="764191"/>
                      </a:cubicBezTo>
                      <a:lnTo>
                        <a:pt x="0" y="52959"/>
                      </a:lnTo>
                      <a:cubicBezTo>
                        <a:pt x="0" y="23813"/>
                        <a:pt x="23813" y="0"/>
                        <a:pt x="52959" y="0"/>
                      </a:cubicBezTo>
                      <a:lnTo>
                        <a:pt x="422910" y="0"/>
                      </a:lnTo>
                      <a:cubicBezTo>
                        <a:pt x="452056" y="0"/>
                        <a:pt x="475869" y="23813"/>
                        <a:pt x="475869" y="52959"/>
                      </a:cubicBezTo>
                      <a:lnTo>
                        <a:pt x="475869" y="764191"/>
                      </a:lnTo>
                      <a:cubicBezTo>
                        <a:pt x="475774" y="793337"/>
                        <a:pt x="451961" y="817150"/>
                        <a:pt x="422910" y="81715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228600" cap="flat" cmpd="sng">
                  <a:solidFill>
                    <a:srgbClr val="FFFFFF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5" name="Google Shape;15;p2"/>
                <p:cNvSpPr/>
                <p:nvPr/>
              </p:nvSpPr>
              <p:spPr>
                <a:xfrm>
                  <a:off x="5875210" y="3579589"/>
                  <a:ext cx="504443" cy="84562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04443" h="845629" extrusionOk="0">
                      <a:moveTo>
                        <a:pt x="437197" y="845630"/>
                      </a:moveTo>
                      <a:lnTo>
                        <a:pt x="67246" y="845630"/>
                      </a:lnTo>
                      <a:cubicBezTo>
                        <a:pt x="30194" y="845630"/>
                        <a:pt x="0" y="815435"/>
                        <a:pt x="0" y="778478"/>
                      </a:cubicBezTo>
                      <a:lnTo>
                        <a:pt x="0" y="67246"/>
                      </a:lnTo>
                      <a:cubicBezTo>
                        <a:pt x="0" y="30194"/>
                        <a:pt x="30194" y="0"/>
                        <a:pt x="67246" y="0"/>
                      </a:cubicBezTo>
                      <a:lnTo>
                        <a:pt x="437197" y="0"/>
                      </a:lnTo>
                      <a:cubicBezTo>
                        <a:pt x="474250" y="0"/>
                        <a:pt x="504444" y="30194"/>
                        <a:pt x="504444" y="67246"/>
                      </a:cubicBezTo>
                      <a:lnTo>
                        <a:pt x="504444" y="778478"/>
                      </a:lnTo>
                      <a:cubicBezTo>
                        <a:pt x="504349" y="815435"/>
                        <a:pt x="474250" y="845630"/>
                        <a:pt x="437197" y="845630"/>
                      </a:cubicBezTo>
                      <a:close/>
                      <a:moveTo>
                        <a:pt x="67246" y="28480"/>
                      </a:moveTo>
                      <a:cubicBezTo>
                        <a:pt x="45911" y="28480"/>
                        <a:pt x="28575" y="45815"/>
                        <a:pt x="28575" y="67151"/>
                      </a:cubicBezTo>
                      <a:lnTo>
                        <a:pt x="28575" y="778383"/>
                      </a:lnTo>
                      <a:cubicBezTo>
                        <a:pt x="28575" y="799719"/>
                        <a:pt x="45911" y="816959"/>
                        <a:pt x="67246" y="816959"/>
                      </a:cubicBezTo>
                      <a:lnTo>
                        <a:pt x="437197" y="816959"/>
                      </a:lnTo>
                      <a:cubicBezTo>
                        <a:pt x="458533" y="816959"/>
                        <a:pt x="475869" y="799624"/>
                        <a:pt x="475869" y="778383"/>
                      </a:cubicBezTo>
                      <a:lnTo>
                        <a:pt x="475869" y="67151"/>
                      </a:lnTo>
                      <a:cubicBezTo>
                        <a:pt x="475869" y="45815"/>
                        <a:pt x="458533" y="28480"/>
                        <a:pt x="437197" y="28480"/>
                      </a:cubicBezTo>
                      <a:lnTo>
                        <a:pt x="67246" y="2848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228600" cap="flat" cmpd="sng">
                  <a:solidFill>
                    <a:srgbClr val="FFFFFF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16" name="Google Shape;16;p2"/>
              <p:cNvGrpSpPr/>
              <p:nvPr/>
            </p:nvGrpSpPr>
            <p:grpSpPr>
              <a:xfrm>
                <a:off x="5875210" y="3776090"/>
                <a:ext cx="504348" cy="442245"/>
                <a:chOff x="5875210" y="3776090"/>
                <a:chExt cx="504348" cy="442245"/>
              </a:xfrm>
            </p:grpSpPr>
            <p:sp>
              <p:nvSpPr>
                <p:cNvPr id="17" name="Google Shape;17;p2"/>
                <p:cNvSpPr/>
                <p:nvPr/>
              </p:nvSpPr>
              <p:spPr>
                <a:xfrm>
                  <a:off x="5889498" y="3790378"/>
                  <a:ext cx="475773" cy="41367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75773" h="413670" extrusionOk="0">
                      <a:moveTo>
                        <a:pt x="0" y="0"/>
                      </a:moveTo>
                      <a:lnTo>
                        <a:pt x="475774" y="0"/>
                      </a:lnTo>
                      <a:lnTo>
                        <a:pt x="475774" y="413671"/>
                      </a:lnTo>
                      <a:lnTo>
                        <a:pt x="0" y="413671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228600" cap="flat" cmpd="sng">
                  <a:solidFill>
                    <a:srgbClr val="FFFFFF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8" name="Google Shape;18;p2"/>
                <p:cNvSpPr/>
                <p:nvPr/>
              </p:nvSpPr>
              <p:spPr>
                <a:xfrm>
                  <a:off x="5875210" y="3776090"/>
                  <a:ext cx="504348" cy="44224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04348" h="442245" extrusionOk="0">
                      <a:moveTo>
                        <a:pt x="490061" y="442246"/>
                      </a:moveTo>
                      <a:lnTo>
                        <a:pt x="14288" y="442246"/>
                      </a:lnTo>
                      <a:cubicBezTo>
                        <a:pt x="6382" y="442246"/>
                        <a:pt x="0" y="435864"/>
                        <a:pt x="0" y="427958"/>
                      </a:cubicBezTo>
                      <a:lnTo>
                        <a:pt x="0" y="14288"/>
                      </a:lnTo>
                      <a:cubicBezTo>
                        <a:pt x="0" y="6382"/>
                        <a:pt x="6382" y="0"/>
                        <a:pt x="14288" y="0"/>
                      </a:cubicBezTo>
                      <a:lnTo>
                        <a:pt x="490061" y="0"/>
                      </a:lnTo>
                      <a:cubicBezTo>
                        <a:pt x="497967" y="0"/>
                        <a:pt x="504349" y="6382"/>
                        <a:pt x="504349" y="14288"/>
                      </a:cubicBezTo>
                      <a:lnTo>
                        <a:pt x="504349" y="427958"/>
                      </a:lnTo>
                      <a:cubicBezTo>
                        <a:pt x="504349" y="435864"/>
                        <a:pt x="497967" y="442246"/>
                        <a:pt x="490061" y="442246"/>
                      </a:cubicBezTo>
                      <a:close/>
                      <a:moveTo>
                        <a:pt x="28575" y="413671"/>
                      </a:moveTo>
                      <a:lnTo>
                        <a:pt x="475774" y="413671"/>
                      </a:lnTo>
                      <a:lnTo>
                        <a:pt x="475774" y="28575"/>
                      </a:lnTo>
                      <a:lnTo>
                        <a:pt x="28575" y="28575"/>
                      </a:lnTo>
                      <a:lnTo>
                        <a:pt x="28575" y="413671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228600" cap="flat" cmpd="sng">
                  <a:solidFill>
                    <a:srgbClr val="FFFFFF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</p:grpSp>
        <p:sp>
          <p:nvSpPr>
            <p:cNvPr id="19" name="Google Shape;19;p2"/>
            <p:cNvSpPr/>
            <p:nvPr/>
          </p:nvSpPr>
          <p:spPr>
            <a:xfrm>
              <a:off x="5889498" y="3593782"/>
              <a:ext cx="195738" cy="817149"/>
            </a:xfrm>
            <a:custGeom>
              <a:avLst/>
              <a:gdLst/>
              <a:ahLst/>
              <a:cxnLst/>
              <a:rect l="l" t="t" r="r" b="b"/>
              <a:pathLst>
                <a:path w="195738" h="817149" extrusionOk="0">
                  <a:moveTo>
                    <a:pt x="195739" y="817150"/>
                  </a:moveTo>
                  <a:lnTo>
                    <a:pt x="52864" y="817150"/>
                  </a:lnTo>
                  <a:cubicBezTo>
                    <a:pt x="23813" y="817150"/>
                    <a:pt x="0" y="793337"/>
                    <a:pt x="0" y="764191"/>
                  </a:cubicBezTo>
                  <a:lnTo>
                    <a:pt x="0" y="52959"/>
                  </a:lnTo>
                  <a:cubicBezTo>
                    <a:pt x="0" y="23813"/>
                    <a:pt x="23813" y="0"/>
                    <a:pt x="52864" y="0"/>
                  </a:cubicBezTo>
                  <a:lnTo>
                    <a:pt x="195739" y="0"/>
                  </a:lnTo>
                  <a:cubicBezTo>
                    <a:pt x="166688" y="0"/>
                    <a:pt x="142875" y="23813"/>
                    <a:pt x="142875" y="52959"/>
                  </a:cubicBezTo>
                  <a:lnTo>
                    <a:pt x="142875" y="764191"/>
                  </a:lnTo>
                  <a:cubicBezTo>
                    <a:pt x="142875" y="793337"/>
                    <a:pt x="166688" y="817150"/>
                    <a:pt x="195739" y="817150"/>
                  </a:cubicBezTo>
                  <a:close/>
                </a:path>
              </a:pathLst>
            </a:custGeom>
            <a:solidFill>
              <a:srgbClr val="FFFFFF"/>
            </a:solidFill>
            <a:ln w="2286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0" name="Google Shape;20;p2"/>
          <p:cNvGrpSpPr/>
          <p:nvPr/>
        </p:nvGrpSpPr>
        <p:grpSpPr>
          <a:xfrm rot="-1773853">
            <a:off x="1427935" y="4129659"/>
            <a:ext cx="743609" cy="1330509"/>
            <a:chOff x="7289577" y="3651979"/>
            <a:chExt cx="482250" cy="862870"/>
          </a:xfrm>
        </p:grpSpPr>
        <p:grpSp>
          <p:nvGrpSpPr>
            <p:cNvPr id="21" name="Google Shape;21;p2"/>
            <p:cNvGrpSpPr/>
            <p:nvPr/>
          </p:nvGrpSpPr>
          <p:grpSpPr>
            <a:xfrm>
              <a:off x="7289577" y="3651979"/>
              <a:ext cx="482250" cy="862870"/>
              <a:chOff x="7289577" y="3651979"/>
              <a:chExt cx="482250" cy="862870"/>
            </a:xfrm>
          </p:grpSpPr>
          <p:grpSp>
            <p:nvGrpSpPr>
              <p:cNvPr id="22" name="Google Shape;22;p2"/>
              <p:cNvGrpSpPr/>
              <p:nvPr/>
            </p:nvGrpSpPr>
            <p:grpSpPr>
              <a:xfrm>
                <a:off x="7289577" y="4061840"/>
                <a:ext cx="482250" cy="130968"/>
                <a:chOff x="7289577" y="4061840"/>
                <a:chExt cx="482250" cy="130968"/>
              </a:xfrm>
            </p:grpSpPr>
            <p:sp>
              <p:nvSpPr>
                <p:cNvPr id="23" name="Google Shape;23;p2"/>
                <p:cNvSpPr/>
                <p:nvPr/>
              </p:nvSpPr>
              <p:spPr>
                <a:xfrm>
                  <a:off x="7303865" y="4076128"/>
                  <a:ext cx="453675" cy="10239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53675" h="102393" extrusionOk="0">
                      <a:moveTo>
                        <a:pt x="431673" y="102394"/>
                      </a:moveTo>
                      <a:lnTo>
                        <a:pt x="22003" y="102394"/>
                      </a:lnTo>
                      <a:cubicBezTo>
                        <a:pt x="9811" y="102394"/>
                        <a:pt x="0" y="92488"/>
                        <a:pt x="0" y="80391"/>
                      </a:cubicBezTo>
                      <a:lnTo>
                        <a:pt x="0" y="22003"/>
                      </a:lnTo>
                      <a:cubicBezTo>
                        <a:pt x="0" y="9811"/>
                        <a:pt x="9906" y="0"/>
                        <a:pt x="22003" y="0"/>
                      </a:cubicBezTo>
                      <a:lnTo>
                        <a:pt x="431673" y="0"/>
                      </a:lnTo>
                      <a:cubicBezTo>
                        <a:pt x="443865" y="0"/>
                        <a:pt x="453676" y="9906"/>
                        <a:pt x="453676" y="22003"/>
                      </a:cubicBezTo>
                      <a:lnTo>
                        <a:pt x="453676" y="80391"/>
                      </a:lnTo>
                      <a:cubicBezTo>
                        <a:pt x="453676" y="92583"/>
                        <a:pt x="443770" y="102394"/>
                        <a:pt x="431673" y="102394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228600" cap="flat" cmpd="sng">
                  <a:solidFill>
                    <a:srgbClr val="FFFFFF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4" name="Google Shape;24;p2"/>
                <p:cNvSpPr/>
                <p:nvPr/>
              </p:nvSpPr>
              <p:spPr>
                <a:xfrm>
                  <a:off x="7289577" y="4061840"/>
                  <a:ext cx="482250" cy="13096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2250" h="130968" extrusionOk="0">
                      <a:moveTo>
                        <a:pt x="445961" y="130969"/>
                      </a:moveTo>
                      <a:lnTo>
                        <a:pt x="36290" y="130969"/>
                      </a:lnTo>
                      <a:cubicBezTo>
                        <a:pt x="16288" y="130969"/>
                        <a:pt x="0" y="114681"/>
                        <a:pt x="0" y="94679"/>
                      </a:cubicBezTo>
                      <a:lnTo>
                        <a:pt x="0" y="36290"/>
                      </a:lnTo>
                      <a:cubicBezTo>
                        <a:pt x="0" y="16288"/>
                        <a:pt x="16288" y="0"/>
                        <a:pt x="36290" y="0"/>
                      </a:cubicBezTo>
                      <a:lnTo>
                        <a:pt x="445961" y="0"/>
                      </a:lnTo>
                      <a:cubicBezTo>
                        <a:pt x="465963" y="0"/>
                        <a:pt x="482251" y="16288"/>
                        <a:pt x="482251" y="36290"/>
                      </a:cubicBezTo>
                      <a:lnTo>
                        <a:pt x="482251" y="94679"/>
                      </a:lnTo>
                      <a:cubicBezTo>
                        <a:pt x="482251" y="114681"/>
                        <a:pt x="465963" y="130969"/>
                        <a:pt x="445961" y="130969"/>
                      </a:cubicBezTo>
                      <a:close/>
                      <a:moveTo>
                        <a:pt x="36290" y="28480"/>
                      </a:moveTo>
                      <a:cubicBezTo>
                        <a:pt x="32004" y="28480"/>
                        <a:pt x="28575" y="32004"/>
                        <a:pt x="28575" y="36195"/>
                      </a:cubicBezTo>
                      <a:lnTo>
                        <a:pt x="28575" y="94583"/>
                      </a:lnTo>
                      <a:cubicBezTo>
                        <a:pt x="28575" y="98870"/>
                        <a:pt x="32099" y="102298"/>
                        <a:pt x="36290" y="102298"/>
                      </a:cubicBezTo>
                      <a:lnTo>
                        <a:pt x="445961" y="102298"/>
                      </a:lnTo>
                      <a:cubicBezTo>
                        <a:pt x="450247" y="102298"/>
                        <a:pt x="453676" y="98774"/>
                        <a:pt x="453676" y="94583"/>
                      </a:cubicBezTo>
                      <a:lnTo>
                        <a:pt x="453676" y="36195"/>
                      </a:lnTo>
                      <a:cubicBezTo>
                        <a:pt x="453676" y="31909"/>
                        <a:pt x="450152" y="28480"/>
                        <a:pt x="445961" y="28480"/>
                      </a:cubicBezTo>
                      <a:lnTo>
                        <a:pt x="36290" y="2848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228600" cap="flat" cmpd="sng">
                  <a:solidFill>
                    <a:srgbClr val="FFFFFF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25" name="Google Shape;25;p2"/>
              <p:cNvGrpSpPr/>
              <p:nvPr/>
            </p:nvGrpSpPr>
            <p:grpSpPr>
              <a:xfrm>
                <a:off x="7318724" y="3651979"/>
                <a:ext cx="423767" cy="130968"/>
                <a:chOff x="7318724" y="3651979"/>
                <a:chExt cx="423767" cy="130968"/>
              </a:xfrm>
            </p:grpSpPr>
            <p:sp>
              <p:nvSpPr>
                <p:cNvPr id="26" name="Google Shape;26;p2"/>
                <p:cNvSpPr/>
                <p:nvPr/>
              </p:nvSpPr>
              <p:spPr>
                <a:xfrm>
                  <a:off x="7333011" y="3666267"/>
                  <a:ext cx="395192" cy="10239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95192" h="102393" extrusionOk="0">
                      <a:moveTo>
                        <a:pt x="375285" y="102394"/>
                      </a:moveTo>
                      <a:lnTo>
                        <a:pt x="19907" y="102394"/>
                      </a:lnTo>
                      <a:cubicBezTo>
                        <a:pt x="8858" y="102394"/>
                        <a:pt x="0" y="93440"/>
                        <a:pt x="0" y="82487"/>
                      </a:cubicBezTo>
                      <a:lnTo>
                        <a:pt x="0" y="19907"/>
                      </a:lnTo>
                      <a:cubicBezTo>
                        <a:pt x="0" y="8858"/>
                        <a:pt x="8954" y="0"/>
                        <a:pt x="19907" y="0"/>
                      </a:cubicBezTo>
                      <a:lnTo>
                        <a:pt x="375285" y="0"/>
                      </a:lnTo>
                      <a:cubicBezTo>
                        <a:pt x="386334" y="0"/>
                        <a:pt x="395192" y="8954"/>
                        <a:pt x="395192" y="19907"/>
                      </a:cubicBezTo>
                      <a:lnTo>
                        <a:pt x="395192" y="82487"/>
                      </a:lnTo>
                      <a:cubicBezTo>
                        <a:pt x="395288" y="93535"/>
                        <a:pt x="386334" y="102394"/>
                        <a:pt x="375285" y="102394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228600" cap="flat" cmpd="sng">
                  <a:solidFill>
                    <a:srgbClr val="FFFFFF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7" name="Google Shape;27;p2"/>
                <p:cNvSpPr/>
                <p:nvPr/>
              </p:nvSpPr>
              <p:spPr>
                <a:xfrm>
                  <a:off x="7318724" y="3651979"/>
                  <a:ext cx="423767" cy="13096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23767" h="130968" extrusionOk="0">
                      <a:moveTo>
                        <a:pt x="389572" y="130969"/>
                      </a:moveTo>
                      <a:lnTo>
                        <a:pt x="34195" y="130969"/>
                      </a:lnTo>
                      <a:cubicBezTo>
                        <a:pt x="15335" y="130969"/>
                        <a:pt x="0" y="115633"/>
                        <a:pt x="0" y="96774"/>
                      </a:cubicBezTo>
                      <a:lnTo>
                        <a:pt x="0" y="34195"/>
                      </a:lnTo>
                      <a:cubicBezTo>
                        <a:pt x="0" y="15335"/>
                        <a:pt x="15335" y="0"/>
                        <a:pt x="34195" y="0"/>
                      </a:cubicBezTo>
                      <a:lnTo>
                        <a:pt x="389572" y="0"/>
                      </a:lnTo>
                      <a:cubicBezTo>
                        <a:pt x="408432" y="0"/>
                        <a:pt x="423767" y="15335"/>
                        <a:pt x="423767" y="34195"/>
                      </a:cubicBezTo>
                      <a:lnTo>
                        <a:pt x="423767" y="96774"/>
                      </a:lnTo>
                      <a:cubicBezTo>
                        <a:pt x="423863" y="115633"/>
                        <a:pt x="408527" y="130969"/>
                        <a:pt x="389572" y="130969"/>
                      </a:cubicBezTo>
                      <a:close/>
                      <a:moveTo>
                        <a:pt x="34290" y="28575"/>
                      </a:moveTo>
                      <a:cubicBezTo>
                        <a:pt x="31147" y="28575"/>
                        <a:pt x="28670" y="31147"/>
                        <a:pt x="28670" y="34195"/>
                      </a:cubicBezTo>
                      <a:lnTo>
                        <a:pt x="28670" y="96774"/>
                      </a:lnTo>
                      <a:cubicBezTo>
                        <a:pt x="28670" y="99917"/>
                        <a:pt x="31242" y="102394"/>
                        <a:pt x="34290" y="102394"/>
                      </a:cubicBezTo>
                      <a:lnTo>
                        <a:pt x="389668" y="102394"/>
                      </a:lnTo>
                      <a:cubicBezTo>
                        <a:pt x="392811" y="102394"/>
                        <a:pt x="395288" y="99822"/>
                        <a:pt x="395288" y="96774"/>
                      </a:cubicBezTo>
                      <a:lnTo>
                        <a:pt x="395288" y="34195"/>
                      </a:lnTo>
                      <a:cubicBezTo>
                        <a:pt x="395288" y="31051"/>
                        <a:pt x="392716" y="28575"/>
                        <a:pt x="389668" y="28575"/>
                      </a:cubicBezTo>
                      <a:lnTo>
                        <a:pt x="34290" y="28575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228600" cap="flat" cmpd="sng">
                  <a:solidFill>
                    <a:srgbClr val="FFFFFF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28" name="Google Shape;28;p2"/>
              <p:cNvGrpSpPr/>
              <p:nvPr/>
            </p:nvGrpSpPr>
            <p:grpSpPr>
              <a:xfrm>
                <a:off x="7304014" y="3754278"/>
                <a:ext cx="453092" cy="336041"/>
                <a:chOff x="7304014" y="3754278"/>
                <a:chExt cx="453092" cy="336041"/>
              </a:xfrm>
            </p:grpSpPr>
            <p:sp>
              <p:nvSpPr>
                <p:cNvPr id="29" name="Google Shape;29;p2"/>
                <p:cNvSpPr/>
                <p:nvPr/>
              </p:nvSpPr>
              <p:spPr>
                <a:xfrm>
                  <a:off x="7318438" y="3768661"/>
                  <a:ext cx="424433" cy="3073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24433" h="307371" extrusionOk="0">
                      <a:moveTo>
                        <a:pt x="424434" y="307372"/>
                      </a:moveTo>
                      <a:lnTo>
                        <a:pt x="322040" y="225838"/>
                      </a:lnTo>
                      <a:lnTo>
                        <a:pt x="322040" y="83820"/>
                      </a:lnTo>
                      <a:lnTo>
                        <a:pt x="395192" y="0"/>
                      </a:lnTo>
                      <a:lnTo>
                        <a:pt x="29242" y="0"/>
                      </a:lnTo>
                      <a:lnTo>
                        <a:pt x="102489" y="83820"/>
                      </a:lnTo>
                      <a:lnTo>
                        <a:pt x="102489" y="225838"/>
                      </a:lnTo>
                      <a:lnTo>
                        <a:pt x="0" y="307372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228600" cap="flat" cmpd="sng">
                  <a:solidFill>
                    <a:srgbClr val="FFFFFF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0" name="Google Shape;30;p2"/>
                <p:cNvSpPr/>
                <p:nvPr/>
              </p:nvSpPr>
              <p:spPr>
                <a:xfrm>
                  <a:off x="7304014" y="3754278"/>
                  <a:ext cx="453092" cy="3360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53092" h="336041" extrusionOk="0">
                      <a:moveTo>
                        <a:pt x="438858" y="336042"/>
                      </a:moveTo>
                      <a:lnTo>
                        <a:pt x="14329" y="336042"/>
                      </a:lnTo>
                      <a:cubicBezTo>
                        <a:pt x="8233" y="336042"/>
                        <a:pt x="2804" y="332232"/>
                        <a:pt x="804" y="326517"/>
                      </a:cubicBezTo>
                      <a:cubicBezTo>
                        <a:pt x="-1196" y="320802"/>
                        <a:pt x="613" y="314420"/>
                        <a:pt x="5376" y="310610"/>
                      </a:cubicBezTo>
                      <a:lnTo>
                        <a:pt x="102435" y="233267"/>
                      </a:lnTo>
                      <a:lnTo>
                        <a:pt x="102435" y="103442"/>
                      </a:lnTo>
                      <a:lnTo>
                        <a:pt x="32808" y="23717"/>
                      </a:lnTo>
                      <a:cubicBezTo>
                        <a:pt x="29093" y="19526"/>
                        <a:pt x="28236" y="13526"/>
                        <a:pt x="30522" y="8382"/>
                      </a:cubicBezTo>
                      <a:cubicBezTo>
                        <a:pt x="32808" y="3239"/>
                        <a:pt x="37951" y="0"/>
                        <a:pt x="43571" y="0"/>
                      </a:cubicBezTo>
                      <a:lnTo>
                        <a:pt x="409522" y="0"/>
                      </a:lnTo>
                      <a:cubicBezTo>
                        <a:pt x="415141" y="0"/>
                        <a:pt x="420190" y="3239"/>
                        <a:pt x="422571" y="8382"/>
                      </a:cubicBezTo>
                      <a:cubicBezTo>
                        <a:pt x="424857" y="13526"/>
                        <a:pt x="423999" y="19431"/>
                        <a:pt x="420285" y="23717"/>
                      </a:cubicBezTo>
                      <a:lnTo>
                        <a:pt x="350657" y="103442"/>
                      </a:lnTo>
                      <a:lnTo>
                        <a:pt x="350657" y="233267"/>
                      </a:lnTo>
                      <a:lnTo>
                        <a:pt x="447717" y="310610"/>
                      </a:lnTo>
                      <a:cubicBezTo>
                        <a:pt x="452479" y="314420"/>
                        <a:pt x="454289" y="320802"/>
                        <a:pt x="452289" y="326517"/>
                      </a:cubicBezTo>
                      <a:cubicBezTo>
                        <a:pt x="450384" y="332232"/>
                        <a:pt x="444955" y="336042"/>
                        <a:pt x="438858" y="336042"/>
                      </a:cubicBezTo>
                      <a:close/>
                      <a:moveTo>
                        <a:pt x="55287" y="307467"/>
                      </a:moveTo>
                      <a:lnTo>
                        <a:pt x="397996" y="307467"/>
                      </a:lnTo>
                      <a:lnTo>
                        <a:pt x="327511" y="251365"/>
                      </a:lnTo>
                      <a:cubicBezTo>
                        <a:pt x="324082" y="248603"/>
                        <a:pt x="322082" y="244507"/>
                        <a:pt x="322082" y="240221"/>
                      </a:cubicBezTo>
                      <a:lnTo>
                        <a:pt x="322082" y="98203"/>
                      </a:lnTo>
                      <a:cubicBezTo>
                        <a:pt x="322082" y="94774"/>
                        <a:pt x="323320" y="91440"/>
                        <a:pt x="325606" y="88773"/>
                      </a:cubicBezTo>
                      <a:lnTo>
                        <a:pt x="378089" y="28670"/>
                      </a:lnTo>
                      <a:lnTo>
                        <a:pt x="75099" y="28670"/>
                      </a:lnTo>
                      <a:lnTo>
                        <a:pt x="127582" y="88773"/>
                      </a:lnTo>
                      <a:cubicBezTo>
                        <a:pt x="129867" y="91345"/>
                        <a:pt x="131106" y="94679"/>
                        <a:pt x="131106" y="98203"/>
                      </a:cubicBezTo>
                      <a:lnTo>
                        <a:pt x="131106" y="240221"/>
                      </a:lnTo>
                      <a:cubicBezTo>
                        <a:pt x="131106" y="244602"/>
                        <a:pt x="129106" y="248698"/>
                        <a:pt x="125676" y="251365"/>
                      </a:cubicBezTo>
                      <a:lnTo>
                        <a:pt x="55287" y="307467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228600" cap="flat" cmpd="sng">
                  <a:solidFill>
                    <a:srgbClr val="FFFFFF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31" name="Google Shape;31;p2"/>
              <p:cNvGrpSpPr/>
              <p:nvPr/>
            </p:nvGrpSpPr>
            <p:grpSpPr>
              <a:xfrm>
                <a:off x="7451165" y="4164234"/>
                <a:ext cx="159069" cy="350615"/>
                <a:chOff x="7451165" y="4164234"/>
                <a:chExt cx="159069" cy="350615"/>
              </a:xfrm>
            </p:grpSpPr>
            <p:sp>
              <p:nvSpPr>
                <p:cNvPr id="32" name="Google Shape;32;p2"/>
                <p:cNvSpPr/>
                <p:nvPr/>
              </p:nvSpPr>
              <p:spPr>
                <a:xfrm>
                  <a:off x="7465504" y="4178521"/>
                  <a:ext cx="130397" cy="32204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397" h="322040" extrusionOk="0">
                      <a:moveTo>
                        <a:pt x="0" y="0"/>
                      </a:moveTo>
                      <a:lnTo>
                        <a:pt x="61627" y="322040"/>
                      </a:lnTo>
                      <a:lnTo>
                        <a:pt x="130397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228600" cap="flat" cmpd="sng">
                  <a:solidFill>
                    <a:srgbClr val="FFFFFF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3" name="Google Shape;33;p2"/>
                <p:cNvSpPr/>
                <p:nvPr/>
              </p:nvSpPr>
              <p:spPr>
                <a:xfrm>
                  <a:off x="7451165" y="4164234"/>
                  <a:ext cx="159069" cy="35061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9069" h="350615" extrusionOk="0">
                      <a:moveTo>
                        <a:pt x="76061" y="350615"/>
                      </a:moveTo>
                      <a:cubicBezTo>
                        <a:pt x="75965" y="350615"/>
                        <a:pt x="75965" y="350615"/>
                        <a:pt x="75870" y="350615"/>
                      </a:cubicBezTo>
                      <a:cubicBezTo>
                        <a:pt x="69107" y="350520"/>
                        <a:pt x="63297" y="345662"/>
                        <a:pt x="61964" y="338995"/>
                      </a:cubicBezTo>
                      <a:lnTo>
                        <a:pt x="241" y="16954"/>
                      </a:lnTo>
                      <a:cubicBezTo>
                        <a:pt x="-520" y="12763"/>
                        <a:pt x="527" y="8477"/>
                        <a:pt x="3290" y="5143"/>
                      </a:cubicBezTo>
                      <a:cubicBezTo>
                        <a:pt x="6052" y="1905"/>
                        <a:pt x="10052" y="0"/>
                        <a:pt x="14339" y="0"/>
                      </a:cubicBezTo>
                      <a:lnTo>
                        <a:pt x="144736" y="0"/>
                      </a:lnTo>
                      <a:cubicBezTo>
                        <a:pt x="149022" y="0"/>
                        <a:pt x="153118" y="1905"/>
                        <a:pt x="155880" y="5334"/>
                      </a:cubicBezTo>
                      <a:cubicBezTo>
                        <a:pt x="158547" y="8668"/>
                        <a:pt x="159690" y="13049"/>
                        <a:pt x="158738" y="17335"/>
                      </a:cubicBezTo>
                      <a:lnTo>
                        <a:pt x="90062" y="339376"/>
                      </a:lnTo>
                      <a:cubicBezTo>
                        <a:pt x="88538" y="345948"/>
                        <a:pt x="82728" y="350615"/>
                        <a:pt x="76061" y="350615"/>
                      </a:cubicBezTo>
                      <a:close/>
                      <a:moveTo>
                        <a:pt x="31579" y="28575"/>
                      </a:moveTo>
                      <a:lnTo>
                        <a:pt x="76727" y="264319"/>
                      </a:lnTo>
                      <a:lnTo>
                        <a:pt x="127019" y="28575"/>
                      </a:lnTo>
                      <a:lnTo>
                        <a:pt x="31579" y="28575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228600" cap="flat" cmpd="sng">
                  <a:solidFill>
                    <a:srgbClr val="FFFFFF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</p:grpSp>
        <p:sp>
          <p:nvSpPr>
            <p:cNvPr id="34" name="Google Shape;34;p2"/>
            <p:cNvSpPr/>
            <p:nvPr/>
          </p:nvSpPr>
          <p:spPr>
            <a:xfrm>
              <a:off x="7310437" y="3666267"/>
              <a:ext cx="183356" cy="512254"/>
            </a:xfrm>
            <a:custGeom>
              <a:avLst/>
              <a:gdLst/>
              <a:ahLst/>
              <a:cxnLst/>
              <a:rect l="l" t="t" r="r" b="b"/>
              <a:pathLst>
                <a:path w="183356" h="512254" extrusionOk="0">
                  <a:moveTo>
                    <a:pt x="77534" y="431863"/>
                  </a:moveTo>
                  <a:lnTo>
                    <a:pt x="77534" y="490252"/>
                  </a:lnTo>
                  <a:cubicBezTo>
                    <a:pt x="77534" y="502444"/>
                    <a:pt x="86392" y="512255"/>
                    <a:pt x="97441" y="512255"/>
                  </a:cubicBezTo>
                  <a:lnTo>
                    <a:pt x="19907" y="512255"/>
                  </a:lnTo>
                  <a:cubicBezTo>
                    <a:pt x="8858" y="512255"/>
                    <a:pt x="0" y="502444"/>
                    <a:pt x="0" y="490252"/>
                  </a:cubicBezTo>
                  <a:lnTo>
                    <a:pt x="0" y="431863"/>
                  </a:lnTo>
                  <a:cubicBezTo>
                    <a:pt x="0" y="419671"/>
                    <a:pt x="8858" y="409765"/>
                    <a:pt x="19907" y="409765"/>
                  </a:cubicBezTo>
                  <a:lnTo>
                    <a:pt x="13145" y="409765"/>
                  </a:lnTo>
                  <a:lnTo>
                    <a:pt x="105823" y="328231"/>
                  </a:lnTo>
                  <a:lnTo>
                    <a:pt x="105823" y="186214"/>
                  </a:lnTo>
                  <a:lnTo>
                    <a:pt x="39719" y="102394"/>
                  </a:lnTo>
                  <a:lnTo>
                    <a:pt x="44482" y="102394"/>
                  </a:lnTo>
                  <a:cubicBezTo>
                    <a:pt x="34576" y="102394"/>
                    <a:pt x="26479" y="93535"/>
                    <a:pt x="26479" y="82487"/>
                  </a:cubicBezTo>
                  <a:lnTo>
                    <a:pt x="26479" y="19907"/>
                  </a:lnTo>
                  <a:cubicBezTo>
                    <a:pt x="26479" y="8858"/>
                    <a:pt x="34576" y="0"/>
                    <a:pt x="44482" y="0"/>
                  </a:cubicBezTo>
                  <a:lnTo>
                    <a:pt x="122015" y="0"/>
                  </a:lnTo>
                  <a:cubicBezTo>
                    <a:pt x="112109" y="0"/>
                    <a:pt x="104013" y="8858"/>
                    <a:pt x="104013" y="19907"/>
                  </a:cubicBezTo>
                  <a:lnTo>
                    <a:pt x="104013" y="82487"/>
                  </a:lnTo>
                  <a:cubicBezTo>
                    <a:pt x="104013" y="93535"/>
                    <a:pt x="112109" y="102394"/>
                    <a:pt x="122015" y="102394"/>
                  </a:cubicBezTo>
                  <a:lnTo>
                    <a:pt x="117253" y="102394"/>
                  </a:lnTo>
                  <a:lnTo>
                    <a:pt x="183356" y="186214"/>
                  </a:lnTo>
                  <a:lnTo>
                    <a:pt x="183356" y="328231"/>
                  </a:lnTo>
                  <a:lnTo>
                    <a:pt x="90678" y="409765"/>
                  </a:lnTo>
                  <a:lnTo>
                    <a:pt x="97441" y="409765"/>
                  </a:lnTo>
                  <a:cubicBezTo>
                    <a:pt x="86392" y="409765"/>
                    <a:pt x="77534" y="419671"/>
                    <a:pt x="77534" y="431863"/>
                  </a:cubicBezTo>
                  <a:close/>
                </a:path>
              </a:pathLst>
            </a:custGeom>
            <a:solidFill>
              <a:srgbClr val="FFFFFF"/>
            </a:solidFill>
            <a:ln w="2286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" name="Google Shape;35;p2"/>
            <p:cNvSpPr/>
            <p:nvPr/>
          </p:nvSpPr>
          <p:spPr>
            <a:xfrm>
              <a:off x="7456646" y="4178521"/>
              <a:ext cx="96583" cy="322040"/>
            </a:xfrm>
            <a:custGeom>
              <a:avLst/>
              <a:gdLst/>
              <a:ahLst/>
              <a:cxnLst/>
              <a:rect l="l" t="t" r="r" b="b"/>
              <a:pathLst>
                <a:path w="96583" h="322040" extrusionOk="0">
                  <a:moveTo>
                    <a:pt x="96583" y="110300"/>
                  </a:moveTo>
                  <a:lnTo>
                    <a:pt x="55816" y="322040"/>
                  </a:lnTo>
                  <a:lnTo>
                    <a:pt x="0" y="0"/>
                  </a:lnTo>
                  <a:lnTo>
                    <a:pt x="77533" y="0"/>
                  </a:lnTo>
                  <a:close/>
                </a:path>
              </a:pathLst>
            </a:custGeom>
            <a:solidFill>
              <a:srgbClr val="FFFFFF"/>
            </a:solidFill>
            <a:ln w="2286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36" name="Google Shape;36;p2"/>
          <p:cNvSpPr/>
          <p:nvPr/>
        </p:nvSpPr>
        <p:spPr>
          <a:xfrm rot="10800000" flipH="1">
            <a:off x="2625970" y="1808513"/>
            <a:ext cx="13036048" cy="6669972"/>
          </a:xfrm>
          <a:custGeom>
            <a:avLst/>
            <a:gdLst/>
            <a:ahLst/>
            <a:cxnLst/>
            <a:rect l="l" t="t" r="r" b="b"/>
            <a:pathLst>
              <a:path w="1072705" h="1099295" extrusionOk="0">
                <a:moveTo>
                  <a:pt x="1072698" y="1081075"/>
                </a:moveTo>
                <a:lnTo>
                  <a:pt x="871720" y="1081075"/>
                </a:lnTo>
                <a:cubicBezTo>
                  <a:pt x="812189" y="1081075"/>
                  <a:pt x="698747" y="1114031"/>
                  <a:pt x="576446" y="1091267"/>
                </a:cubicBezTo>
                <a:cubicBezTo>
                  <a:pt x="491292" y="1075360"/>
                  <a:pt x="351941" y="1098886"/>
                  <a:pt x="265359" y="1099268"/>
                </a:cubicBezTo>
                <a:cubicBezTo>
                  <a:pt x="193350" y="1099268"/>
                  <a:pt x="-7" y="1081075"/>
                  <a:pt x="-7" y="1081075"/>
                </a:cubicBezTo>
                <a:lnTo>
                  <a:pt x="-7" y="-13"/>
                </a:lnTo>
                <a:lnTo>
                  <a:pt x="1072698" y="-13"/>
                </a:lnTo>
                <a:close/>
              </a:path>
            </a:pathLst>
          </a:custGeom>
          <a:solidFill>
            <a:schemeClr val="lt1"/>
          </a:solidFill>
          <a:ln w="38100" cap="rnd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37" name="Google Shape;37;p2"/>
          <p:cNvGrpSpPr/>
          <p:nvPr/>
        </p:nvGrpSpPr>
        <p:grpSpPr>
          <a:xfrm rot="8502245">
            <a:off x="1543643" y="5895190"/>
            <a:ext cx="1657853" cy="1653015"/>
            <a:chOff x="8171157" y="5416867"/>
            <a:chExt cx="1032469" cy="1029366"/>
          </a:xfrm>
        </p:grpSpPr>
        <p:grpSp>
          <p:nvGrpSpPr>
            <p:cNvPr id="38" name="Google Shape;38;p2"/>
            <p:cNvGrpSpPr/>
            <p:nvPr/>
          </p:nvGrpSpPr>
          <p:grpSpPr>
            <a:xfrm>
              <a:off x="8171157" y="5416867"/>
              <a:ext cx="705666" cy="1029366"/>
              <a:chOff x="8171157" y="5416867"/>
              <a:chExt cx="705666" cy="1029366"/>
            </a:xfrm>
          </p:grpSpPr>
          <p:grpSp>
            <p:nvGrpSpPr>
              <p:cNvPr id="39" name="Google Shape;39;p2"/>
              <p:cNvGrpSpPr/>
              <p:nvPr/>
            </p:nvGrpSpPr>
            <p:grpSpPr>
              <a:xfrm>
                <a:off x="8171157" y="5416867"/>
                <a:ext cx="705666" cy="1029366"/>
                <a:chOff x="8171157" y="5416867"/>
                <a:chExt cx="705666" cy="1029366"/>
              </a:xfrm>
            </p:grpSpPr>
            <p:sp>
              <p:nvSpPr>
                <p:cNvPr id="40" name="Google Shape;40;p2"/>
                <p:cNvSpPr/>
                <p:nvPr/>
              </p:nvSpPr>
              <p:spPr>
                <a:xfrm>
                  <a:off x="8185308" y="5431154"/>
                  <a:ext cx="677037" cy="100069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7037" h="1000696" extrusionOk="0">
                      <a:moveTo>
                        <a:pt x="197930" y="292512"/>
                      </a:moveTo>
                      <a:lnTo>
                        <a:pt x="677037" y="1000697"/>
                      </a:lnTo>
                      <a:lnTo>
                        <a:pt x="677037" y="0"/>
                      </a:lnTo>
                      <a:lnTo>
                        <a:pt x="0" y="0"/>
                      </a:lnTo>
                      <a:lnTo>
                        <a:pt x="91440" y="135160"/>
                      </a:lnTo>
                      <a:moveTo>
                        <a:pt x="134398" y="198501"/>
                      </a:moveTo>
                      <a:lnTo>
                        <a:pt x="198025" y="292512"/>
                      </a:lnTo>
                      <a:moveTo>
                        <a:pt x="509874" y="447389"/>
                      </a:moveTo>
                      <a:lnTo>
                        <a:pt x="326041" y="175546"/>
                      </a:lnTo>
                      <a:lnTo>
                        <a:pt x="509874" y="175546"/>
                      </a:lnTo>
                      <a:lnTo>
                        <a:pt x="509874" y="447389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228600" cap="flat" cmpd="sng">
                  <a:solidFill>
                    <a:srgbClr val="FFFFFF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1" name="Google Shape;41;p2"/>
                <p:cNvSpPr/>
                <p:nvPr/>
              </p:nvSpPr>
              <p:spPr>
                <a:xfrm>
                  <a:off x="8171157" y="5416867"/>
                  <a:ext cx="705666" cy="102936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05666" h="1029366" extrusionOk="0">
                      <a:moveTo>
                        <a:pt x="691189" y="1029367"/>
                      </a:moveTo>
                      <a:cubicBezTo>
                        <a:pt x="686521" y="1029367"/>
                        <a:pt x="682044" y="1027081"/>
                        <a:pt x="679378" y="1023080"/>
                      </a:cubicBezTo>
                      <a:lnTo>
                        <a:pt x="200270" y="314896"/>
                      </a:lnTo>
                      <a:cubicBezTo>
                        <a:pt x="200270" y="314896"/>
                        <a:pt x="200270" y="314896"/>
                        <a:pt x="200270" y="314896"/>
                      </a:cubicBezTo>
                      <a:lnTo>
                        <a:pt x="136738" y="220885"/>
                      </a:lnTo>
                      <a:cubicBezTo>
                        <a:pt x="132357" y="214313"/>
                        <a:pt x="134071" y="205454"/>
                        <a:pt x="140548" y="201073"/>
                      </a:cubicBezTo>
                      <a:cubicBezTo>
                        <a:pt x="147025" y="196691"/>
                        <a:pt x="155979" y="198311"/>
                        <a:pt x="160360" y="204883"/>
                      </a:cubicBezTo>
                      <a:lnTo>
                        <a:pt x="223892" y="298895"/>
                      </a:lnTo>
                      <a:lnTo>
                        <a:pt x="223892" y="298895"/>
                      </a:lnTo>
                      <a:lnTo>
                        <a:pt x="676901" y="968502"/>
                      </a:lnTo>
                      <a:lnTo>
                        <a:pt x="676901" y="28575"/>
                      </a:lnTo>
                      <a:lnTo>
                        <a:pt x="41107" y="28575"/>
                      </a:lnTo>
                      <a:lnTo>
                        <a:pt x="117498" y="141446"/>
                      </a:lnTo>
                      <a:cubicBezTo>
                        <a:pt x="121879" y="148018"/>
                        <a:pt x="120165" y="156876"/>
                        <a:pt x="113688" y="161258"/>
                      </a:cubicBezTo>
                      <a:cubicBezTo>
                        <a:pt x="107211" y="165640"/>
                        <a:pt x="98257" y="164020"/>
                        <a:pt x="93876" y="157448"/>
                      </a:cubicBezTo>
                      <a:lnTo>
                        <a:pt x="2436" y="22288"/>
                      </a:lnTo>
                      <a:cubicBezTo>
                        <a:pt x="-517" y="17907"/>
                        <a:pt x="-802" y="12287"/>
                        <a:pt x="1674" y="7620"/>
                      </a:cubicBezTo>
                      <a:cubicBezTo>
                        <a:pt x="4150" y="2953"/>
                        <a:pt x="9008" y="0"/>
                        <a:pt x="14342" y="0"/>
                      </a:cubicBezTo>
                      <a:lnTo>
                        <a:pt x="691379" y="0"/>
                      </a:lnTo>
                      <a:cubicBezTo>
                        <a:pt x="699285" y="0"/>
                        <a:pt x="705667" y="6382"/>
                        <a:pt x="705667" y="14288"/>
                      </a:cubicBezTo>
                      <a:lnTo>
                        <a:pt x="705667" y="1014984"/>
                      </a:lnTo>
                      <a:cubicBezTo>
                        <a:pt x="705667" y="1021270"/>
                        <a:pt x="701571" y="1026795"/>
                        <a:pt x="695570" y="1028605"/>
                      </a:cubicBezTo>
                      <a:cubicBezTo>
                        <a:pt x="694046" y="1029081"/>
                        <a:pt x="692618" y="1029367"/>
                        <a:pt x="691189" y="1029367"/>
                      </a:cubicBezTo>
                      <a:close/>
                      <a:moveTo>
                        <a:pt x="524025" y="475964"/>
                      </a:moveTo>
                      <a:cubicBezTo>
                        <a:pt x="519358" y="475964"/>
                        <a:pt x="514881" y="473678"/>
                        <a:pt x="512214" y="469678"/>
                      </a:cubicBezTo>
                      <a:lnTo>
                        <a:pt x="328382" y="197834"/>
                      </a:lnTo>
                      <a:cubicBezTo>
                        <a:pt x="325429" y="193453"/>
                        <a:pt x="325143" y="187833"/>
                        <a:pt x="327619" y="183166"/>
                      </a:cubicBezTo>
                      <a:cubicBezTo>
                        <a:pt x="330096" y="178498"/>
                        <a:pt x="334954" y="175546"/>
                        <a:pt x="340288" y="175546"/>
                      </a:cubicBezTo>
                      <a:lnTo>
                        <a:pt x="524120" y="175546"/>
                      </a:lnTo>
                      <a:cubicBezTo>
                        <a:pt x="532026" y="175546"/>
                        <a:pt x="538408" y="181927"/>
                        <a:pt x="538408" y="189833"/>
                      </a:cubicBezTo>
                      <a:lnTo>
                        <a:pt x="538408" y="461676"/>
                      </a:lnTo>
                      <a:cubicBezTo>
                        <a:pt x="538408" y="467963"/>
                        <a:pt x="534312" y="473487"/>
                        <a:pt x="528311" y="475297"/>
                      </a:cubicBezTo>
                      <a:cubicBezTo>
                        <a:pt x="526882" y="475774"/>
                        <a:pt x="525454" y="475964"/>
                        <a:pt x="524025" y="475964"/>
                      </a:cubicBezTo>
                      <a:close/>
                      <a:moveTo>
                        <a:pt x="367148" y="204121"/>
                      </a:moveTo>
                      <a:lnTo>
                        <a:pt x="509833" y="415004"/>
                      </a:lnTo>
                      <a:lnTo>
                        <a:pt x="509833" y="204121"/>
                      </a:lnTo>
                      <a:lnTo>
                        <a:pt x="367148" y="204121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228600" cap="flat" cmpd="sng">
                  <a:solidFill>
                    <a:srgbClr val="FFFFFF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42" name="Google Shape;42;p2"/>
              <p:cNvGrpSpPr/>
              <p:nvPr/>
            </p:nvGrpSpPr>
            <p:grpSpPr>
              <a:xfrm>
                <a:off x="8751951" y="6169342"/>
                <a:ext cx="120300" cy="28575"/>
                <a:chOff x="8751951" y="6169342"/>
                <a:chExt cx="120300" cy="28575"/>
              </a:xfrm>
            </p:grpSpPr>
            <p:sp>
              <p:nvSpPr>
                <p:cNvPr id="43" name="Google Shape;43;p2"/>
                <p:cNvSpPr/>
                <p:nvPr/>
              </p:nvSpPr>
              <p:spPr>
                <a:xfrm>
                  <a:off x="8766238" y="6183629"/>
                  <a:ext cx="91725" cy="9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1725" h="9525" extrusionOk="0">
                      <a:moveTo>
                        <a:pt x="91725" y="0"/>
                      </a:moveTo>
                      <a:lnTo>
                        <a:pt x="0" y="0"/>
                      </a:lnTo>
                    </a:path>
                  </a:pathLst>
                </a:custGeom>
                <a:solidFill>
                  <a:srgbClr val="FFFFFF"/>
                </a:solidFill>
                <a:ln w="228600" cap="flat" cmpd="sng">
                  <a:solidFill>
                    <a:srgbClr val="FFFFFF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4" name="Google Shape;44;p2"/>
                <p:cNvSpPr/>
                <p:nvPr/>
              </p:nvSpPr>
              <p:spPr>
                <a:xfrm>
                  <a:off x="8751951" y="6169342"/>
                  <a:ext cx="120300" cy="285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0300" h="28575" extrusionOk="0">
                      <a:moveTo>
                        <a:pt x="106013" y="28575"/>
                      </a:moveTo>
                      <a:lnTo>
                        <a:pt x="14288" y="28575"/>
                      </a:lnTo>
                      <a:cubicBezTo>
                        <a:pt x="6382" y="28575"/>
                        <a:pt x="0" y="22193"/>
                        <a:pt x="0" y="14288"/>
                      </a:cubicBezTo>
                      <a:cubicBezTo>
                        <a:pt x="0" y="6382"/>
                        <a:pt x="6382" y="0"/>
                        <a:pt x="14288" y="0"/>
                      </a:cubicBezTo>
                      <a:lnTo>
                        <a:pt x="106013" y="0"/>
                      </a:lnTo>
                      <a:cubicBezTo>
                        <a:pt x="113919" y="0"/>
                        <a:pt x="120300" y="6382"/>
                        <a:pt x="120300" y="14288"/>
                      </a:cubicBezTo>
                      <a:cubicBezTo>
                        <a:pt x="120300" y="22193"/>
                        <a:pt x="113919" y="28575"/>
                        <a:pt x="106013" y="28575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228600" cap="flat" cmpd="sng">
                  <a:solidFill>
                    <a:srgbClr val="FFFFFF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45" name="Google Shape;45;p2"/>
              <p:cNvGrpSpPr/>
              <p:nvPr/>
            </p:nvGrpSpPr>
            <p:grpSpPr>
              <a:xfrm>
                <a:off x="8751951" y="6060756"/>
                <a:ext cx="120300" cy="28575"/>
                <a:chOff x="8751951" y="6060756"/>
                <a:chExt cx="120300" cy="28575"/>
              </a:xfrm>
            </p:grpSpPr>
            <p:sp>
              <p:nvSpPr>
                <p:cNvPr id="46" name="Google Shape;46;p2"/>
                <p:cNvSpPr/>
                <p:nvPr/>
              </p:nvSpPr>
              <p:spPr>
                <a:xfrm>
                  <a:off x="8766238" y="6075044"/>
                  <a:ext cx="91725" cy="9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1725" h="9525" extrusionOk="0">
                      <a:moveTo>
                        <a:pt x="91725" y="0"/>
                      </a:moveTo>
                      <a:lnTo>
                        <a:pt x="0" y="0"/>
                      </a:lnTo>
                    </a:path>
                  </a:pathLst>
                </a:custGeom>
                <a:solidFill>
                  <a:srgbClr val="FFFFFF"/>
                </a:solidFill>
                <a:ln w="228600" cap="flat" cmpd="sng">
                  <a:solidFill>
                    <a:srgbClr val="FFFFFF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7" name="Google Shape;47;p2"/>
                <p:cNvSpPr/>
                <p:nvPr/>
              </p:nvSpPr>
              <p:spPr>
                <a:xfrm>
                  <a:off x="8751951" y="6060756"/>
                  <a:ext cx="120300" cy="285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0300" h="28575" extrusionOk="0">
                      <a:moveTo>
                        <a:pt x="106013" y="28575"/>
                      </a:moveTo>
                      <a:lnTo>
                        <a:pt x="14288" y="28575"/>
                      </a:lnTo>
                      <a:cubicBezTo>
                        <a:pt x="6382" y="28575"/>
                        <a:pt x="0" y="22193"/>
                        <a:pt x="0" y="14288"/>
                      </a:cubicBezTo>
                      <a:cubicBezTo>
                        <a:pt x="0" y="6382"/>
                        <a:pt x="6382" y="0"/>
                        <a:pt x="14288" y="0"/>
                      </a:cubicBezTo>
                      <a:lnTo>
                        <a:pt x="106013" y="0"/>
                      </a:lnTo>
                      <a:cubicBezTo>
                        <a:pt x="113919" y="0"/>
                        <a:pt x="120300" y="6382"/>
                        <a:pt x="120300" y="14288"/>
                      </a:cubicBezTo>
                      <a:cubicBezTo>
                        <a:pt x="120300" y="22193"/>
                        <a:pt x="113919" y="28575"/>
                        <a:pt x="106013" y="28575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228600" cap="flat" cmpd="sng">
                  <a:solidFill>
                    <a:srgbClr val="FFFFFF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48" name="Google Shape;48;p2"/>
              <p:cNvGrpSpPr/>
              <p:nvPr/>
            </p:nvGrpSpPr>
            <p:grpSpPr>
              <a:xfrm>
                <a:off x="8751951" y="5952076"/>
                <a:ext cx="120300" cy="28575"/>
                <a:chOff x="8751951" y="5952076"/>
                <a:chExt cx="120300" cy="28575"/>
              </a:xfrm>
            </p:grpSpPr>
            <p:sp>
              <p:nvSpPr>
                <p:cNvPr id="49" name="Google Shape;49;p2"/>
                <p:cNvSpPr/>
                <p:nvPr/>
              </p:nvSpPr>
              <p:spPr>
                <a:xfrm>
                  <a:off x="8766238" y="5966364"/>
                  <a:ext cx="91725" cy="9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1725" h="9525" extrusionOk="0">
                      <a:moveTo>
                        <a:pt x="91725" y="0"/>
                      </a:moveTo>
                      <a:lnTo>
                        <a:pt x="0" y="0"/>
                      </a:lnTo>
                    </a:path>
                  </a:pathLst>
                </a:custGeom>
                <a:solidFill>
                  <a:srgbClr val="FFFFFF"/>
                </a:solidFill>
                <a:ln w="228600" cap="flat" cmpd="sng">
                  <a:solidFill>
                    <a:srgbClr val="FFFFFF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50" name="Google Shape;50;p2"/>
                <p:cNvSpPr/>
                <p:nvPr/>
              </p:nvSpPr>
              <p:spPr>
                <a:xfrm>
                  <a:off x="8751951" y="5952076"/>
                  <a:ext cx="120300" cy="285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0300" h="28575" extrusionOk="0">
                      <a:moveTo>
                        <a:pt x="106013" y="28575"/>
                      </a:moveTo>
                      <a:lnTo>
                        <a:pt x="14288" y="28575"/>
                      </a:lnTo>
                      <a:cubicBezTo>
                        <a:pt x="6382" y="28575"/>
                        <a:pt x="0" y="22193"/>
                        <a:pt x="0" y="14288"/>
                      </a:cubicBezTo>
                      <a:cubicBezTo>
                        <a:pt x="0" y="6382"/>
                        <a:pt x="6382" y="0"/>
                        <a:pt x="14288" y="0"/>
                      </a:cubicBezTo>
                      <a:lnTo>
                        <a:pt x="106013" y="0"/>
                      </a:lnTo>
                      <a:cubicBezTo>
                        <a:pt x="113919" y="0"/>
                        <a:pt x="120300" y="6382"/>
                        <a:pt x="120300" y="14288"/>
                      </a:cubicBezTo>
                      <a:cubicBezTo>
                        <a:pt x="120300" y="22193"/>
                        <a:pt x="113919" y="28575"/>
                        <a:pt x="106013" y="28575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228600" cap="flat" cmpd="sng">
                  <a:solidFill>
                    <a:srgbClr val="FFFFFF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51" name="Google Shape;51;p2"/>
              <p:cNvGrpSpPr/>
              <p:nvPr/>
            </p:nvGrpSpPr>
            <p:grpSpPr>
              <a:xfrm>
                <a:off x="8751951" y="5843396"/>
                <a:ext cx="120300" cy="28575"/>
                <a:chOff x="8751951" y="5843396"/>
                <a:chExt cx="120300" cy="28575"/>
              </a:xfrm>
            </p:grpSpPr>
            <p:sp>
              <p:nvSpPr>
                <p:cNvPr id="52" name="Google Shape;52;p2"/>
                <p:cNvSpPr/>
                <p:nvPr/>
              </p:nvSpPr>
              <p:spPr>
                <a:xfrm>
                  <a:off x="8766238" y="5857684"/>
                  <a:ext cx="91725" cy="9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1725" h="9525" extrusionOk="0">
                      <a:moveTo>
                        <a:pt x="91725" y="0"/>
                      </a:moveTo>
                      <a:lnTo>
                        <a:pt x="0" y="0"/>
                      </a:lnTo>
                    </a:path>
                  </a:pathLst>
                </a:custGeom>
                <a:solidFill>
                  <a:srgbClr val="FFFFFF"/>
                </a:solidFill>
                <a:ln w="228600" cap="flat" cmpd="sng">
                  <a:solidFill>
                    <a:srgbClr val="FFFFFF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53" name="Google Shape;53;p2"/>
                <p:cNvSpPr/>
                <p:nvPr/>
              </p:nvSpPr>
              <p:spPr>
                <a:xfrm>
                  <a:off x="8751951" y="5843396"/>
                  <a:ext cx="120300" cy="285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0300" h="28575" extrusionOk="0">
                      <a:moveTo>
                        <a:pt x="106013" y="28575"/>
                      </a:moveTo>
                      <a:lnTo>
                        <a:pt x="14288" y="28575"/>
                      </a:lnTo>
                      <a:cubicBezTo>
                        <a:pt x="6382" y="28575"/>
                        <a:pt x="0" y="22193"/>
                        <a:pt x="0" y="14288"/>
                      </a:cubicBezTo>
                      <a:cubicBezTo>
                        <a:pt x="0" y="6382"/>
                        <a:pt x="6382" y="0"/>
                        <a:pt x="14288" y="0"/>
                      </a:cubicBezTo>
                      <a:lnTo>
                        <a:pt x="106013" y="0"/>
                      </a:lnTo>
                      <a:cubicBezTo>
                        <a:pt x="113919" y="0"/>
                        <a:pt x="120300" y="6382"/>
                        <a:pt x="120300" y="14288"/>
                      </a:cubicBezTo>
                      <a:cubicBezTo>
                        <a:pt x="120300" y="22193"/>
                        <a:pt x="113919" y="28575"/>
                        <a:pt x="106013" y="28575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228600" cap="flat" cmpd="sng">
                  <a:solidFill>
                    <a:srgbClr val="FFFFFF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54" name="Google Shape;54;p2"/>
              <p:cNvGrpSpPr/>
              <p:nvPr/>
            </p:nvGrpSpPr>
            <p:grpSpPr>
              <a:xfrm>
                <a:off x="8751951" y="5734716"/>
                <a:ext cx="120300" cy="28575"/>
                <a:chOff x="8751951" y="5734716"/>
                <a:chExt cx="120300" cy="28575"/>
              </a:xfrm>
            </p:grpSpPr>
            <p:sp>
              <p:nvSpPr>
                <p:cNvPr id="55" name="Google Shape;55;p2"/>
                <p:cNvSpPr/>
                <p:nvPr/>
              </p:nvSpPr>
              <p:spPr>
                <a:xfrm>
                  <a:off x="8766238" y="5749099"/>
                  <a:ext cx="91725" cy="9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1725" h="9525" extrusionOk="0">
                      <a:moveTo>
                        <a:pt x="91725" y="0"/>
                      </a:moveTo>
                      <a:lnTo>
                        <a:pt x="0" y="0"/>
                      </a:lnTo>
                    </a:path>
                  </a:pathLst>
                </a:custGeom>
                <a:solidFill>
                  <a:srgbClr val="FFFFFF"/>
                </a:solidFill>
                <a:ln w="228600" cap="flat" cmpd="sng">
                  <a:solidFill>
                    <a:srgbClr val="FFFFFF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56" name="Google Shape;56;p2"/>
                <p:cNvSpPr/>
                <p:nvPr/>
              </p:nvSpPr>
              <p:spPr>
                <a:xfrm>
                  <a:off x="8751951" y="5734716"/>
                  <a:ext cx="120300" cy="285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0300" h="28575" extrusionOk="0">
                      <a:moveTo>
                        <a:pt x="106013" y="28575"/>
                      </a:moveTo>
                      <a:lnTo>
                        <a:pt x="14288" y="28575"/>
                      </a:lnTo>
                      <a:cubicBezTo>
                        <a:pt x="6382" y="28575"/>
                        <a:pt x="0" y="22193"/>
                        <a:pt x="0" y="14288"/>
                      </a:cubicBezTo>
                      <a:cubicBezTo>
                        <a:pt x="0" y="6382"/>
                        <a:pt x="6382" y="0"/>
                        <a:pt x="14288" y="0"/>
                      </a:cubicBezTo>
                      <a:lnTo>
                        <a:pt x="106013" y="0"/>
                      </a:lnTo>
                      <a:cubicBezTo>
                        <a:pt x="113919" y="0"/>
                        <a:pt x="120300" y="6382"/>
                        <a:pt x="120300" y="14288"/>
                      </a:cubicBezTo>
                      <a:cubicBezTo>
                        <a:pt x="120300" y="22193"/>
                        <a:pt x="113919" y="28575"/>
                        <a:pt x="106013" y="28575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228600" cap="flat" cmpd="sng">
                  <a:solidFill>
                    <a:srgbClr val="FFFFFF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57" name="Google Shape;57;p2"/>
              <p:cNvGrpSpPr/>
              <p:nvPr/>
            </p:nvGrpSpPr>
            <p:grpSpPr>
              <a:xfrm>
                <a:off x="8751951" y="5626131"/>
                <a:ext cx="120300" cy="28575"/>
                <a:chOff x="8751951" y="5626131"/>
                <a:chExt cx="120300" cy="28575"/>
              </a:xfrm>
            </p:grpSpPr>
            <p:sp>
              <p:nvSpPr>
                <p:cNvPr id="58" name="Google Shape;58;p2"/>
                <p:cNvSpPr/>
                <p:nvPr/>
              </p:nvSpPr>
              <p:spPr>
                <a:xfrm>
                  <a:off x="8766238" y="5640418"/>
                  <a:ext cx="91725" cy="9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1725" h="9525" extrusionOk="0">
                      <a:moveTo>
                        <a:pt x="91725" y="0"/>
                      </a:moveTo>
                      <a:lnTo>
                        <a:pt x="0" y="0"/>
                      </a:lnTo>
                    </a:path>
                  </a:pathLst>
                </a:custGeom>
                <a:solidFill>
                  <a:srgbClr val="FFFFFF"/>
                </a:solidFill>
                <a:ln w="228600" cap="flat" cmpd="sng">
                  <a:solidFill>
                    <a:srgbClr val="FFFFFF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59" name="Google Shape;59;p2"/>
                <p:cNvSpPr/>
                <p:nvPr/>
              </p:nvSpPr>
              <p:spPr>
                <a:xfrm>
                  <a:off x="8751951" y="5626131"/>
                  <a:ext cx="120300" cy="285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0300" h="28575" extrusionOk="0">
                      <a:moveTo>
                        <a:pt x="106013" y="28575"/>
                      </a:moveTo>
                      <a:lnTo>
                        <a:pt x="14288" y="28575"/>
                      </a:lnTo>
                      <a:cubicBezTo>
                        <a:pt x="6382" y="28575"/>
                        <a:pt x="0" y="22193"/>
                        <a:pt x="0" y="14288"/>
                      </a:cubicBezTo>
                      <a:cubicBezTo>
                        <a:pt x="0" y="6382"/>
                        <a:pt x="6382" y="0"/>
                        <a:pt x="14288" y="0"/>
                      </a:cubicBezTo>
                      <a:lnTo>
                        <a:pt x="106013" y="0"/>
                      </a:lnTo>
                      <a:cubicBezTo>
                        <a:pt x="113919" y="0"/>
                        <a:pt x="120300" y="6382"/>
                        <a:pt x="120300" y="14288"/>
                      </a:cubicBezTo>
                      <a:cubicBezTo>
                        <a:pt x="120300" y="22193"/>
                        <a:pt x="113919" y="28575"/>
                        <a:pt x="106013" y="28575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228600" cap="flat" cmpd="sng">
                  <a:solidFill>
                    <a:srgbClr val="FFFFFF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60" name="Google Shape;60;p2"/>
              <p:cNvGrpSpPr/>
              <p:nvPr/>
            </p:nvGrpSpPr>
            <p:grpSpPr>
              <a:xfrm>
                <a:off x="8751951" y="5517451"/>
                <a:ext cx="120300" cy="28575"/>
                <a:chOff x="8751951" y="5517451"/>
                <a:chExt cx="120300" cy="28575"/>
              </a:xfrm>
            </p:grpSpPr>
            <p:sp>
              <p:nvSpPr>
                <p:cNvPr id="61" name="Google Shape;61;p2"/>
                <p:cNvSpPr/>
                <p:nvPr/>
              </p:nvSpPr>
              <p:spPr>
                <a:xfrm>
                  <a:off x="8766238" y="5531738"/>
                  <a:ext cx="91725" cy="9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1725" h="9525" extrusionOk="0">
                      <a:moveTo>
                        <a:pt x="91725" y="0"/>
                      </a:moveTo>
                      <a:lnTo>
                        <a:pt x="0" y="0"/>
                      </a:lnTo>
                    </a:path>
                  </a:pathLst>
                </a:custGeom>
                <a:solidFill>
                  <a:srgbClr val="FFFFFF"/>
                </a:solidFill>
                <a:ln w="228600" cap="flat" cmpd="sng">
                  <a:solidFill>
                    <a:srgbClr val="FFFFFF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62" name="Google Shape;62;p2"/>
                <p:cNvSpPr/>
                <p:nvPr/>
              </p:nvSpPr>
              <p:spPr>
                <a:xfrm>
                  <a:off x="8751951" y="5517451"/>
                  <a:ext cx="120300" cy="285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0300" h="28575" extrusionOk="0">
                      <a:moveTo>
                        <a:pt x="106013" y="28575"/>
                      </a:moveTo>
                      <a:lnTo>
                        <a:pt x="14288" y="28575"/>
                      </a:lnTo>
                      <a:cubicBezTo>
                        <a:pt x="6382" y="28575"/>
                        <a:pt x="0" y="22193"/>
                        <a:pt x="0" y="14288"/>
                      </a:cubicBezTo>
                      <a:cubicBezTo>
                        <a:pt x="0" y="6382"/>
                        <a:pt x="6382" y="0"/>
                        <a:pt x="14288" y="0"/>
                      </a:cubicBezTo>
                      <a:lnTo>
                        <a:pt x="106013" y="0"/>
                      </a:lnTo>
                      <a:cubicBezTo>
                        <a:pt x="113919" y="0"/>
                        <a:pt x="120300" y="6382"/>
                        <a:pt x="120300" y="14288"/>
                      </a:cubicBezTo>
                      <a:cubicBezTo>
                        <a:pt x="120300" y="22193"/>
                        <a:pt x="113919" y="28575"/>
                        <a:pt x="106013" y="28575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228600" cap="flat" cmpd="sng">
                  <a:solidFill>
                    <a:srgbClr val="FFFFFF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</p:grpSp>
        <p:grpSp>
          <p:nvGrpSpPr>
            <p:cNvPr id="63" name="Google Shape;63;p2"/>
            <p:cNvGrpSpPr/>
            <p:nvPr/>
          </p:nvGrpSpPr>
          <p:grpSpPr>
            <a:xfrm>
              <a:off x="8924353" y="5425249"/>
              <a:ext cx="279273" cy="1014793"/>
              <a:chOff x="8924353" y="5425249"/>
              <a:chExt cx="279273" cy="1014793"/>
            </a:xfrm>
          </p:grpSpPr>
          <p:sp>
            <p:nvSpPr>
              <p:cNvPr id="64" name="Google Shape;64;p2"/>
              <p:cNvSpPr/>
              <p:nvPr/>
            </p:nvSpPr>
            <p:spPr>
              <a:xfrm>
                <a:off x="8938641" y="5439536"/>
                <a:ext cx="250698" cy="986218"/>
              </a:xfrm>
              <a:custGeom>
                <a:avLst/>
                <a:gdLst/>
                <a:ahLst/>
                <a:cxnLst/>
                <a:rect l="l" t="t" r="r" b="b"/>
                <a:pathLst>
                  <a:path w="250698" h="986218" extrusionOk="0">
                    <a:moveTo>
                      <a:pt x="0" y="613410"/>
                    </a:moveTo>
                    <a:lnTo>
                      <a:pt x="0" y="0"/>
                    </a:lnTo>
                    <a:lnTo>
                      <a:pt x="250698" y="0"/>
                    </a:lnTo>
                    <a:lnTo>
                      <a:pt x="250698" y="986218"/>
                    </a:lnTo>
                    <a:lnTo>
                      <a:pt x="0" y="986218"/>
                    </a:lnTo>
                    <a:lnTo>
                      <a:pt x="0" y="715042"/>
                    </a:lnTo>
                  </a:path>
                </a:pathLst>
              </a:custGeom>
              <a:solidFill>
                <a:srgbClr val="FFFFFF"/>
              </a:solidFill>
              <a:ln w="228600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5" name="Google Shape;65;p2"/>
              <p:cNvSpPr/>
              <p:nvPr/>
            </p:nvSpPr>
            <p:spPr>
              <a:xfrm>
                <a:off x="8924353" y="5425249"/>
                <a:ext cx="279273" cy="1014793"/>
              </a:xfrm>
              <a:custGeom>
                <a:avLst/>
                <a:gdLst/>
                <a:ahLst/>
                <a:cxnLst/>
                <a:rect l="l" t="t" r="r" b="b"/>
                <a:pathLst>
                  <a:path w="279273" h="1014793" extrusionOk="0">
                    <a:moveTo>
                      <a:pt x="264986" y="1014793"/>
                    </a:moveTo>
                    <a:lnTo>
                      <a:pt x="14288" y="1014793"/>
                    </a:lnTo>
                    <a:cubicBezTo>
                      <a:pt x="6382" y="1014793"/>
                      <a:pt x="0" y="1008412"/>
                      <a:pt x="0" y="1000506"/>
                    </a:cubicBezTo>
                    <a:lnTo>
                      <a:pt x="0" y="729329"/>
                    </a:lnTo>
                    <a:cubicBezTo>
                      <a:pt x="0" y="721423"/>
                      <a:pt x="6382" y="715042"/>
                      <a:pt x="14288" y="715042"/>
                    </a:cubicBezTo>
                    <a:cubicBezTo>
                      <a:pt x="22193" y="715042"/>
                      <a:pt x="28575" y="721423"/>
                      <a:pt x="28575" y="729329"/>
                    </a:cubicBezTo>
                    <a:lnTo>
                      <a:pt x="28575" y="986218"/>
                    </a:lnTo>
                    <a:lnTo>
                      <a:pt x="250698" y="986218"/>
                    </a:lnTo>
                    <a:lnTo>
                      <a:pt x="250698" y="28575"/>
                    </a:lnTo>
                    <a:lnTo>
                      <a:pt x="28575" y="28575"/>
                    </a:lnTo>
                    <a:lnTo>
                      <a:pt x="28575" y="627602"/>
                    </a:lnTo>
                    <a:cubicBezTo>
                      <a:pt x="28575" y="635508"/>
                      <a:pt x="22193" y="641889"/>
                      <a:pt x="14288" y="641889"/>
                    </a:cubicBezTo>
                    <a:cubicBezTo>
                      <a:pt x="6382" y="641889"/>
                      <a:pt x="0" y="635508"/>
                      <a:pt x="0" y="627602"/>
                    </a:cubicBezTo>
                    <a:lnTo>
                      <a:pt x="0" y="14288"/>
                    </a:lnTo>
                    <a:cubicBezTo>
                      <a:pt x="0" y="6382"/>
                      <a:pt x="6382" y="0"/>
                      <a:pt x="14288" y="0"/>
                    </a:cubicBezTo>
                    <a:lnTo>
                      <a:pt x="264986" y="0"/>
                    </a:lnTo>
                    <a:cubicBezTo>
                      <a:pt x="272891" y="0"/>
                      <a:pt x="279273" y="6382"/>
                      <a:pt x="279273" y="14288"/>
                    </a:cubicBezTo>
                    <a:lnTo>
                      <a:pt x="279273" y="1000506"/>
                    </a:lnTo>
                    <a:cubicBezTo>
                      <a:pt x="279273" y="1008412"/>
                      <a:pt x="272891" y="1014793"/>
                      <a:pt x="264986" y="1014793"/>
                    </a:cubicBezTo>
                    <a:close/>
                  </a:path>
                </a:pathLst>
              </a:custGeom>
              <a:solidFill>
                <a:srgbClr val="FFFFFF"/>
              </a:solidFill>
              <a:ln w="228600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66" name="Google Shape;66;p2"/>
            <p:cNvGrpSpPr/>
            <p:nvPr/>
          </p:nvGrpSpPr>
          <p:grpSpPr>
            <a:xfrm>
              <a:off x="9085421" y="6300691"/>
              <a:ext cx="118205" cy="28575"/>
              <a:chOff x="9085421" y="6300691"/>
              <a:chExt cx="118205" cy="28575"/>
            </a:xfrm>
          </p:grpSpPr>
          <p:sp>
            <p:nvSpPr>
              <p:cNvPr id="67" name="Google Shape;67;p2"/>
              <p:cNvSpPr/>
              <p:nvPr/>
            </p:nvSpPr>
            <p:spPr>
              <a:xfrm>
                <a:off x="9099708" y="6314979"/>
                <a:ext cx="89630" cy="9525"/>
              </a:xfrm>
              <a:custGeom>
                <a:avLst/>
                <a:gdLst/>
                <a:ahLst/>
                <a:cxnLst/>
                <a:rect l="l" t="t" r="r" b="b"/>
                <a:pathLst>
                  <a:path w="89630" h="9525" extrusionOk="0">
                    <a:moveTo>
                      <a:pt x="89630" y="0"/>
                    </a:moveTo>
                    <a:lnTo>
                      <a:pt x="0" y="0"/>
                    </a:lnTo>
                  </a:path>
                </a:pathLst>
              </a:custGeom>
              <a:solidFill>
                <a:srgbClr val="FFFFFF"/>
              </a:solidFill>
              <a:ln w="228600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8" name="Google Shape;68;p2"/>
              <p:cNvSpPr/>
              <p:nvPr/>
            </p:nvSpPr>
            <p:spPr>
              <a:xfrm>
                <a:off x="9085421" y="6300691"/>
                <a:ext cx="118205" cy="28575"/>
              </a:xfrm>
              <a:custGeom>
                <a:avLst/>
                <a:gdLst/>
                <a:ahLst/>
                <a:cxnLst/>
                <a:rect l="l" t="t" r="r" b="b"/>
                <a:pathLst>
                  <a:path w="118205" h="28575" extrusionOk="0">
                    <a:moveTo>
                      <a:pt x="103918" y="28575"/>
                    </a:moveTo>
                    <a:lnTo>
                      <a:pt x="14288" y="28575"/>
                    </a:lnTo>
                    <a:cubicBezTo>
                      <a:pt x="6382" y="28575"/>
                      <a:pt x="0" y="22193"/>
                      <a:pt x="0" y="14288"/>
                    </a:cubicBezTo>
                    <a:cubicBezTo>
                      <a:pt x="0" y="6382"/>
                      <a:pt x="6382" y="0"/>
                      <a:pt x="14288" y="0"/>
                    </a:cubicBezTo>
                    <a:lnTo>
                      <a:pt x="103918" y="0"/>
                    </a:lnTo>
                    <a:cubicBezTo>
                      <a:pt x="111824" y="0"/>
                      <a:pt x="118206" y="6382"/>
                      <a:pt x="118206" y="14288"/>
                    </a:cubicBezTo>
                    <a:cubicBezTo>
                      <a:pt x="118206" y="22193"/>
                      <a:pt x="111824" y="28575"/>
                      <a:pt x="103918" y="28575"/>
                    </a:cubicBezTo>
                    <a:close/>
                  </a:path>
                </a:pathLst>
              </a:custGeom>
              <a:solidFill>
                <a:srgbClr val="FFFFFF"/>
              </a:solidFill>
              <a:ln w="228600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69" name="Google Shape;69;p2"/>
            <p:cNvGrpSpPr/>
            <p:nvPr/>
          </p:nvGrpSpPr>
          <p:grpSpPr>
            <a:xfrm>
              <a:off x="9027794" y="6192107"/>
              <a:ext cx="175831" cy="28575"/>
              <a:chOff x="9027794" y="6192107"/>
              <a:chExt cx="175831" cy="28575"/>
            </a:xfrm>
          </p:grpSpPr>
          <p:sp>
            <p:nvSpPr>
              <p:cNvPr id="70" name="Google Shape;70;p2"/>
              <p:cNvSpPr/>
              <p:nvPr/>
            </p:nvSpPr>
            <p:spPr>
              <a:xfrm>
                <a:off x="9042082" y="6206394"/>
                <a:ext cx="147256" cy="9525"/>
              </a:xfrm>
              <a:custGeom>
                <a:avLst/>
                <a:gdLst/>
                <a:ahLst/>
                <a:cxnLst/>
                <a:rect l="l" t="t" r="r" b="b"/>
                <a:pathLst>
                  <a:path w="147256" h="9525" extrusionOk="0">
                    <a:moveTo>
                      <a:pt x="147257" y="0"/>
                    </a:moveTo>
                    <a:lnTo>
                      <a:pt x="0" y="0"/>
                    </a:lnTo>
                  </a:path>
                </a:pathLst>
              </a:custGeom>
              <a:solidFill>
                <a:srgbClr val="FFFFFF"/>
              </a:solidFill>
              <a:ln w="228600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1" name="Google Shape;71;p2"/>
              <p:cNvSpPr/>
              <p:nvPr/>
            </p:nvSpPr>
            <p:spPr>
              <a:xfrm>
                <a:off x="9027794" y="6192107"/>
                <a:ext cx="175831" cy="28575"/>
              </a:xfrm>
              <a:custGeom>
                <a:avLst/>
                <a:gdLst/>
                <a:ahLst/>
                <a:cxnLst/>
                <a:rect l="l" t="t" r="r" b="b"/>
                <a:pathLst>
                  <a:path w="175831" h="28575" extrusionOk="0">
                    <a:moveTo>
                      <a:pt x="161544" y="28575"/>
                    </a:moveTo>
                    <a:lnTo>
                      <a:pt x="14288" y="28575"/>
                    </a:lnTo>
                    <a:cubicBezTo>
                      <a:pt x="6382" y="28575"/>
                      <a:pt x="0" y="22193"/>
                      <a:pt x="0" y="14288"/>
                    </a:cubicBezTo>
                    <a:cubicBezTo>
                      <a:pt x="0" y="6382"/>
                      <a:pt x="6382" y="0"/>
                      <a:pt x="14288" y="0"/>
                    </a:cubicBezTo>
                    <a:lnTo>
                      <a:pt x="161544" y="0"/>
                    </a:lnTo>
                    <a:cubicBezTo>
                      <a:pt x="169450" y="0"/>
                      <a:pt x="175832" y="6382"/>
                      <a:pt x="175832" y="14288"/>
                    </a:cubicBezTo>
                    <a:cubicBezTo>
                      <a:pt x="175832" y="22193"/>
                      <a:pt x="169450" y="28575"/>
                      <a:pt x="161544" y="28575"/>
                    </a:cubicBezTo>
                    <a:close/>
                  </a:path>
                </a:pathLst>
              </a:custGeom>
              <a:solidFill>
                <a:srgbClr val="FFFFFF"/>
              </a:solidFill>
              <a:ln w="228600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72" name="Google Shape;72;p2"/>
            <p:cNvGrpSpPr/>
            <p:nvPr/>
          </p:nvGrpSpPr>
          <p:grpSpPr>
            <a:xfrm>
              <a:off x="9085421" y="6083426"/>
              <a:ext cx="118205" cy="28575"/>
              <a:chOff x="9085421" y="6083426"/>
              <a:chExt cx="118205" cy="28575"/>
            </a:xfrm>
          </p:grpSpPr>
          <p:sp>
            <p:nvSpPr>
              <p:cNvPr id="73" name="Google Shape;73;p2"/>
              <p:cNvSpPr/>
              <p:nvPr/>
            </p:nvSpPr>
            <p:spPr>
              <a:xfrm>
                <a:off x="9099708" y="6097713"/>
                <a:ext cx="89630" cy="9525"/>
              </a:xfrm>
              <a:custGeom>
                <a:avLst/>
                <a:gdLst/>
                <a:ahLst/>
                <a:cxnLst/>
                <a:rect l="l" t="t" r="r" b="b"/>
                <a:pathLst>
                  <a:path w="89630" h="9525" extrusionOk="0">
                    <a:moveTo>
                      <a:pt x="89630" y="0"/>
                    </a:moveTo>
                    <a:lnTo>
                      <a:pt x="0" y="0"/>
                    </a:lnTo>
                  </a:path>
                </a:pathLst>
              </a:custGeom>
              <a:solidFill>
                <a:srgbClr val="FFFFFF"/>
              </a:solidFill>
              <a:ln w="228600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4" name="Google Shape;74;p2"/>
              <p:cNvSpPr/>
              <p:nvPr/>
            </p:nvSpPr>
            <p:spPr>
              <a:xfrm>
                <a:off x="9085421" y="6083426"/>
                <a:ext cx="118205" cy="28575"/>
              </a:xfrm>
              <a:custGeom>
                <a:avLst/>
                <a:gdLst/>
                <a:ahLst/>
                <a:cxnLst/>
                <a:rect l="l" t="t" r="r" b="b"/>
                <a:pathLst>
                  <a:path w="118205" h="28575" extrusionOk="0">
                    <a:moveTo>
                      <a:pt x="103918" y="28575"/>
                    </a:moveTo>
                    <a:lnTo>
                      <a:pt x="14288" y="28575"/>
                    </a:lnTo>
                    <a:cubicBezTo>
                      <a:pt x="6382" y="28575"/>
                      <a:pt x="0" y="22193"/>
                      <a:pt x="0" y="14288"/>
                    </a:cubicBezTo>
                    <a:cubicBezTo>
                      <a:pt x="0" y="6382"/>
                      <a:pt x="6382" y="0"/>
                      <a:pt x="14288" y="0"/>
                    </a:cubicBezTo>
                    <a:lnTo>
                      <a:pt x="103918" y="0"/>
                    </a:lnTo>
                    <a:cubicBezTo>
                      <a:pt x="111824" y="0"/>
                      <a:pt x="118206" y="6382"/>
                      <a:pt x="118206" y="14288"/>
                    </a:cubicBezTo>
                    <a:cubicBezTo>
                      <a:pt x="118206" y="22193"/>
                      <a:pt x="111824" y="28575"/>
                      <a:pt x="103918" y="28575"/>
                    </a:cubicBezTo>
                    <a:close/>
                  </a:path>
                </a:pathLst>
              </a:custGeom>
              <a:solidFill>
                <a:srgbClr val="FFFFFF"/>
              </a:solidFill>
              <a:ln w="228600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75" name="Google Shape;75;p2"/>
            <p:cNvGrpSpPr/>
            <p:nvPr/>
          </p:nvGrpSpPr>
          <p:grpSpPr>
            <a:xfrm>
              <a:off x="9027794" y="5974746"/>
              <a:ext cx="175831" cy="28575"/>
              <a:chOff x="9027794" y="5974746"/>
              <a:chExt cx="175831" cy="28575"/>
            </a:xfrm>
          </p:grpSpPr>
          <p:sp>
            <p:nvSpPr>
              <p:cNvPr id="76" name="Google Shape;76;p2"/>
              <p:cNvSpPr/>
              <p:nvPr/>
            </p:nvSpPr>
            <p:spPr>
              <a:xfrm>
                <a:off x="9042082" y="5989033"/>
                <a:ext cx="147256" cy="9525"/>
              </a:xfrm>
              <a:custGeom>
                <a:avLst/>
                <a:gdLst/>
                <a:ahLst/>
                <a:cxnLst/>
                <a:rect l="l" t="t" r="r" b="b"/>
                <a:pathLst>
                  <a:path w="147256" h="9525" extrusionOk="0">
                    <a:moveTo>
                      <a:pt x="147257" y="0"/>
                    </a:moveTo>
                    <a:lnTo>
                      <a:pt x="0" y="0"/>
                    </a:lnTo>
                  </a:path>
                </a:pathLst>
              </a:custGeom>
              <a:solidFill>
                <a:srgbClr val="FFFFFF"/>
              </a:solidFill>
              <a:ln w="228600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7" name="Google Shape;77;p2"/>
              <p:cNvSpPr/>
              <p:nvPr/>
            </p:nvSpPr>
            <p:spPr>
              <a:xfrm>
                <a:off x="9027794" y="5974746"/>
                <a:ext cx="175831" cy="28575"/>
              </a:xfrm>
              <a:custGeom>
                <a:avLst/>
                <a:gdLst/>
                <a:ahLst/>
                <a:cxnLst/>
                <a:rect l="l" t="t" r="r" b="b"/>
                <a:pathLst>
                  <a:path w="175831" h="28575" extrusionOk="0">
                    <a:moveTo>
                      <a:pt x="161544" y="28575"/>
                    </a:moveTo>
                    <a:lnTo>
                      <a:pt x="14288" y="28575"/>
                    </a:lnTo>
                    <a:cubicBezTo>
                      <a:pt x="6382" y="28575"/>
                      <a:pt x="0" y="22193"/>
                      <a:pt x="0" y="14288"/>
                    </a:cubicBezTo>
                    <a:cubicBezTo>
                      <a:pt x="0" y="6382"/>
                      <a:pt x="6382" y="0"/>
                      <a:pt x="14288" y="0"/>
                    </a:cubicBezTo>
                    <a:lnTo>
                      <a:pt x="161544" y="0"/>
                    </a:lnTo>
                    <a:cubicBezTo>
                      <a:pt x="169450" y="0"/>
                      <a:pt x="175832" y="6382"/>
                      <a:pt x="175832" y="14288"/>
                    </a:cubicBezTo>
                    <a:cubicBezTo>
                      <a:pt x="175832" y="22193"/>
                      <a:pt x="169450" y="28575"/>
                      <a:pt x="161544" y="28575"/>
                    </a:cubicBezTo>
                    <a:close/>
                  </a:path>
                </a:pathLst>
              </a:custGeom>
              <a:solidFill>
                <a:srgbClr val="FFFFFF"/>
              </a:solidFill>
              <a:ln w="228600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78" name="Google Shape;78;p2"/>
            <p:cNvGrpSpPr/>
            <p:nvPr/>
          </p:nvGrpSpPr>
          <p:grpSpPr>
            <a:xfrm>
              <a:off x="9085421" y="5866065"/>
              <a:ext cx="118205" cy="28575"/>
              <a:chOff x="9085421" y="5866065"/>
              <a:chExt cx="118205" cy="28575"/>
            </a:xfrm>
          </p:grpSpPr>
          <p:sp>
            <p:nvSpPr>
              <p:cNvPr id="79" name="Google Shape;79;p2"/>
              <p:cNvSpPr/>
              <p:nvPr/>
            </p:nvSpPr>
            <p:spPr>
              <a:xfrm>
                <a:off x="9099708" y="5880353"/>
                <a:ext cx="89630" cy="9525"/>
              </a:xfrm>
              <a:custGeom>
                <a:avLst/>
                <a:gdLst/>
                <a:ahLst/>
                <a:cxnLst/>
                <a:rect l="l" t="t" r="r" b="b"/>
                <a:pathLst>
                  <a:path w="89630" h="9525" extrusionOk="0">
                    <a:moveTo>
                      <a:pt x="89630" y="0"/>
                    </a:moveTo>
                    <a:lnTo>
                      <a:pt x="0" y="0"/>
                    </a:lnTo>
                  </a:path>
                </a:pathLst>
              </a:custGeom>
              <a:solidFill>
                <a:srgbClr val="FFFFFF"/>
              </a:solidFill>
              <a:ln w="228600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0" name="Google Shape;80;p2"/>
              <p:cNvSpPr/>
              <p:nvPr/>
            </p:nvSpPr>
            <p:spPr>
              <a:xfrm>
                <a:off x="9085421" y="5866065"/>
                <a:ext cx="118205" cy="28575"/>
              </a:xfrm>
              <a:custGeom>
                <a:avLst/>
                <a:gdLst/>
                <a:ahLst/>
                <a:cxnLst/>
                <a:rect l="l" t="t" r="r" b="b"/>
                <a:pathLst>
                  <a:path w="118205" h="28575" extrusionOk="0">
                    <a:moveTo>
                      <a:pt x="103918" y="28575"/>
                    </a:moveTo>
                    <a:lnTo>
                      <a:pt x="14288" y="28575"/>
                    </a:lnTo>
                    <a:cubicBezTo>
                      <a:pt x="6382" y="28575"/>
                      <a:pt x="0" y="22193"/>
                      <a:pt x="0" y="14288"/>
                    </a:cubicBezTo>
                    <a:cubicBezTo>
                      <a:pt x="0" y="6382"/>
                      <a:pt x="6382" y="0"/>
                      <a:pt x="14288" y="0"/>
                    </a:cubicBezTo>
                    <a:lnTo>
                      <a:pt x="103918" y="0"/>
                    </a:lnTo>
                    <a:cubicBezTo>
                      <a:pt x="111824" y="0"/>
                      <a:pt x="118206" y="6382"/>
                      <a:pt x="118206" y="14288"/>
                    </a:cubicBezTo>
                    <a:cubicBezTo>
                      <a:pt x="118206" y="22193"/>
                      <a:pt x="111824" y="28575"/>
                      <a:pt x="103918" y="28575"/>
                    </a:cubicBezTo>
                    <a:close/>
                  </a:path>
                </a:pathLst>
              </a:custGeom>
              <a:solidFill>
                <a:srgbClr val="FFFFFF"/>
              </a:solidFill>
              <a:ln w="228600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81" name="Google Shape;81;p2"/>
            <p:cNvGrpSpPr/>
            <p:nvPr/>
          </p:nvGrpSpPr>
          <p:grpSpPr>
            <a:xfrm>
              <a:off x="9027794" y="5757481"/>
              <a:ext cx="175831" cy="28575"/>
              <a:chOff x="9027794" y="5757481"/>
              <a:chExt cx="175831" cy="28575"/>
            </a:xfrm>
          </p:grpSpPr>
          <p:sp>
            <p:nvSpPr>
              <p:cNvPr id="82" name="Google Shape;82;p2"/>
              <p:cNvSpPr/>
              <p:nvPr/>
            </p:nvSpPr>
            <p:spPr>
              <a:xfrm>
                <a:off x="9042082" y="5771768"/>
                <a:ext cx="147256" cy="9525"/>
              </a:xfrm>
              <a:custGeom>
                <a:avLst/>
                <a:gdLst/>
                <a:ahLst/>
                <a:cxnLst/>
                <a:rect l="l" t="t" r="r" b="b"/>
                <a:pathLst>
                  <a:path w="147256" h="9525" extrusionOk="0">
                    <a:moveTo>
                      <a:pt x="147257" y="0"/>
                    </a:moveTo>
                    <a:lnTo>
                      <a:pt x="0" y="0"/>
                    </a:lnTo>
                  </a:path>
                </a:pathLst>
              </a:custGeom>
              <a:solidFill>
                <a:srgbClr val="FFFFFF"/>
              </a:solidFill>
              <a:ln w="228600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3" name="Google Shape;83;p2"/>
              <p:cNvSpPr/>
              <p:nvPr/>
            </p:nvSpPr>
            <p:spPr>
              <a:xfrm>
                <a:off x="9027794" y="5757481"/>
                <a:ext cx="175831" cy="28575"/>
              </a:xfrm>
              <a:custGeom>
                <a:avLst/>
                <a:gdLst/>
                <a:ahLst/>
                <a:cxnLst/>
                <a:rect l="l" t="t" r="r" b="b"/>
                <a:pathLst>
                  <a:path w="175831" h="28575" extrusionOk="0">
                    <a:moveTo>
                      <a:pt x="161544" y="28575"/>
                    </a:moveTo>
                    <a:lnTo>
                      <a:pt x="14288" y="28575"/>
                    </a:lnTo>
                    <a:cubicBezTo>
                      <a:pt x="6382" y="28575"/>
                      <a:pt x="0" y="22193"/>
                      <a:pt x="0" y="14288"/>
                    </a:cubicBezTo>
                    <a:cubicBezTo>
                      <a:pt x="0" y="6382"/>
                      <a:pt x="6382" y="0"/>
                      <a:pt x="14288" y="0"/>
                    </a:cubicBezTo>
                    <a:lnTo>
                      <a:pt x="161544" y="0"/>
                    </a:lnTo>
                    <a:cubicBezTo>
                      <a:pt x="169450" y="0"/>
                      <a:pt x="175832" y="6382"/>
                      <a:pt x="175832" y="14288"/>
                    </a:cubicBezTo>
                    <a:cubicBezTo>
                      <a:pt x="175832" y="22193"/>
                      <a:pt x="169450" y="28575"/>
                      <a:pt x="161544" y="28575"/>
                    </a:cubicBezTo>
                    <a:close/>
                  </a:path>
                </a:pathLst>
              </a:custGeom>
              <a:solidFill>
                <a:srgbClr val="FFFFFF"/>
              </a:solidFill>
              <a:ln w="228600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84" name="Google Shape;84;p2"/>
            <p:cNvGrpSpPr/>
            <p:nvPr/>
          </p:nvGrpSpPr>
          <p:grpSpPr>
            <a:xfrm>
              <a:off x="9085421" y="5648800"/>
              <a:ext cx="118205" cy="28575"/>
              <a:chOff x="9085421" y="5648800"/>
              <a:chExt cx="118205" cy="28575"/>
            </a:xfrm>
          </p:grpSpPr>
          <p:sp>
            <p:nvSpPr>
              <p:cNvPr id="85" name="Google Shape;85;p2"/>
              <p:cNvSpPr/>
              <p:nvPr/>
            </p:nvSpPr>
            <p:spPr>
              <a:xfrm>
                <a:off x="9099708" y="5663088"/>
                <a:ext cx="89630" cy="9525"/>
              </a:xfrm>
              <a:custGeom>
                <a:avLst/>
                <a:gdLst/>
                <a:ahLst/>
                <a:cxnLst/>
                <a:rect l="l" t="t" r="r" b="b"/>
                <a:pathLst>
                  <a:path w="89630" h="9525" extrusionOk="0">
                    <a:moveTo>
                      <a:pt x="89630" y="0"/>
                    </a:moveTo>
                    <a:lnTo>
                      <a:pt x="0" y="0"/>
                    </a:lnTo>
                  </a:path>
                </a:pathLst>
              </a:custGeom>
              <a:solidFill>
                <a:srgbClr val="FFFFFF"/>
              </a:solidFill>
              <a:ln w="228600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6" name="Google Shape;86;p2"/>
              <p:cNvSpPr/>
              <p:nvPr/>
            </p:nvSpPr>
            <p:spPr>
              <a:xfrm>
                <a:off x="9085421" y="5648800"/>
                <a:ext cx="118205" cy="28575"/>
              </a:xfrm>
              <a:custGeom>
                <a:avLst/>
                <a:gdLst/>
                <a:ahLst/>
                <a:cxnLst/>
                <a:rect l="l" t="t" r="r" b="b"/>
                <a:pathLst>
                  <a:path w="118205" h="28575" extrusionOk="0">
                    <a:moveTo>
                      <a:pt x="103918" y="28575"/>
                    </a:moveTo>
                    <a:lnTo>
                      <a:pt x="14288" y="28575"/>
                    </a:lnTo>
                    <a:cubicBezTo>
                      <a:pt x="6382" y="28575"/>
                      <a:pt x="0" y="22193"/>
                      <a:pt x="0" y="14288"/>
                    </a:cubicBezTo>
                    <a:cubicBezTo>
                      <a:pt x="0" y="6382"/>
                      <a:pt x="6382" y="0"/>
                      <a:pt x="14288" y="0"/>
                    </a:cubicBezTo>
                    <a:lnTo>
                      <a:pt x="103918" y="0"/>
                    </a:lnTo>
                    <a:cubicBezTo>
                      <a:pt x="111824" y="0"/>
                      <a:pt x="118206" y="6382"/>
                      <a:pt x="118206" y="14288"/>
                    </a:cubicBezTo>
                    <a:cubicBezTo>
                      <a:pt x="118206" y="22193"/>
                      <a:pt x="111824" y="28575"/>
                      <a:pt x="103918" y="28575"/>
                    </a:cubicBezTo>
                    <a:close/>
                  </a:path>
                </a:pathLst>
              </a:custGeom>
              <a:solidFill>
                <a:srgbClr val="FFFFFF"/>
              </a:solidFill>
              <a:ln w="228600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87" name="Google Shape;87;p2"/>
            <p:cNvGrpSpPr/>
            <p:nvPr/>
          </p:nvGrpSpPr>
          <p:grpSpPr>
            <a:xfrm>
              <a:off x="9027794" y="5540120"/>
              <a:ext cx="175831" cy="28575"/>
              <a:chOff x="9027794" y="5540120"/>
              <a:chExt cx="175831" cy="28575"/>
            </a:xfrm>
          </p:grpSpPr>
          <p:sp>
            <p:nvSpPr>
              <p:cNvPr id="88" name="Google Shape;88;p2"/>
              <p:cNvSpPr/>
              <p:nvPr/>
            </p:nvSpPr>
            <p:spPr>
              <a:xfrm>
                <a:off x="9042082" y="5554408"/>
                <a:ext cx="147256" cy="9525"/>
              </a:xfrm>
              <a:custGeom>
                <a:avLst/>
                <a:gdLst/>
                <a:ahLst/>
                <a:cxnLst/>
                <a:rect l="l" t="t" r="r" b="b"/>
                <a:pathLst>
                  <a:path w="147256" h="9525" extrusionOk="0">
                    <a:moveTo>
                      <a:pt x="147257" y="0"/>
                    </a:moveTo>
                    <a:lnTo>
                      <a:pt x="0" y="0"/>
                    </a:lnTo>
                  </a:path>
                </a:pathLst>
              </a:custGeom>
              <a:solidFill>
                <a:srgbClr val="FFFFFF"/>
              </a:solidFill>
              <a:ln w="228600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9" name="Google Shape;89;p2"/>
              <p:cNvSpPr/>
              <p:nvPr/>
            </p:nvSpPr>
            <p:spPr>
              <a:xfrm>
                <a:off x="9027794" y="5540120"/>
                <a:ext cx="175831" cy="28575"/>
              </a:xfrm>
              <a:custGeom>
                <a:avLst/>
                <a:gdLst/>
                <a:ahLst/>
                <a:cxnLst/>
                <a:rect l="l" t="t" r="r" b="b"/>
                <a:pathLst>
                  <a:path w="175831" h="28575" extrusionOk="0">
                    <a:moveTo>
                      <a:pt x="161544" y="28575"/>
                    </a:moveTo>
                    <a:lnTo>
                      <a:pt x="14288" y="28575"/>
                    </a:lnTo>
                    <a:cubicBezTo>
                      <a:pt x="6382" y="28575"/>
                      <a:pt x="0" y="22193"/>
                      <a:pt x="0" y="14288"/>
                    </a:cubicBezTo>
                    <a:cubicBezTo>
                      <a:pt x="0" y="6382"/>
                      <a:pt x="6382" y="0"/>
                      <a:pt x="14288" y="0"/>
                    </a:cubicBezTo>
                    <a:lnTo>
                      <a:pt x="161544" y="0"/>
                    </a:lnTo>
                    <a:cubicBezTo>
                      <a:pt x="169450" y="0"/>
                      <a:pt x="175832" y="6382"/>
                      <a:pt x="175832" y="14288"/>
                    </a:cubicBezTo>
                    <a:cubicBezTo>
                      <a:pt x="175832" y="22193"/>
                      <a:pt x="169450" y="28575"/>
                      <a:pt x="161544" y="28575"/>
                    </a:cubicBezTo>
                    <a:close/>
                  </a:path>
                </a:pathLst>
              </a:custGeom>
              <a:solidFill>
                <a:srgbClr val="FFFFFF"/>
              </a:solidFill>
              <a:ln w="228600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90" name="Google Shape;90;p2"/>
            <p:cNvSpPr/>
            <p:nvPr/>
          </p:nvSpPr>
          <p:spPr>
            <a:xfrm>
              <a:off x="8189594" y="5435345"/>
              <a:ext cx="676941" cy="1000696"/>
            </a:xfrm>
            <a:custGeom>
              <a:avLst/>
              <a:gdLst/>
              <a:ahLst/>
              <a:cxnLst/>
              <a:rect l="l" t="t" r="r" b="b"/>
              <a:pathLst>
                <a:path w="676941" h="1000696" extrusionOk="0">
                  <a:moveTo>
                    <a:pt x="676942" y="1000697"/>
                  </a:moveTo>
                  <a:lnTo>
                    <a:pt x="676942" y="877157"/>
                  </a:lnTo>
                  <a:lnTo>
                    <a:pt x="592646" y="752475"/>
                  </a:lnTo>
                  <a:lnTo>
                    <a:pt x="83534" y="0"/>
                  </a:lnTo>
                  <a:lnTo>
                    <a:pt x="0" y="0"/>
                  </a:lnTo>
                  <a:lnTo>
                    <a:pt x="164306" y="242792"/>
                  </a:lnTo>
                  <a:moveTo>
                    <a:pt x="164211" y="242888"/>
                  </a:moveTo>
                  <a:lnTo>
                    <a:pt x="238125" y="352139"/>
                  </a:lnTo>
                </a:path>
              </a:pathLst>
            </a:custGeom>
            <a:solidFill>
              <a:srgbClr val="FFFFFF"/>
            </a:solidFill>
            <a:ln w="2286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1" name="Google Shape;91;p2"/>
            <p:cNvSpPr/>
            <p:nvPr/>
          </p:nvSpPr>
          <p:spPr>
            <a:xfrm>
              <a:off x="8941784" y="5443727"/>
              <a:ext cx="75247" cy="986218"/>
            </a:xfrm>
            <a:custGeom>
              <a:avLst/>
              <a:gdLst/>
              <a:ahLst/>
              <a:cxnLst/>
              <a:rect l="l" t="t" r="r" b="b"/>
              <a:pathLst>
                <a:path w="75247" h="986218" extrusionOk="0">
                  <a:moveTo>
                    <a:pt x="0" y="0"/>
                  </a:moveTo>
                  <a:lnTo>
                    <a:pt x="75248" y="0"/>
                  </a:lnTo>
                  <a:lnTo>
                    <a:pt x="75248" y="986219"/>
                  </a:lnTo>
                  <a:lnTo>
                    <a:pt x="0" y="986219"/>
                  </a:lnTo>
                  <a:close/>
                </a:path>
              </a:pathLst>
            </a:custGeom>
            <a:solidFill>
              <a:srgbClr val="FFFFFF"/>
            </a:solidFill>
            <a:ln w="2286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92" name="Google Shape;92;p2"/>
          <p:cNvSpPr/>
          <p:nvPr/>
        </p:nvSpPr>
        <p:spPr>
          <a:xfrm>
            <a:off x="5140975" y="7796500"/>
            <a:ext cx="8635730" cy="1334704"/>
          </a:xfrm>
          <a:custGeom>
            <a:avLst/>
            <a:gdLst/>
            <a:ahLst/>
            <a:cxnLst/>
            <a:rect l="l" t="t" r="r" b="b"/>
            <a:pathLst>
              <a:path w="2127027" h="400812" extrusionOk="0">
                <a:moveTo>
                  <a:pt x="605497" y="13513"/>
                </a:moveTo>
                <a:cubicBezTo>
                  <a:pt x="462622" y="14084"/>
                  <a:pt x="319271" y="14370"/>
                  <a:pt x="176205" y="11703"/>
                </a:cubicBezTo>
                <a:cubicBezTo>
                  <a:pt x="122294" y="10750"/>
                  <a:pt x="58762" y="16084"/>
                  <a:pt x="2374" y="7321"/>
                </a:cubicBezTo>
                <a:cubicBezTo>
                  <a:pt x="53618" y="62471"/>
                  <a:pt x="97148" y="122288"/>
                  <a:pt x="144392" y="181534"/>
                </a:cubicBezTo>
                <a:cubicBezTo>
                  <a:pt x="147754" y="185009"/>
                  <a:pt x="148421" y="190291"/>
                  <a:pt x="146011" y="194488"/>
                </a:cubicBezTo>
                <a:cubicBezTo>
                  <a:pt x="97148" y="263163"/>
                  <a:pt x="50761" y="333648"/>
                  <a:pt x="-7" y="400799"/>
                </a:cubicBezTo>
                <a:cubicBezTo>
                  <a:pt x="84765" y="399466"/>
                  <a:pt x="169442" y="396989"/>
                  <a:pt x="254120" y="395179"/>
                </a:cubicBezTo>
                <a:cubicBezTo>
                  <a:pt x="603020" y="387464"/>
                  <a:pt x="951921" y="380511"/>
                  <a:pt x="1300917" y="376129"/>
                </a:cubicBezTo>
                <a:cubicBezTo>
                  <a:pt x="1571618" y="372986"/>
                  <a:pt x="1847462" y="359937"/>
                  <a:pt x="2118067" y="380606"/>
                </a:cubicBezTo>
                <a:cubicBezTo>
                  <a:pt x="2084844" y="335694"/>
                  <a:pt x="2054897" y="288456"/>
                  <a:pt x="2028437" y="239255"/>
                </a:cubicBezTo>
                <a:cubicBezTo>
                  <a:pt x="2020436" y="224301"/>
                  <a:pt x="2003672" y="202584"/>
                  <a:pt x="2005100" y="184772"/>
                </a:cubicBezTo>
                <a:cubicBezTo>
                  <a:pt x="2006243" y="172009"/>
                  <a:pt x="2021198" y="150768"/>
                  <a:pt x="2027008" y="139338"/>
                </a:cubicBezTo>
                <a:cubicBezTo>
                  <a:pt x="2037228" y="118763"/>
                  <a:pt x="2048515" y="98734"/>
                  <a:pt x="2060822" y="79330"/>
                </a:cubicBezTo>
                <a:cubicBezTo>
                  <a:pt x="2079271" y="50067"/>
                  <a:pt x="2101541" y="23386"/>
                  <a:pt x="2127020" y="-13"/>
                </a:cubicBezTo>
                <a:cubicBezTo>
                  <a:pt x="1982431" y="-13"/>
                  <a:pt x="1837841" y="1892"/>
                  <a:pt x="1693347" y="3416"/>
                </a:cubicBezTo>
                <a:cubicBezTo>
                  <a:pt x="1330730" y="7607"/>
                  <a:pt x="968018" y="12370"/>
                  <a:pt x="605497" y="13513"/>
                </a:cubicBezTo>
                <a:close/>
              </a:path>
            </a:pathLst>
          </a:custGeom>
          <a:solidFill>
            <a:srgbClr val="FFFFFF"/>
          </a:solidFill>
          <a:ln w="22860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93" name="Google Shape;93;p2"/>
          <p:cNvGrpSpPr/>
          <p:nvPr/>
        </p:nvGrpSpPr>
        <p:grpSpPr>
          <a:xfrm rot="-408978">
            <a:off x="16516689" y="5867319"/>
            <a:ext cx="825500" cy="1120590"/>
            <a:chOff x="4584954" y="2452115"/>
            <a:chExt cx="607790" cy="825055"/>
          </a:xfrm>
        </p:grpSpPr>
        <p:grpSp>
          <p:nvGrpSpPr>
            <p:cNvPr id="94" name="Google Shape;94;p2"/>
            <p:cNvGrpSpPr/>
            <p:nvPr/>
          </p:nvGrpSpPr>
          <p:grpSpPr>
            <a:xfrm>
              <a:off x="4584954" y="2452115"/>
              <a:ext cx="607790" cy="825055"/>
              <a:chOff x="4584954" y="2452115"/>
              <a:chExt cx="607790" cy="825055"/>
            </a:xfrm>
          </p:grpSpPr>
          <p:sp>
            <p:nvSpPr>
              <p:cNvPr id="95" name="Google Shape;95;p2"/>
              <p:cNvSpPr/>
              <p:nvPr/>
            </p:nvSpPr>
            <p:spPr>
              <a:xfrm>
                <a:off x="4599241" y="2466402"/>
                <a:ext cx="579215" cy="796480"/>
              </a:xfrm>
              <a:custGeom>
                <a:avLst/>
                <a:gdLst/>
                <a:ahLst/>
                <a:cxnLst/>
                <a:rect l="l" t="t" r="r" b="b"/>
                <a:pathLst>
                  <a:path w="579215" h="796480" extrusionOk="0">
                    <a:moveTo>
                      <a:pt x="470630" y="398240"/>
                    </a:moveTo>
                    <a:cubicBezTo>
                      <a:pt x="470630" y="472916"/>
                      <a:pt x="516731" y="535686"/>
                      <a:pt x="579215" y="553498"/>
                    </a:cubicBezTo>
                    <a:lnTo>
                      <a:pt x="579215" y="796481"/>
                    </a:lnTo>
                    <a:lnTo>
                      <a:pt x="0" y="796481"/>
                    </a:lnTo>
                    <a:lnTo>
                      <a:pt x="0" y="553498"/>
                    </a:lnTo>
                    <a:cubicBezTo>
                      <a:pt x="62484" y="535686"/>
                      <a:pt x="108585" y="472916"/>
                      <a:pt x="108585" y="398240"/>
                    </a:cubicBezTo>
                    <a:cubicBezTo>
                      <a:pt x="108585" y="323564"/>
                      <a:pt x="62484" y="260795"/>
                      <a:pt x="0" y="242983"/>
                    </a:cubicBezTo>
                    <a:lnTo>
                      <a:pt x="0" y="0"/>
                    </a:lnTo>
                    <a:lnTo>
                      <a:pt x="579215" y="0"/>
                    </a:lnTo>
                    <a:lnTo>
                      <a:pt x="579215" y="242983"/>
                    </a:lnTo>
                    <a:cubicBezTo>
                      <a:pt x="516731" y="260795"/>
                      <a:pt x="470630" y="323564"/>
                      <a:pt x="470630" y="398240"/>
                    </a:cubicBezTo>
                    <a:close/>
                  </a:path>
                </a:pathLst>
              </a:custGeom>
              <a:solidFill>
                <a:srgbClr val="FFFFFF"/>
              </a:solidFill>
              <a:ln w="228600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6" name="Google Shape;96;p2"/>
              <p:cNvSpPr/>
              <p:nvPr/>
            </p:nvSpPr>
            <p:spPr>
              <a:xfrm>
                <a:off x="4584954" y="2452115"/>
                <a:ext cx="607790" cy="825055"/>
              </a:xfrm>
              <a:custGeom>
                <a:avLst/>
                <a:gdLst/>
                <a:ahLst/>
                <a:cxnLst/>
                <a:rect l="l" t="t" r="r" b="b"/>
                <a:pathLst>
                  <a:path w="607790" h="825055" extrusionOk="0">
                    <a:moveTo>
                      <a:pt x="593503" y="825056"/>
                    </a:moveTo>
                    <a:lnTo>
                      <a:pt x="14288" y="825056"/>
                    </a:lnTo>
                    <a:cubicBezTo>
                      <a:pt x="6382" y="825056"/>
                      <a:pt x="0" y="818674"/>
                      <a:pt x="0" y="810768"/>
                    </a:cubicBezTo>
                    <a:lnTo>
                      <a:pt x="0" y="567785"/>
                    </a:lnTo>
                    <a:cubicBezTo>
                      <a:pt x="0" y="561404"/>
                      <a:pt x="4191" y="555784"/>
                      <a:pt x="10382" y="554069"/>
                    </a:cubicBezTo>
                    <a:cubicBezTo>
                      <a:pt x="68199" y="537591"/>
                      <a:pt x="108585" y="479393"/>
                      <a:pt x="108585" y="412528"/>
                    </a:cubicBezTo>
                    <a:cubicBezTo>
                      <a:pt x="108585" y="345662"/>
                      <a:pt x="68199" y="287465"/>
                      <a:pt x="10382" y="270986"/>
                    </a:cubicBezTo>
                    <a:cubicBezTo>
                      <a:pt x="4286" y="269272"/>
                      <a:pt x="0" y="263652"/>
                      <a:pt x="0" y="257270"/>
                    </a:cubicBezTo>
                    <a:lnTo>
                      <a:pt x="0" y="14288"/>
                    </a:lnTo>
                    <a:cubicBezTo>
                      <a:pt x="0" y="6382"/>
                      <a:pt x="6382" y="0"/>
                      <a:pt x="14288" y="0"/>
                    </a:cubicBezTo>
                    <a:lnTo>
                      <a:pt x="593503" y="0"/>
                    </a:lnTo>
                    <a:cubicBezTo>
                      <a:pt x="601409" y="0"/>
                      <a:pt x="607790" y="6382"/>
                      <a:pt x="607790" y="14288"/>
                    </a:cubicBezTo>
                    <a:lnTo>
                      <a:pt x="607790" y="257270"/>
                    </a:lnTo>
                    <a:cubicBezTo>
                      <a:pt x="607790" y="263652"/>
                      <a:pt x="603599" y="269272"/>
                      <a:pt x="597408" y="270986"/>
                    </a:cubicBezTo>
                    <a:cubicBezTo>
                      <a:pt x="539591" y="287465"/>
                      <a:pt x="499205" y="345662"/>
                      <a:pt x="499205" y="412528"/>
                    </a:cubicBezTo>
                    <a:cubicBezTo>
                      <a:pt x="499205" y="479393"/>
                      <a:pt x="539591" y="537591"/>
                      <a:pt x="597408" y="554069"/>
                    </a:cubicBezTo>
                    <a:cubicBezTo>
                      <a:pt x="603504" y="555784"/>
                      <a:pt x="607790" y="561404"/>
                      <a:pt x="607790" y="567785"/>
                    </a:cubicBezTo>
                    <a:lnTo>
                      <a:pt x="607790" y="810768"/>
                    </a:lnTo>
                    <a:cubicBezTo>
                      <a:pt x="607790" y="818579"/>
                      <a:pt x="601409" y="825056"/>
                      <a:pt x="593503" y="825056"/>
                    </a:cubicBezTo>
                    <a:close/>
                    <a:moveTo>
                      <a:pt x="28575" y="796481"/>
                    </a:moveTo>
                    <a:lnTo>
                      <a:pt x="579215" y="796481"/>
                    </a:lnTo>
                    <a:lnTo>
                      <a:pt x="579215" y="578168"/>
                    </a:lnTo>
                    <a:cubicBezTo>
                      <a:pt x="514731" y="554641"/>
                      <a:pt x="470630" y="488061"/>
                      <a:pt x="470630" y="412528"/>
                    </a:cubicBezTo>
                    <a:cubicBezTo>
                      <a:pt x="470630" y="336995"/>
                      <a:pt x="514731" y="270510"/>
                      <a:pt x="579215" y="246888"/>
                    </a:cubicBezTo>
                    <a:lnTo>
                      <a:pt x="579215" y="28575"/>
                    </a:lnTo>
                    <a:lnTo>
                      <a:pt x="28575" y="28575"/>
                    </a:lnTo>
                    <a:lnTo>
                      <a:pt x="28575" y="246888"/>
                    </a:lnTo>
                    <a:cubicBezTo>
                      <a:pt x="93059" y="270415"/>
                      <a:pt x="137160" y="336899"/>
                      <a:pt x="137160" y="412528"/>
                    </a:cubicBezTo>
                    <a:cubicBezTo>
                      <a:pt x="137160" y="488061"/>
                      <a:pt x="93059" y="554546"/>
                      <a:pt x="28575" y="578168"/>
                    </a:cubicBezTo>
                    <a:lnTo>
                      <a:pt x="28575" y="796481"/>
                    </a:lnTo>
                    <a:close/>
                  </a:path>
                </a:pathLst>
              </a:custGeom>
              <a:solidFill>
                <a:srgbClr val="FFFFFF"/>
              </a:solidFill>
              <a:ln w="228600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97" name="Google Shape;97;p2"/>
            <p:cNvSpPr/>
            <p:nvPr/>
          </p:nvSpPr>
          <p:spPr>
            <a:xfrm>
              <a:off x="4599241" y="2466402"/>
              <a:ext cx="232409" cy="796480"/>
            </a:xfrm>
            <a:custGeom>
              <a:avLst/>
              <a:gdLst/>
              <a:ahLst/>
              <a:cxnLst/>
              <a:rect l="l" t="t" r="r" b="b"/>
              <a:pathLst>
                <a:path w="232409" h="796480" extrusionOk="0">
                  <a:moveTo>
                    <a:pt x="232410" y="398240"/>
                  </a:moveTo>
                  <a:cubicBezTo>
                    <a:pt x="232410" y="472916"/>
                    <a:pt x="186214" y="535686"/>
                    <a:pt x="123825" y="553498"/>
                  </a:cubicBezTo>
                  <a:lnTo>
                    <a:pt x="123825" y="796481"/>
                  </a:lnTo>
                  <a:lnTo>
                    <a:pt x="0" y="796481"/>
                  </a:lnTo>
                  <a:lnTo>
                    <a:pt x="0" y="553498"/>
                  </a:lnTo>
                  <a:cubicBezTo>
                    <a:pt x="62389" y="535686"/>
                    <a:pt x="108585" y="472916"/>
                    <a:pt x="108585" y="398240"/>
                  </a:cubicBezTo>
                  <a:cubicBezTo>
                    <a:pt x="108585" y="323564"/>
                    <a:pt x="62389" y="260795"/>
                    <a:pt x="0" y="242983"/>
                  </a:cubicBezTo>
                  <a:lnTo>
                    <a:pt x="0" y="0"/>
                  </a:lnTo>
                  <a:lnTo>
                    <a:pt x="123825" y="0"/>
                  </a:lnTo>
                  <a:lnTo>
                    <a:pt x="123825" y="242983"/>
                  </a:lnTo>
                  <a:cubicBezTo>
                    <a:pt x="186214" y="260795"/>
                    <a:pt x="232410" y="323564"/>
                    <a:pt x="232410" y="398240"/>
                  </a:cubicBezTo>
                  <a:close/>
                </a:path>
              </a:pathLst>
            </a:custGeom>
            <a:solidFill>
              <a:srgbClr val="FFFFFF"/>
            </a:solidFill>
            <a:ln w="2286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98" name="Google Shape;98;p2"/>
            <p:cNvGrpSpPr/>
            <p:nvPr/>
          </p:nvGrpSpPr>
          <p:grpSpPr>
            <a:xfrm>
              <a:off x="4745259" y="2514218"/>
              <a:ext cx="287178" cy="752570"/>
              <a:chOff x="4745259" y="2514218"/>
              <a:chExt cx="287178" cy="752570"/>
            </a:xfrm>
          </p:grpSpPr>
          <p:sp>
            <p:nvSpPr>
              <p:cNvPr id="99" name="Google Shape;99;p2"/>
              <p:cNvSpPr/>
              <p:nvPr/>
            </p:nvSpPr>
            <p:spPr>
              <a:xfrm>
                <a:off x="4759547" y="2528506"/>
                <a:ext cx="258603" cy="723995"/>
              </a:xfrm>
              <a:custGeom>
                <a:avLst/>
                <a:gdLst/>
                <a:ahLst/>
                <a:cxnLst/>
                <a:rect l="l" t="t" r="r" b="b"/>
                <a:pathLst>
                  <a:path w="258603" h="723995" extrusionOk="0">
                    <a:moveTo>
                      <a:pt x="0" y="0"/>
                    </a:moveTo>
                    <a:lnTo>
                      <a:pt x="258604" y="0"/>
                    </a:lnTo>
                    <a:lnTo>
                      <a:pt x="258604" y="723995"/>
                    </a:lnTo>
                    <a:lnTo>
                      <a:pt x="0" y="723995"/>
                    </a:lnTo>
                    <a:close/>
                  </a:path>
                </a:pathLst>
              </a:custGeom>
              <a:solidFill>
                <a:srgbClr val="FFFFFF"/>
              </a:solidFill>
              <a:ln w="228600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0" name="Google Shape;100;p2"/>
              <p:cNvSpPr/>
              <p:nvPr/>
            </p:nvSpPr>
            <p:spPr>
              <a:xfrm>
                <a:off x="4745259" y="2514218"/>
                <a:ext cx="287178" cy="752570"/>
              </a:xfrm>
              <a:custGeom>
                <a:avLst/>
                <a:gdLst/>
                <a:ahLst/>
                <a:cxnLst/>
                <a:rect l="l" t="t" r="r" b="b"/>
                <a:pathLst>
                  <a:path w="287178" h="752570" extrusionOk="0">
                    <a:moveTo>
                      <a:pt x="272891" y="752570"/>
                    </a:moveTo>
                    <a:lnTo>
                      <a:pt x="14288" y="752570"/>
                    </a:lnTo>
                    <a:cubicBezTo>
                      <a:pt x="6382" y="752570"/>
                      <a:pt x="0" y="746189"/>
                      <a:pt x="0" y="738283"/>
                    </a:cubicBezTo>
                    <a:lnTo>
                      <a:pt x="0" y="14288"/>
                    </a:lnTo>
                    <a:cubicBezTo>
                      <a:pt x="0" y="6382"/>
                      <a:pt x="6382" y="0"/>
                      <a:pt x="14288" y="0"/>
                    </a:cubicBezTo>
                    <a:lnTo>
                      <a:pt x="272891" y="0"/>
                    </a:lnTo>
                    <a:cubicBezTo>
                      <a:pt x="280797" y="0"/>
                      <a:pt x="287179" y="6382"/>
                      <a:pt x="287179" y="14288"/>
                    </a:cubicBezTo>
                    <a:lnTo>
                      <a:pt x="287179" y="738283"/>
                    </a:lnTo>
                    <a:cubicBezTo>
                      <a:pt x="287179" y="746189"/>
                      <a:pt x="280797" y="752570"/>
                      <a:pt x="272891" y="752570"/>
                    </a:cubicBezTo>
                    <a:close/>
                    <a:moveTo>
                      <a:pt x="28575" y="723995"/>
                    </a:moveTo>
                    <a:lnTo>
                      <a:pt x="258604" y="723995"/>
                    </a:lnTo>
                    <a:lnTo>
                      <a:pt x="258604" y="28575"/>
                    </a:lnTo>
                    <a:lnTo>
                      <a:pt x="28575" y="28575"/>
                    </a:lnTo>
                    <a:lnTo>
                      <a:pt x="28575" y="723995"/>
                    </a:lnTo>
                    <a:close/>
                  </a:path>
                </a:pathLst>
              </a:custGeom>
              <a:solidFill>
                <a:srgbClr val="FFFFFF"/>
              </a:solidFill>
              <a:ln w="228600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01" name="Google Shape;101;p2"/>
            <p:cNvGrpSpPr/>
            <p:nvPr/>
          </p:nvGrpSpPr>
          <p:grpSpPr>
            <a:xfrm>
              <a:off x="4923662" y="2514218"/>
              <a:ext cx="111347" cy="752570"/>
              <a:chOff x="4923662" y="2514218"/>
              <a:chExt cx="111347" cy="752570"/>
            </a:xfrm>
          </p:grpSpPr>
          <p:sp>
            <p:nvSpPr>
              <p:cNvPr id="102" name="Google Shape;102;p2"/>
              <p:cNvSpPr/>
              <p:nvPr/>
            </p:nvSpPr>
            <p:spPr>
              <a:xfrm>
                <a:off x="4937950" y="2528506"/>
                <a:ext cx="82772" cy="723995"/>
              </a:xfrm>
              <a:custGeom>
                <a:avLst/>
                <a:gdLst/>
                <a:ahLst/>
                <a:cxnLst/>
                <a:rect l="l" t="t" r="r" b="b"/>
                <a:pathLst>
                  <a:path w="82772" h="723995" extrusionOk="0">
                    <a:moveTo>
                      <a:pt x="0" y="0"/>
                    </a:moveTo>
                    <a:lnTo>
                      <a:pt x="82772" y="0"/>
                    </a:lnTo>
                    <a:lnTo>
                      <a:pt x="82772" y="723995"/>
                    </a:lnTo>
                    <a:lnTo>
                      <a:pt x="0" y="723995"/>
                    </a:lnTo>
                    <a:close/>
                  </a:path>
                </a:pathLst>
              </a:custGeom>
              <a:solidFill>
                <a:srgbClr val="FFFFFF"/>
              </a:solidFill>
              <a:ln w="228600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3" name="Google Shape;103;p2"/>
              <p:cNvSpPr/>
              <p:nvPr/>
            </p:nvSpPr>
            <p:spPr>
              <a:xfrm>
                <a:off x="4923662" y="2514218"/>
                <a:ext cx="111347" cy="752570"/>
              </a:xfrm>
              <a:custGeom>
                <a:avLst/>
                <a:gdLst/>
                <a:ahLst/>
                <a:cxnLst/>
                <a:rect l="l" t="t" r="r" b="b"/>
                <a:pathLst>
                  <a:path w="111347" h="752570" extrusionOk="0">
                    <a:moveTo>
                      <a:pt x="97060" y="752570"/>
                    </a:moveTo>
                    <a:lnTo>
                      <a:pt x="14288" y="752570"/>
                    </a:lnTo>
                    <a:cubicBezTo>
                      <a:pt x="6382" y="752570"/>
                      <a:pt x="0" y="746189"/>
                      <a:pt x="0" y="738283"/>
                    </a:cubicBezTo>
                    <a:lnTo>
                      <a:pt x="0" y="14288"/>
                    </a:lnTo>
                    <a:cubicBezTo>
                      <a:pt x="0" y="6382"/>
                      <a:pt x="6382" y="0"/>
                      <a:pt x="14288" y="0"/>
                    </a:cubicBezTo>
                    <a:lnTo>
                      <a:pt x="97060" y="0"/>
                    </a:lnTo>
                    <a:cubicBezTo>
                      <a:pt x="104966" y="0"/>
                      <a:pt x="111347" y="6382"/>
                      <a:pt x="111347" y="14288"/>
                    </a:cubicBezTo>
                    <a:lnTo>
                      <a:pt x="111347" y="738283"/>
                    </a:lnTo>
                    <a:cubicBezTo>
                      <a:pt x="111347" y="746189"/>
                      <a:pt x="104966" y="752570"/>
                      <a:pt x="97060" y="752570"/>
                    </a:cubicBezTo>
                    <a:close/>
                    <a:moveTo>
                      <a:pt x="28575" y="723995"/>
                    </a:moveTo>
                    <a:lnTo>
                      <a:pt x="82772" y="723995"/>
                    </a:lnTo>
                    <a:lnTo>
                      <a:pt x="82772" y="28575"/>
                    </a:lnTo>
                    <a:lnTo>
                      <a:pt x="28575" y="28575"/>
                    </a:lnTo>
                    <a:lnTo>
                      <a:pt x="28575" y="723995"/>
                    </a:lnTo>
                    <a:close/>
                  </a:path>
                </a:pathLst>
              </a:custGeom>
              <a:solidFill>
                <a:srgbClr val="FFFFFF"/>
              </a:solidFill>
              <a:ln w="228600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04" name="Google Shape;104;p2"/>
            <p:cNvGrpSpPr/>
            <p:nvPr/>
          </p:nvGrpSpPr>
          <p:grpSpPr>
            <a:xfrm>
              <a:off x="4799552" y="2803778"/>
              <a:ext cx="100965" cy="100964"/>
              <a:chOff x="4799552" y="2803778"/>
              <a:chExt cx="100965" cy="100964"/>
            </a:xfrm>
          </p:grpSpPr>
          <p:sp>
            <p:nvSpPr>
              <p:cNvPr id="105" name="Google Shape;105;p2"/>
              <p:cNvSpPr/>
              <p:nvPr/>
            </p:nvSpPr>
            <p:spPr>
              <a:xfrm>
                <a:off x="4813839" y="2818066"/>
                <a:ext cx="72390" cy="72389"/>
              </a:xfrm>
              <a:custGeom>
                <a:avLst/>
                <a:gdLst/>
                <a:ahLst/>
                <a:cxnLst/>
                <a:rect l="l" t="t" r="r" b="b"/>
                <a:pathLst>
                  <a:path w="72390" h="72389" extrusionOk="0">
                    <a:moveTo>
                      <a:pt x="72390" y="36195"/>
                    </a:moveTo>
                    <a:cubicBezTo>
                      <a:pt x="72390" y="56185"/>
                      <a:pt x="56185" y="72390"/>
                      <a:pt x="36195" y="72390"/>
                    </a:cubicBezTo>
                    <a:cubicBezTo>
                      <a:pt x="16205" y="72390"/>
                      <a:pt x="0" y="56185"/>
                      <a:pt x="0" y="36195"/>
                    </a:cubicBezTo>
                    <a:cubicBezTo>
                      <a:pt x="0" y="16205"/>
                      <a:pt x="16205" y="0"/>
                      <a:pt x="36195" y="0"/>
                    </a:cubicBezTo>
                    <a:cubicBezTo>
                      <a:pt x="56185" y="0"/>
                      <a:pt x="72390" y="16205"/>
                      <a:pt x="72390" y="36195"/>
                    </a:cubicBezTo>
                    <a:close/>
                  </a:path>
                </a:pathLst>
              </a:custGeom>
              <a:solidFill>
                <a:srgbClr val="FFFFFF"/>
              </a:solidFill>
              <a:ln w="228600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6" name="Google Shape;106;p2"/>
              <p:cNvSpPr/>
              <p:nvPr/>
            </p:nvSpPr>
            <p:spPr>
              <a:xfrm>
                <a:off x="4799552" y="2803778"/>
                <a:ext cx="100965" cy="100964"/>
              </a:xfrm>
              <a:custGeom>
                <a:avLst/>
                <a:gdLst/>
                <a:ahLst/>
                <a:cxnLst/>
                <a:rect l="l" t="t" r="r" b="b"/>
                <a:pathLst>
                  <a:path w="100965" h="100964" extrusionOk="0">
                    <a:moveTo>
                      <a:pt x="50483" y="100965"/>
                    </a:moveTo>
                    <a:cubicBezTo>
                      <a:pt x="22670" y="100965"/>
                      <a:pt x="0" y="78296"/>
                      <a:pt x="0" y="50482"/>
                    </a:cubicBezTo>
                    <a:cubicBezTo>
                      <a:pt x="0" y="22670"/>
                      <a:pt x="22670" y="0"/>
                      <a:pt x="50483" y="0"/>
                    </a:cubicBezTo>
                    <a:cubicBezTo>
                      <a:pt x="78296" y="0"/>
                      <a:pt x="100965" y="22670"/>
                      <a:pt x="100965" y="50482"/>
                    </a:cubicBezTo>
                    <a:cubicBezTo>
                      <a:pt x="100965" y="78391"/>
                      <a:pt x="78296" y="100965"/>
                      <a:pt x="50483" y="100965"/>
                    </a:cubicBezTo>
                    <a:close/>
                    <a:moveTo>
                      <a:pt x="50483" y="28575"/>
                    </a:moveTo>
                    <a:cubicBezTo>
                      <a:pt x="38386" y="28575"/>
                      <a:pt x="28575" y="38386"/>
                      <a:pt x="28575" y="50482"/>
                    </a:cubicBezTo>
                    <a:cubicBezTo>
                      <a:pt x="28575" y="62579"/>
                      <a:pt x="38386" y="72390"/>
                      <a:pt x="50483" y="72390"/>
                    </a:cubicBezTo>
                    <a:cubicBezTo>
                      <a:pt x="62579" y="72390"/>
                      <a:pt x="72390" y="62579"/>
                      <a:pt x="72390" y="50482"/>
                    </a:cubicBezTo>
                    <a:cubicBezTo>
                      <a:pt x="72390" y="38386"/>
                      <a:pt x="62579" y="28575"/>
                      <a:pt x="50483" y="28575"/>
                    </a:cubicBezTo>
                    <a:close/>
                  </a:path>
                </a:pathLst>
              </a:custGeom>
              <a:solidFill>
                <a:srgbClr val="FFFFFF"/>
              </a:solidFill>
              <a:ln w="228600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107" name="Google Shape;107;p2"/>
          <p:cNvGrpSpPr/>
          <p:nvPr/>
        </p:nvGrpSpPr>
        <p:grpSpPr>
          <a:xfrm rot="392636">
            <a:off x="11649302" y="667954"/>
            <a:ext cx="1028819" cy="1356862"/>
            <a:chOff x="4572000" y="3600062"/>
            <a:chExt cx="618078" cy="815155"/>
          </a:xfrm>
        </p:grpSpPr>
        <p:grpSp>
          <p:nvGrpSpPr>
            <p:cNvPr id="108" name="Google Shape;108;p2"/>
            <p:cNvGrpSpPr/>
            <p:nvPr/>
          </p:nvGrpSpPr>
          <p:grpSpPr>
            <a:xfrm>
              <a:off x="4572000" y="4024312"/>
              <a:ext cx="618078" cy="390525"/>
              <a:chOff x="4572000" y="4024312"/>
              <a:chExt cx="618078" cy="390525"/>
            </a:xfrm>
          </p:grpSpPr>
          <p:sp>
            <p:nvSpPr>
              <p:cNvPr id="109" name="Google Shape;109;p2"/>
              <p:cNvSpPr/>
              <p:nvPr/>
            </p:nvSpPr>
            <p:spPr>
              <a:xfrm>
                <a:off x="4586287" y="4038599"/>
                <a:ext cx="589502" cy="362045"/>
              </a:xfrm>
              <a:custGeom>
                <a:avLst/>
                <a:gdLst/>
                <a:ahLst/>
                <a:cxnLst/>
                <a:rect l="l" t="t" r="r" b="b"/>
                <a:pathLst>
                  <a:path w="589502" h="362045" extrusionOk="0">
                    <a:moveTo>
                      <a:pt x="0" y="0"/>
                    </a:moveTo>
                    <a:lnTo>
                      <a:pt x="589502" y="0"/>
                    </a:lnTo>
                    <a:lnTo>
                      <a:pt x="589502" y="362045"/>
                    </a:lnTo>
                    <a:lnTo>
                      <a:pt x="0" y="362045"/>
                    </a:lnTo>
                    <a:close/>
                  </a:path>
                </a:pathLst>
              </a:custGeom>
              <a:solidFill>
                <a:srgbClr val="FFFFFF"/>
              </a:solidFill>
              <a:ln w="228600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0" name="Google Shape;110;p2"/>
              <p:cNvSpPr/>
              <p:nvPr/>
            </p:nvSpPr>
            <p:spPr>
              <a:xfrm>
                <a:off x="4572000" y="4024312"/>
                <a:ext cx="618078" cy="390525"/>
              </a:xfrm>
              <a:custGeom>
                <a:avLst/>
                <a:gdLst/>
                <a:ahLst/>
                <a:cxnLst/>
                <a:rect l="l" t="t" r="r" b="b"/>
                <a:pathLst>
                  <a:path w="618078" h="390525" extrusionOk="0">
                    <a:moveTo>
                      <a:pt x="603885" y="390525"/>
                    </a:moveTo>
                    <a:lnTo>
                      <a:pt x="14288" y="390525"/>
                    </a:lnTo>
                    <a:cubicBezTo>
                      <a:pt x="6382" y="390525"/>
                      <a:pt x="0" y="384143"/>
                      <a:pt x="0" y="376238"/>
                    </a:cubicBezTo>
                    <a:lnTo>
                      <a:pt x="0" y="14288"/>
                    </a:lnTo>
                    <a:cubicBezTo>
                      <a:pt x="0" y="6382"/>
                      <a:pt x="6382" y="0"/>
                      <a:pt x="14288" y="0"/>
                    </a:cubicBezTo>
                    <a:lnTo>
                      <a:pt x="603790" y="0"/>
                    </a:lnTo>
                    <a:cubicBezTo>
                      <a:pt x="611696" y="0"/>
                      <a:pt x="618077" y="6382"/>
                      <a:pt x="618077" y="14288"/>
                    </a:cubicBezTo>
                    <a:lnTo>
                      <a:pt x="618077" y="376333"/>
                    </a:lnTo>
                    <a:cubicBezTo>
                      <a:pt x="618172" y="384143"/>
                      <a:pt x="611696" y="390525"/>
                      <a:pt x="603885" y="390525"/>
                    </a:cubicBezTo>
                    <a:close/>
                    <a:moveTo>
                      <a:pt x="28575" y="361950"/>
                    </a:moveTo>
                    <a:lnTo>
                      <a:pt x="589502" y="361950"/>
                    </a:lnTo>
                    <a:lnTo>
                      <a:pt x="589502" y="28575"/>
                    </a:lnTo>
                    <a:lnTo>
                      <a:pt x="28575" y="28575"/>
                    </a:lnTo>
                    <a:lnTo>
                      <a:pt x="28575" y="361950"/>
                    </a:lnTo>
                    <a:close/>
                  </a:path>
                </a:pathLst>
              </a:custGeom>
              <a:solidFill>
                <a:srgbClr val="FFFFFF"/>
              </a:solidFill>
              <a:ln w="228600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111" name="Google Shape;111;p2"/>
            <p:cNvSpPr/>
            <p:nvPr/>
          </p:nvSpPr>
          <p:spPr>
            <a:xfrm>
              <a:off x="4664868" y="3600062"/>
              <a:ext cx="421576" cy="763053"/>
            </a:xfrm>
            <a:custGeom>
              <a:avLst/>
              <a:gdLst/>
              <a:ahLst/>
              <a:cxnLst/>
              <a:rect l="l" t="t" r="r" b="b"/>
              <a:pathLst>
                <a:path w="421576" h="763053" extrusionOk="0">
                  <a:moveTo>
                    <a:pt x="407575" y="763053"/>
                  </a:moveTo>
                  <a:lnTo>
                    <a:pt x="324803" y="763053"/>
                  </a:lnTo>
                  <a:cubicBezTo>
                    <a:pt x="317563" y="763053"/>
                    <a:pt x="311467" y="757624"/>
                    <a:pt x="310610" y="750480"/>
                  </a:cubicBezTo>
                  <a:cubicBezTo>
                    <a:pt x="300228" y="664279"/>
                    <a:pt x="289941" y="575411"/>
                    <a:pt x="279559" y="486543"/>
                  </a:cubicBezTo>
                  <a:cubicBezTo>
                    <a:pt x="269176" y="397865"/>
                    <a:pt x="258889" y="309092"/>
                    <a:pt x="248507" y="222986"/>
                  </a:cubicBezTo>
                  <a:cubicBezTo>
                    <a:pt x="247745" y="216318"/>
                    <a:pt x="251650" y="209937"/>
                    <a:pt x="258032" y="207746"/>
                  </a:cubicBezTo>
                  <a:cubicBezTo>
                    <a:pt x="304514" y="191839"/>
                    <a:pt x="335280" y="150215"/>
                    <a:pt x="331184" y="108876"/>
                  </a:cubicBezTo>
                  <a:cubicBezTo>
                    <a:pt x="325946" y="56013"/>
                    <a:pt x="263462" y="30105"/>
                    <a:pt x="220789" y="28676"/>
                  </a:cubicBezTo>
                  <a:cubicBezTo>
                    <a:pt x="174593" y="26961"/>
                    <a:pt x="107251" y="54108"/>
                    <a:pt x="101060" y="109067"/>
                  </a:cubicBezTo>
                  <a:cubicBezTo>
                    <a:pt x="96774" y="147167"/>
                    <a:pt x="123254" y="188029"/>
                    <a:pt x="165449" y="208317"/>
                  </a:cubicBezTo>
                  <a:cubicBezTo>
                    <a:pt x="170783" y="210889"/>
                    <a:pt x="173926" y="216414"/>
                    <a:pt x="173450" y="222319"/>
                  </a:cubicBezTo>
                  <a:cubicBezTo>
                    <a:pt x="166497" y="310616"/>
                    <a:pt x="154210" y="400246"/>
                    <a:pt x="142304" y="486924"/>
                  </a:cubicBezTo>
                  <a:cubicBezTo>
                    <a:pt x="130492" y="573125"/>
                    <a:pt x="118205" y="662374"/>
                    <a:pt x="111347" y="749814"/>
                  </a:cubicBezTo>
                  <a:cubicBezTo>
                    <a:pt x="110776" y="757243"/>
                    <a:pt x="104584" y="762958"/>
                    <a:pt x="97060" y="762958"/>
                  </a:cubicBezTo>
                  <a:lnTo>
                    <a:pt x="14288" y="762958"/>
                  </a:lnTo>
                  <a:cubicBezTo>
                    <a:pt x="6382" y="762958"/>
                    <a:pt x="0" y="756576"/>
                    <a:pt x="0" y="748671"/>
                  </a:cubicBezTo>
                  <a:cubicBezTo>
                    <a:pt x="0" y="740765"/>
                    <a:pt x="6382" y="734383"/>
                    <a:pt x="14288" y="734383"/>
                  </a:cubicBezTo>
                  <a:lnTo>
                    <a:pt x="83820" y="734383"/>
                  </a:lnTo>
                  <a:cubicBezTo>
                    <a:pt x="90868" y="650373"/>
                    <a:pt x="102584" y="565314"/>
                    <a:pt x="113824" y="483018"/>
                  </a:cubicBezTo>
                  <a:cubicBezTo>
                    <a:pt x="125254" y="399865"/>
                    <a:pt x="137065" y="313950"/>
                    <a:pt x="144018" y="229463"/>
                  </a:cubicBezTo>
                  <a:cubicBezTo>
                    <a:pt x="95536" y="202317"/>
                    <a:pt x="67056" y="153739"/>
                    <a:pt x="72390" y="105828"/>
                  </a:cubicBezTo>
                  <a:cubicBezTo>
                    <a:pt x="80105" y="37629"/>
                    <a:pt x="155734" y="-2280"/>
                    <a:pt x="221551" y="101"/>
                  </a:cubicBezTo>
                  <a:cubicBezTo>
                    <a:pt x="274606" y="1911"/>
                    <a:pt x="352520" y="36010"/>
                    <a:pt x="359378" y="106019"/>
                  </a:cubicBezTo>
                  <a:cubicBezTo>
                    <a:pt x="364426" y="156978"/>
                    <a:pt x="330613" y="207651"/>
                    <a:pt x="277939" y="230511"/>
                  </a:cubicBezTo>
                  <a:cubicBezTo>
                    <a:pt x="287846" y="313188"/>
                    <a:pt x="297751" y="398246"/>
                    <a:pt x="307658" y="483209"/>
                  </a:cubicBezTo>
                  <a:cubicBezTo>
                    <a:pt x="317468" y="567696"/>
                    <a:pt x="327374" y="652182"/>
                    <a:pt x="337185" y="734478"/>
                  </a:cubicBezTo>
                  <a:lnTo>
                    <a:pt x="407289" y="734478"/>
                  </a:lnTo>
                  <a:cubicBezTo>
                    <a:pt x="415195" y="734478"/>
                    <a:pt x="421576" y="740860"/>
                    <a:pt x="421576" y="748766"/>
                  </a:cubicBezTo>
                  <a:cubicBezTo>
                    <a:pt x="421576" y="756672"/>
                    <a:pt x="415480" y="763053"/>
                    <a:pt x="407575" y="763053"/>
                  </a:cubicBezTo>
                  <a:close/>
                </a:path>
              </a:pathLst>
            </a:custGeom>
            <a:solidFill>
              <a:srgbClr val="FFFFFF"/>
            </a:solidFill>
            <a:ln w="2286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112" name="Google Shape;112;p2"/>
            <p:cNvGrpSpPr/>
            <p:nvPr/>
          </p:nvGrpSpPr>
          <p:grpSpPr>
            <a:xfrm>
              <a:off x="4572000" y="4305775"/>
              <a:ext cx="612933" cy="109442"/>
              <a:chOff x="4572000" y="4305775"/>
              <a:chExt cx="612933" cy="109442"/>
            </a:xfrm>
          </p:grpSpPr>
          <p:grpSp>
            <p:nvGrpSpPr>
              <p:cNvPr id="113" name="Google Shape;113;p2"/>
              <p:cNvGrpSpPr/>
              <p:nvPr/>
            </p:nvGrpSpPr>
            <p:grpSpPr>
              <a:xfrm>
                <a:off x="4572000" y="4305775"/>
                <a:ext cx="156114" cy="109442"/>
                <a:chOff x="4572000" y="4305775"/>
                <a:chExt cx="156114" cy="109442"/>
              </a:xfrm>
            </p:grpSpPr>
            <p:sp>
              <p:nvSpPr>
                <p:cNvPr id="114" name="Google Shape;114;p2"/>
                <p:cNvSpPr/>
                <p:nvPr/>
              </p:nvSpPr>
              <p:spPr>
                <a:xfrm>
                  <a:off x="4586287" y="4320063"/>
                  <a:ext cx="127539" cy="8086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7539" h="80867" extrusionOk="0">
                      <a:moveTo>
                        <a:pt x="0" y="0"/>
                      </a:moveTo>
                      <a:lnTo>
                        <a:pt x="127540" y="0"/>
                      </a:lnTo>
                      <a:lnTo>
                        <a:pt x="127540" y="80867"/>
                      </a:lnTo>
                      <a:lnTo>
                        <a:pt x="0" y="80867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228600" cap="flat" cmpd="sng">
                  <a:solidFill>
                    <a:srgbClr val="FFFFFF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15" name="Google Shape;115;p2"/>
                <p:cNvSpPr/>
                <p:nvPr/>
              </p:nvSpPr>
              <p:spPr>
                <a:xfrm>
                  <a:off x="4572000" y="4305775"/>
                  <a:ext cx="156114" cy="10944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114" h="109442" extrusionOk="0">
                      <a:moveTo>
                        <a:pt x="141827" y="109442"/>
                      </a:moveTo>
                      <a:lnTo>
                        <a:pt x="14288" y="109442"/>
                      </a:lnTo>
                      <a:cubicBezTo>
                        <a:pt x="6382" y="109442"/>
                        <a:pt x="0" y="103060"/>
                        <a:pt x="0" y="95155"/>
                      </a:cubicBezTo>
                      <a:lnTo>
                        <a:pt x="0" y="14288"/>
                      </a:lnTo>
                      <a:cubicBezTo>
                        <a:pt x="0" y="6382"/>
                        <a:pt x="6382" y="0"/>
                        <a:pt x="14288" y="0"/>
                      </a:cubicBezTo>
                      <a:lnTo>
                        <a:pt x="141827" y="0"/>
                      </a:lnTo>
                      <a:cubicBezTo>
                        <a:pt x="149733" y="0"/>
                        <a:pt x="156115" y="6382"/>
                        <a:pt x="156115" y="14288"/>
                      </a:cubicBezTo>
                      <a:lnTo>
                        <a:pt x="156115" y="95155"/>
                      </a:lnTo>
                      <a:cubicBezTo>
                        <a:pt x="156115" y="102965"/>
                        <a:pt x="149733" y="109442"/>
                        <a:pt x="141827" y="109442"/>
                      </a:cubicBezTo>
                      <a:close/>
                      <a:moveTo>
                        <a:pt x="28575" y="80867"/>
                      </a:moveTo>
                      <a:lnTo>
                        <a:pt x="127540" y="80867"/>
                      </a:lnTo>
                      <a:lnTo>
                        <a:pt x="127540" y="28575"/>
                      </a:lnTo>
                      <a:lnTo>
                        <a:pt x="28575" y="28575"/>
                      </a:lnTo>
                      <a:lnTo>
                        <a:pt x="28575" y="80867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228600" cap="flat" cmpd="sng">
                  <a:solidFill>
                    <a:srgbClr val="FFFFFF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116" name="Google Shape;116;p2"/>
              <p:cNvGrpSpPr/>
              <p:nvPr/>
            </p:nvGrpSpPr>
            <p:grpSpPr>
              <a:xfrm>
                <a:off x="4800409" y="4305775"/>
                <a:ext cx="156114" cy="109442"/>
                <a:chOff x="4800409" y="4305775"/>
                <a:chExt cx="156114" cy="109442"/>
              </a:xfrm>
            </p:grpSpPr>
            <p:sp>
              <p:nvSpPr>
                <p:cNvPr id="117" name="Google Shape;117;p2"/>
                <p:cNvSpPr/>
                <p:nvPr/>
              </p:nvSpPr>
              <p:spPr>
                <a:xfrm>
                  <a:off x="4814697" y="4320063"/>
                  <a:ext cx="127539" cy="8086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7539" h="80867" extrusionOk="0">
                      <a:moveTo>
                        <a:pt x="0" y="0"/>
                      </a:moveTo>
                      <a:lnTo>
                        <a:pt x="127540" y="0"/>
                      </a:lnTo>
                      <a:lnTo>
                        <a:pt x="127540" y="80867"/>
                      </a:lnTo>
                      <a:lnTo>
                        <a:pt x="0" y="80867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228600" cap="flat" cmpd="sng">
                  <a:solidFill>
                    <a:srgbClr val="FFFFFF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18" name="Google Shape;118;p2"/>
                <p:cNvSpPr/>
                <p:nvPr/>
              </p:nvSpPr>
              <p:spPr>
                <a:xfrm>
                  <a:off x="4800409" y="4305775"/>
                  <a:ext cx="156114" cy="10944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114" h="109442" extrusionOk="0">
                      <a:moveTo>
                        <a:pt x="141827" y="109442"/>
                      </a:moveTo>
                      <a:lnTo>
                        <a:pt x="14288" y="109442"/>
                      </a:lnTo>
                      <a:cubicBezTo>
                        <a:pt x="6382" y="109442"/>
                        <a:pt x="0" y="103060"/>
                        <a:pt x="0" y="95155"/>
                      </a:cubicBezTo>
                      <a:lnTo>
                        <a:pt x="0" y="14288"/>
                      </a:lnTo>
                      <a:cubicBezTo>
                        <a:pt x="0" y="6382"/>
                        <a:pt x="6382" y="0"/>
                        <a:pt x="14288" y="0"/>
                      </a:cubicBezTo>
                      <a:lnTo>
                        <a:pt x="141827" y="0"/>
                      </a:lnTo>
                      <a:cubicBezTo>
                        <a:pt x="149733" y="0"/>
                        <a:pt x="156115" y="6382"/>
                        <a:pt x="156115" y="14288"/>
                      </a:cubicBezTo>
                      <a:lnTo>
                        <a:pt x="156115" y="95155"/>
                      </a:lnTo>
                      <a:cubicBezTo>
                        <a:pt x="156115" y="102965"/>
                        <a:pt x="149733" y="109442"/>
                        <a:pt x="141827" y="109442"/>
                      </a:cubicBezTo>
                      <a:close/>
                      <a:moveTo>
                        <a:pt x="28575" y="80867"/>
                      </a:moveTo>
                      <a:lnTo>
                        <a:pt x="127540" y="80867"/>
                      </a:lnTo>
                      <a:lnTo>
                        <a:pt x="127540" y="28575"/>
                      </a:lnTo>
                      <a:lnTo>
                        <a:pt x="28575" y="28575"/>
                      </a:lnTo>
                      <a:lnTo>
                        <a:pt x="28575" y="80867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228600" cap="flat" cmpd="sng">
                  <a:solidFill>
                    <a:srgbClr val="FFFFFF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119" name="Google Shape;119;p2"/>
              <p:cNvGrpSpPr/>
              <p:nvPr/>
            </p:nvGrpSpPr>
            <p:grpSpPr>
              <a:xfrm>
                <a:off x="5028819" y="4305775"/>
                <a:ext cx="156114" cy="109442"/>
                <a:chOff x="5028819" y="4305775"/>
                <a:chExt cx="156114" cy="109442"/>
              </a:xfrm>
            </p:grpSpPr>
            <p:sp>
              <p:nvSpPr>
                <p:cNvPr id="120" name="Google Shape;120;p2"/>
                <p:cNvSpPr/>
                <p:nvPr/>
              </p:nvSpPr>
              <p:spPr>
                <a:xfrm>
                  <a:off x="5043201" y="4320063"/>
                  <a:ext cx="127539" cy="8086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7539" h="80867" extrusionOk="0">
                      <a:moveTo>
                        <a:pt x="0" y="0"/>
                      </a:moveTo>
                      <a:lnTo>
                        <a:pt x="127540" y="0"/>
                      </a:lnTo>
                      <a:lnTo>
                        <a:pt x="127540" y="80867"/>
                      </a:lnTo>
                      <a:lnTo>
                        <a:pt x="0" y="80867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228600" cap="flat" cmpd="sng">
                  <a:solidFill>
                    <a:srgbClr val="FFFFFF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21" name="Google Shape;121;p2"/>
                <p:cNvSpPr/>
                <p:nvPr/>
              </p:nvSpPr>
              <p:spPr>
                <a:xfrm>
                  <a:off x="5028819" y="4305775"/>
                  <a:ext cx="156114" cy="10944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114" h="109442" extrusionOk="0">
                      <a:moveTo>
                        <a:pt x="141827" y="109442"/>
                      </a:moveTo>
                      <a:lnTo>
                        <a:pt x="14288" y="109442"/>
                      </a:lnTo>
                      <a:cubicBezTo>
                        <a:pt x="6382" y="109442"/>
                        <a:pt x="0" y="103060"/>
                        <a:pt x="0" y="95155"/>
                      </a:cubicBezTo>
                      <a:lnTo>
                        <a:pt x="0" y="14288"/>
                      </a:lnTo>
                      <a:cubicBezTo>
                        <a:pt x="0" y="6382"/>
                        <a:pt x="6382" y="0"/>
                        <a:pt x="14288" y="0"/>
                      </a:cubicBezTo>
                      <a:lnTo>
                        <a:pt x="141827" y="0"/>
                      </a:lnTo>
                      <a:cubicBezTo>
                        <a:pt x="149733" y="0"/>
                        <a:pt x="156115" y="6382"/>
                        <a:pt x="156115" y="14288"/>
                      </a:cubicBezTo>
                      <a:lnTo>
                        <a:pt x="156115" y="95155"/>
                      </a:lnTo>
                      <a:cubicBezTo>
                        <a:pt x="156115" y="102965"/>
                        <a:pt x="149733" y="109442"/>
                        <a:pt x="141827" y="109442"/>
                      </a:cubicBezTo>
                      <a:close/>
                      <a:moveTo>
                        <a:pt x="28670" y="80867"/>
                      </a:moveTo>
                      <a:lnTo>
                        <a:pt x="127635" y="80867"/>
                      </a:lnTo>
                      <a:lnTo>
                        <a:pt x="127635" y="28575"/>
                      </a:lnTo>
                      <a:lnTo>
                        <a:pt x="28670" y="28575"/>
                      </a:lnTo>
                      <a:lnTo>
                        <a:pt x="28670" y="80867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228600" cap="flat" cmpd="sng">
                  <a:solidFill>
                    <a:srgbClr val="FFFFFF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</p:grpSp>
        <p:sp>
          <p:nvSpPr>
            <p:cNvPr id="122" name="Google Shape;122;p2"/>
            <p:cNvSpPr/>
            <p:nvPr/>
          </p:nvSpPr>
          <p:spPr>
            <a:xfrm>
              <a:off x="4586287" y="4043362"/>
              <a:ext cx="142875" cy="361950"/>
            </a:xfrm>
            <a:custGeom>
              <a:avLst/>
              <a:gdLst/>
              <a:ahLst/>
              <a:cxnLst/>
              <a:rect l="l" t="t" r="r" b="b"/>
              <a:pathLst>
                <a:path w="142875" h="361950" extrusionOk="0">
                  <a:moveTo>
                    <a:pt x="0" y="0"/>
                  </a:moveTo>
                  <a:lnTo>
                    <a:pt x="142875" y="0"/>
                  </a:lnTo>
                  <a:lnTo>
                    <a:pt x="142875" y="361950"/>
                  </a:lnTo>
                  <a:lnTo>
                    <a:pt x="0" y="361950"/>
                  </a:lnTo>
                  <a:close/>
                </a:path>
              </a:pathLst>
            </a:custGeom>
            <a:solidFill>
              <a:srgbClr val="FFFFFF"/>
            </a:solidFill>
            <a:ln w="2286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23" name="Google Shape;123;p2"/>
          <p:cNvGrpSpPr/>
          <p:nvPr/>
        </p:nvGrpSpPr>
        <p:grpSpPr>
          <a:xfrm rot="-1773853">
            <a:off x="1427935" y="4131996"/>
            <a:ext cx="743609" cy="1330509"/>
            <a:chOff x="7289577" y="3651979"/>
            <a:chExt cx="482250" cy="862870"/>
          </a:xfrm>
        </p:grpSpPr>
        <p:grpSp>
          <p:nvGrpSpPr>
            <p:cNvPr id="124" name="Google Shape;124;p2"/>
            <p:cNvGrpSpPr/>
            <p:nvPr/>
          </p:nvGrpSpPr>
          <p:grpSpPr>
            <a:xfrm>
              <a:off x="7289577" y="3651979"/>
              <a:ext cx="482250" cy="862870"/>
              <a:chOff x="7289577" y="3651979"/>
              <a:chExt cx="482250" cy="862870"/>
            </a:xfrm>
          </p:grpSpPr>
          <p:grpSp>
            <p:nvGrpSpPr>
              <p:cNvPr id="125" name="Google Shape;125;p2"/>
              <p:cNvGrpSpPr/>
              <p:nvPr/>
            </p:nvGrpSpPr>
            <p:grpSpPr>
              <a:xfrm>
                <a:off x="7289577" y="4061840"/>
                <a:ext cx="482250" cy="130968"/>
                <a:chOff x="7289577" y="4061840"/>
                <a:chExt cx="482250" cy="130968"/>
              </a:xfrm>
            </p:grpSpPr>
            <p:sp>
              <p:nvSpPr>
                <p:cNvPr id="126" name="Google Shape;126;p2"/>
                <p:cNvSpPr/>
                <p:nvPr/>
              </p:nvSpPr>
              <p:spPr>
                <a:xfrm>
                  <a:off x="7303865" y="4076128"/>
                  <a:ext cx="453675" cy="10239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53675" h="102393" extrusionOk="0">
                      <a:moveTo>
                        <a:pt x="431673" y="102394"/>
                      </a:moveTo>
                      <a:lnTo>
                        <a:pt x="22003" y="102394"/>
                      </a:lnTo>
                      <a:cubicBezTo>
                        <a:pt x="9811" y="102394"/>
                        <a:pt x="0" y="92488"/>
                        <a:pt x="0" y="80391"/>
                      </a:cubicBezTo>
                      <a:lnTo>
                        <a:pt x="0" y="22003"/>
                      </a:lnTo>
                      <a:cubicBezTo>
                        <a:pt x="0" y="9811"/>
                        <a:pt x="9906" y="0"/>
                        <a:pt x="22003" y="0"/>
                      </a:cubicBezTo>
                      <a:lnTo>
                        <a:pt x="431673" y="0"/>
                      </a:lnTo>
                      <a:cubicBezTo>
                        <a:pt x="443865" y="0"/>
                        <a:pt x="453676" y="9906"/>
                        <a:pt x="453676" y="22003"/>
                      </a:cubicBezTo>
                      <a:lnTo>
                        <a:pt x="453676" y="80391"/>
                      </a:lnTo>
                      <a:cubicBezTo>
                        <a:pt x="453676" y="92583"/>
                        <a:pt x="443770" y="102394"/>
                        <a:pt x="431673" y="102394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27" name="Google Shape;127;p2"/>
                <p:cNvSpPr/>
                <p:nvPr/>
              </p:nvSpPr>
              <p:spPr>
                <a:xfrm>
                  <a:off x="7289577" y="4061840"/>
                  <a:ext cx="482250" cy="13096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2250" h="130968" extrusionOk="0">
                      <a:moveTo>
                        <a:pt x="445961" y="130969"/>
                      </a:moveTo>
                      <a:lnTo>
                        <a:pt x="36290" y="130969"/>
                      </a:lnTo>
                      <a:cubicBezTo>
                        <a:pt x="16288" y="130969"/>
                        <a:pt x="0" y="114681"/>
                        <a:pt x="0" y="94679"/>
                      </a:cubicBezTo>
                      <a:lnTo>
                        <a:pt x="0" y="36290"/>
                      </a:lnTo>
                      <a:cubicBezTo>
                        <a:pt x="0" y="16288"/>
                        <a:pt x="16288" y="0"/>
                        <a:pt x="36290" y="0"/>
                      </a:cubicBezTo>
                      <a:lnTo>
                        <a:pt x="445961" y="0"/>
                      </a:lnTo>
                      <a:cubicBezTo>
                        <a:pt x="465963" y="0"/>
                        <a:pt x="482251" y="16288"/>
                        <a:pt x="482251" y="36290"/>
                      </a:cubicBezTo>
                      <a:lnTo>
                        <a:pt x="482251" y="94679"/>
                      </a:lnTo>
                      <a:cubicBezTo>
                        <a:pt x="482251" y="114681"/>
                        <a:pt x="465963" y="130969"/>
                        <a:pt x="445961" y="130969"/>
                      </a:cubicBezTo>
                      <a:close/>
                      <a:moveTo>
                        <a:pt x="36290" y="28480"/>
                      </a:moveTo>
                      <a:cubicBezTo>
                        <a:pt x="32004" y="28480"/>
                        <a:pt x="28575" y="32004"/>
                        <a:pt x="28575" y="36195"/>
                      </a:cubicBezTo>
                      <a:lnTo>
                        <a:pt x="28575" y="94583"/>
                      </a:lnTo>
                      <a:cubicBezTo>
                        <a:pt x="28575" y="98870"/>
                        <a:pt x="32099" y="102298"/>
                        <a:pt x="36290" y="102298"/>
                      </a:cubicBezTo>
                      <a:lnTo>
                        <a:pt x="445961" y="102298"/>
                      </a:lnTo>
                      <a:cubicBezTo>
                        <a:pt x="450247" y="102298"/>
                        <a:pt x="453676" y="98774"/>
                        <a:pt x="453676" y="94583"/>
                      </a:cubicBezTo>
                      <a:lnTo>
                        <a:pt x="453676" y="36195"/>
                      </a:lnTo>
                      <a:cubicBezTo>
                        <a:pt x="453676" y="31909"/>
                        <a:pt x="450152" y="28480"/>
                        <a:pt x="445961" y="28480"/>
                      </a:cubicBezTo>
                      <a:lnTo>
                        <a:pt x="36290" y="28480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128" name="Google Shape;128;p2"/>
              <p:cNvGrpSpPr/>
              <p:nvPr/>
            </p:nvGrpSpPr>
            <p:grpSpPr>
              <a:xfrm>
                <a:off x="7318724" y="3651979"/>
                <a:ext cx="423767" cy="130968"/>
                <a:chOff x="7318724" y="3651979"/>
                <a:chExt cx="423767" cy="130968"/>
              </a:xfrm>
            </p:grpSpPr>
            <p:sp>
              <p:nvSpPr>
                <p:cNvPr id="129" name="Google Shape;129;p2"/>
                <p:cNvSpPr/>
                <p:nvPr/>
              </p:nvSpPr>
              <p:spPr>
                <a:xfrm>
                  <a:off x="7333011" y="3666267"/>
                  <a:ext cx="395192" cy="10239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95192" h="102393" extrusionOk="0">
                      <a:moveTo>
                        <a:pt x="375285" y="102394"/>
                      </a:moveTo>
                      <a:lnTo>
                        <a:pt x="19907" y="102394"/>
                      </a:lnTo>
                      <a:cubicBezTo>
                        <a:pt x="8858" y="102394"/>
                        <a:pt x="0" y="93440"/>
                        <a:pt x="0" y="82487"/>
                      </a:cubicBezTo>
                      <a:lnTo>
                        <a:pt x="0" y="19907"/>
                      </a:lnTo>
                      <a:cubicBezTo>
                        <a:pt x="0" y="8858"/>
                        <a:pt x="8954" y="0"/>
                        <a:pt x="19907" y="0"/>
                      </a:cubicBezTo>
                      <a:lnTo>
                        <a:pt x="375285" y="0"/>
                      </a:lnTo>
                      <a:cubicBezTo>
                        <a:pt x="386334" y="0"/>
                        <a:pt x="395192" y="8954"/>
                        <a:pt x="395192" y="19907"/>
                      </a:cubicBezTo>
                      <a:lnTo>
                        <a:pt x="395192" y="82487"/>
                      </a:lnTo>
                      <a:cubicBezTo>
                        <a:pt x="395288" y="93535"/>
                        <a:pt x="386334" y="102394"/>
                        <a:pt x="375285" y="102394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30" name="Google Shape;130;p2"/>
                <p:cNvSpPr/>
                <p:nvPr/>
              </p:nvSpPr>
              <p:spPr>
                <a:xfrm>
                  <a:off x="7318724" y="3651979"/>
                  <a:ext cx="423767" cy="13096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23767" h="130968" extrusionOk="0">
                      <a:moveTo>
                        <a:pt x="389572" y="130969"/>
                      </a:moveTo>
                      <a:lnTo>
                        <a:pt x="34195" y="130969"/>
                      </a:lnTo>
                      <a:cubicBezTo>
                        <a:pt x="15335" y="130969"/>
                        <a:pt x="0" y="115633"/>
                        <a:pt x="0" y="96774"/>
                      </a:cubicBezTo>
                      <a:lnTo>
                        <a:pt x="0" y="34195"/>
                      </a:lnTo>
                      <a:cubicBezTo>
                        <a:pt x="0" y="15335"/>
                        <a:pt x="15335" y="0"/>
                        <a:pt x="34195" y="0"/>
                      </a:cubicBezTo>
                      <a:lnTo>
                        <a:pt x="389572" y="0"/>
                      </a:lnTo>
                      <a:cubicBezTo>
                        <a:pt x="408432" y="0"/>
                        <a:pt x="423767" y="15335"/>
                        <a:pt x="423767" y="34195"/>
                      </a:cubicBezTo>
                      <a:lnTo>
                        <a:pt x="423767" y="96774"/>
                      </a:lnTo>
                      <a:cubicBezTo>
                        <a:pt x="423863" y="115633"/>
                        <a:pt x="408527" y="130969"/>
                        <a:pt x="389572" y="130969"/>
                      </a:cubicBezTo>
                      <a:close/>
                      <a:moveTo>
                        <a:pt x="34290" y="28575"/>
                      </a:moveTo>
                      <a:cubicBezTo>
                        <a:pt x="31147" y="28575"/>
                        <a:pt x="28670" y="31147"/>
                        <a:pt x="28670" y="34195"/>
                      </a:cubicBezTo>
                      <a:lnTo>
                        <a:pt x="28670" y="96774"/>
                      </a:lnTo>
                      <a:cubicBezTo>
                        <a:pt x="28670" y="99917"/>
                        <a:pt x="31242" y="102394"/>
                        <a:pt x="34290" y="102394"/>
                      </a:cubicBezTo>
                      <a:lnTo>
                        <a:pt x="389668" y="102394"/>
                      </a:lnTo>
                      <a:cubicBezTo>
                        <a:pt x="392811" y="102394"/>
                        <a:pt x="395288" y="99822"/>
                        <a:pt x="395288" y="96774"/>
                      </a:cubicBezTo>
                      <a:lnTo>
                        <a:pt x="395288" y="34195"/>
                      </a:lnTo>
                      <a:cubicBezTo>
                        <a:pt x="395288" y="31051"/>
                        <a:pt x="392716" y="28575"/>
                        <a:pt x="389668" y="28575"/>
                      </a:cubicBezTo>
                      <a:lnTo>
                        <a:pt x="34290" y="28575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131" name="Google Shape;131;p2"/>
              <p:cNvGrpSpPr/>
              <p:nvPr/>
            </p:nvGrpSpPr>
            <p:grpSpPr>
              <a:xfrm>
                <a:off x="7304014" y="3754278"/>
                <a:ext cx="453092" cy="336041"/>
                <a:chOff x="7304014" y="3754278"/>
                <a:chExt cx="453092" cy="336041"/>
              </a:xfrm>
            </p:grpSpPr>
            <p:sp>
              <p:nvSpPr>
                <p:cNvPr id="132" name="Google Shape;132;p2"/>
                <p:cNvSpPr/>
                <p:nvPr/>
              </p:nvSpPr>
              <p:spPr>
                <a:xfrm>
                  <a:off x="7318438" y="3768661"/>
                  <a:ext cx="424433" cy="3073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24433" h="307371" extrusionOk="0">
                      <a:moveTo>
                        <a:pt x="424434" y="307372"/>
                      </a:moveTo>
                      <a:lnTo>
                        <a:pt x="322040" y="225838"/>
                      </a:lnTo>
                      <a:lnTo>
                        <a:pt x="322040" y="83820"/>
                      </a:lnTo>
                      <a:lnTo>
                        <a:pt x="395192" y="0"/>
                      </a:lnTo>
                      <a:lnTo>
                        <a:pt x="29242" y="0"/>
                      </a:lnTo>
                      <a:lnTo>
                        <a:pt x="102489" y="83820"/>
                      </a:lnTo>
                      <a:lnTo>
                        <a:pt x="102489" y="225838"/>
                      </a:lnTo>
                      <a:lnTo>
                        <a:pt x="0" y="307372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33" name="Google Shape;133;p2"/>
                <p:cNvSpPr/>
                <p:nvPr/>
              </p:nvSpPr>
              <p:spPr>
                <a:xfrm>
                  <a:off x="7304014" y="3754278"/>
                  <a:ext cx="453092" cy="3360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53092" h="336041" extrusionOk="0">
                      <a:moveTo>
                        <a:pt x="438858" y="336042"/>
                      </a:moveTo>
                      <a:lnTo>
                        <a:pt x="14329" y="336042"/>
                      </a:lnTo>
                      <a:cubicBezTo>
                        <a:pt x="8233" y="336042"/>
                        <a:pt x="2804" y="332232"/>
                        <a:pt x="804" y="326517"/>
                      </a:cubicBezTo>
                      <a:cubicBezTo>
                        <a:pt x="-1196" y="320802"/>
                        <a:pt x="613" y="314420"/>
                        <a:pt x="5376" y="310610"/>
                      </a:cubicBezTo>
                      <a:lnTo>
                        <a:pt x="102435" y="233267"/>
                      </a:lnTo>
                      <a:lnTo>
                        <a:pt x="102435" y="103442"/>
                      </a:lnTo>
                      <a:lnTo>
                        <a:pt x="32808" y="23717"/>
                      </a:lnTo>
                      <a:cubicBezTo>
                        <a:pt x="29093" y="19526"/>
                        <a:pt x="28236" y="13526"/>
                        <a:pt x="30522" y="8382"/>
                      </a:cubicBezTo>
                      <a:cubicBezTo>
                        <a:pt x="32808" y="3239"/>
                        <a:pt x="37951" y="0"/>
                        <a:pt x="43571" y="0"/>
                      </a:cubicBezTo>
                      <a:lnTo>
                        <a:pt x="409522" y="0"/>
                      </a:lnTo>
                      <a:cubicBezTo>
                        <a:pt x="415141" y="0"/>
                        <a:pt x="420190" y="3239"/>
                        <a:pt x="422571" y="8382"/>
                      </a:cubicBezTo>
                      <a:cubicBezTo>
                        <a:pt x="424857" y="13526"/>
                        <a:pt x="423999" y="19431"/>
                        <a:pt x="420285" y="23717"/>
                      </a:cubicBezTo>
                      <a:lnTo>
                        <a:pt x="350657" y="103442"/>
                      </a:lnTo>
                      <a:lnTo>
                        <a:pt x="350657" y="233267"/>
                      </a:lnTo>
                      <a:lnTo>
                        <a:pt x="447717" y="310610"/>
                      </a:lnTo>
                      <a:cubicBezTo>
                        <a:pt x="452479" y="314420"/>
                        <a:pt x="454289" y="320802"/>
                        <a:pt x="452289" y="326517"/>
                      </a:cubicBezTo>
                      <a:cubicBezTo>
                        <a:pt x="450384" y="332232"/>
                        <a:pt x="444955" y="336042"/>
                        <a:pt x="438858" y="336042"/>
                      </a:cubicBezTo>
                      <a:close/>
                      <a:moveTo>
                        <a:pt x="55287" y="307467"/>
                      </a:moveTo>
                      <a:lnTo>
                        <a:pt x="397996" y="307467"/>
                      </a:lnTo>
                      <a:lnTo>
                        <a:pt x="327511" y="251365"/>
                      </a:lnTo>
                      <a:cubicBezTo>
                        <a:pt x="324082" y="248603"/>
                        <a:pt x="322082" y="244507"/>
                        <a:pt x="322082" y="240221"/>
                      </a:cubicBezTo>
                      <a:lnTo>
                        <a:pt x="322082" y="98203"/>
                      </a:lnTo>
                      <a:cubicBezTo>
                        <a:pt x="322082" y="94774"/>
                        <a:pt x="323320" y="91440"/>
                        <a:pt x="325606" y="88773"/>
                      </a:cubicBezTo>
                      <a:lnTo>
                        <a:pt x="378089" y="28670"/>
                      </a:lnTo>
                      <a:lnTo>
                        <a:pt x="75099" y="28670"/>
                      </a:lnTo>
                      <a:lnTo>
                        <a:pt x="127582" y="88773"/>
                      </a:lnTo>
                      <a:cubicBezTo>
                        <a:pt x="129867" y="91345"/>
                        <a:pt x="131106" y="94679"/>
                        <a:pt x="131106" y="98203"/>
                      </a:cubicBezTo>
                      <a:lnTo>
                        <a:pt x="131106" y="240221"/>
                      </a:lnTo>
                      <a:cubicBezTo>
                        <a:pt x="131106" y="244602"/>
                        <a:pt x="129106" y="248698"/>
                        <a:pt x="125676" y="251365"/>
                      </a:cubicBezTo>
                      <a:lnTo>
                        <a:pt x="55287" y="307467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134" name="Google Shape;134;p2"/>
              <p:cNvGrpSpPr/>
              <p:nvPr/>
            </p:nvGrpSpPr>
            <p:grpSpPr>
              <a:xfrm>
                <a:off x="7451165" y="4164234"/>
                <a:ext cx="159069" cy="350615"/>
                <a:chOff x="7451165" y="4164234"/>
                <a:chExt cx="159069" cy="350615"/>
              </a:xfrm>
            </p:grpSpPr>
            <p:sp>
              <p:nvSpPr>
                <p:cNvPr id="135" name="Google Shape;135;p2"/>
                <p:cNvSpPr/>
                <p:nvPr/>
              </p:nvSpPr>
              <p:spPr>
                <a:xfrm>
                  <a:off x="7465504" y="4178521"/>
                  <a:ext cx="130397" cy="32204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397" h="322040" extrusionOk="0">
                      <a:moveTo>
                        <a:pt x="0" y="0"/>
                      </a:moveTo>
                      <a:lnTo>
                        <a:pt x="61627" y="322040"/>
                      </a:lnTo>
                      <a:lnTo>
                        <a:pt x="130397" y="0"/>
                      </a:lnTo>
                      <a:close/>
                    </a:path>
                  </a:pathLst>
                </a:custGeom>
                <a:solidFill>
                  <a:srgbClr val="D3D3D3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36" name="Google Shape;136;p2"/>
                <p:cNvSpPr/>
                <p:nvPr/>
              </p:nvSpPr>
              <p:spPr>
                <a:xfrm>
                  <a:off x="7451165" y="4164234"/>
                  <a:ext cx="159069" cy="35061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9069" h="350615" extrusionOk="0">
                      <a:moveTo>
                        <a:pt x="76061" y="350615"/>
                      </a:moveTo>
                      <a:cubicBezTo>
                        <a:pt x="75965" y="350615"/>
                        <a:pt x="75965" y="350615"/>
                        <a:pt x="75870" y="350615"/>
                      </a:cubicBezTo>
                      <a:cubicBezTo>
                        <a:pt x="69107" y="350520"/>
                        <a:pt x="63297" y="345662"/>
                        <a:pt x="61964" y="338995"/>
                      </a:cubicBezTo>
                      <a:lnTo>
                        <a:pt x="241" y="16954"/>
                      </a:lnTo>
                      <a:cubicBezTo>
                        <a:pt x="-520" y="12763"/>
                        <a:pt x="527" y="8477"/>
                        <a:pt x="3290" y="5143"/>
                      </a:cubicBezTo>
                      <a:cubicBezTo>
                        <a:pt x="6052" y="1905"/>
                        <a:pt x="10052" y="0"/>
                        <a:pt x="14339" y="0"/>
                      </a:cubicBezTo>
                      <a:lnTo>
                        <a:pt x="144736" y="0"/>
                      </a:lnTo>
                      <a:cubicBezTo>
                        <a:pt x="149022" y="0"/>
                        <a:pt x="153118" y="1905"/>
                        <a:pt x="155880" y="5334"/>
                      </a:cubicBezTo>
                      <a:cubicBezTo>
                        <a:pt x="158547" y="8668"/>
                        <a:pt x="159690" y="13049"/>
                        <a:pt x="158738" y="17335"/>
                      </a:cubicBezTo>
                      <a:lnTo>
                        <a:pt x="90062" y="339376"/>
                      </a:lnTo>
                      <a:cubicBezTo>
                        <a:pt x="88538" y="345948"/>
                        <a:pt x="82728" y="350615"/>
                        <a:pt x="76061" y="350615"/>
                      </a:cubicBezTo>
                      <a:close/>
                      <a:moveTo>
                        <a:pt x="31579" y="28575"/>
                      </a:moveTo>
                      <a:lnTo>
                        <a:pt x="76727" y="264319"/>
                      </a:lnTo>
                      <a:lnTo>
                        <a:pt x="127019" y="28575"/>
                      </a:lnTo>
                      <a:lnTo>
                        <a:pt x="31579" y="28575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</p:grpSp>
        <p:sp>
          <p:nvSpPr>
            <p:cNvPr id="137" name="Google Shape;137;p2"/>
            <p:cNvSpPr/>
            <p:nvPr/>
          </p:nvSpPr>
          <p:spPr>
            <a:xfrm>
              <a:off x="7310437" y="3666267"/>
              <a:ext cx="183356" cy="512254"/>
            </a:xfrm>
            <a:custGeom>
              <a:avLst/>
              <a:gdLst/>
              <a:ahLst/>
              <a:cxnLst/>
              <a:rect l="l" t="t" r="r" b="b"/>
              <a:pathLst>
                <a:path w="183356" h="512254" extrusionOk="0">
                  <a:moveTo>
                    <a:pt x="77534" y="431863"/>
                  </a:moveTo>
                  <a:lnTo>
                    <a:pt x="77534" y="490252"/>
                  </a:lnTo>
                  <a:cubicBezTo>
                    <a:pt x="77534" y="502444"/>
                    <a:pt x="86392" y="512255"/>
                    <a:pt x="97441" y="512255"/>
                  </a:cubicBezTo>
                  <a:lnTo>
                    <a:pt x="19907" y="512255"/>
                  </a:lnTo>
                  <a:cubicBezTo>
                    <a:pt x="8858" y="512255"/>
                    <a:pt x="0" y="502444"/>
                    <a:pt x="0" y="490252"/>
                  </a:cubicBezTo>
                  <a:lnTo>
                    <a:pt x="0" y="431863"/>
                  </a:lnTo>
                  <a:cubicBezTo>
                    <a:pt x="0" y="419671"/>
                    <a:pt x="8858" y="409765"/>
                    <a:pt x="19907" y="409765"/>
                  </a:cubicBezTo>
                  <a:lnTo>
                    <a:pt x="13145" y="409765"/>
                  </a:lnTo>
                  <a:lnTo>
                    <a:pt x="105823" y="328231"/>
                  </a:lnTo>
                  <a:lnTo>
                    <a:pt x="105823" y="186214"/>
                  </a:lnTo>
                  <a:lnTo>
                    <a:pt x="39719" y="102394"/>
                  </a:lnTo>
                  <a:lnTo>
                    <a:pt x="44482" y="102394"/>
                  </a:lnTo>
                  <a:cubicBezTo>
                    <a:pt x="34576" y="102394"/>
                    <a:pt x="26479" y="93535"/>
                    <a:pt x="26479" y="82487"/>
                  </a:cubicBezTo>
                  <a:lnTo>
                    <a:pt x="26479" y="19907"/>
                  </a:lnTo>
                  <a:cubicBezTo>
                    <a:pt x="26479" y="8858"/>
                    <a:pt x="34576" y="0"/>
                    <a:pt x="44482" y="0"/>
                  </a:cubicBezTo>
                  <a:lnTo>
                    <a:pt x="122015" y="0"/>
                  </a:lnTo>
                  <a:cubicBezTo>
                    <a:pt x="112109" y="0"/>
                    <a:pt x="104013" y="8858"/>
                    <a:pt x="104013" y="19907"/>
                  </a:cubicBezTo>
                  <a:lnTo>
                    <a:pt x="104013" y="82487"/>
                  </a:lnTo>
                  <a:cubicBezTo>
                    <a:pt x="104013" y="93535"/>
                    <a:pt x="112109" y="102394"/>
                    <a:pt x="122015" y="102394"/>
                  </a:cubicBezTo>
                  <a:lnTo>
                    <a:pt x="117253" y="102394"/>
                  </a:lnTo>
                  <a:lnTo>
                    <a:pt x="183356" y="186214"/>
                  </a:lnTo>
                  <a:lnTo>
                    <a:pt x="183356" y="328231"/>
                  </a:lnTo>
                  <a:lnTo>
                    <a:pt x="90678" y="409765"/>
                  </a:lnTo>
                  <a:lnTo>
                    <a:pt x="97441" y="409765"/>
                  </a:lnTo>
                  <a:cubicBezTo>
                    <a:pt x="86392" y="409765"/>
                    <a:pt x="77534" y="419671"/>
                    <a:pt x="77534" y="431863"/>
                  </a:cubicBezTo>
                  <a:close/>
                </a:path>
              </a:pathLst>
            </a:custGeom>
            <a:solidFill>
              <a:srgbClr val="000000">
                <a:alpha val="94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8" name="Google Shape;138;p2"/>
            <p:cNvSpPr/>
            <p:nvPr/>
          </p:nvSpPr>
          <p:spPr>
            <a:xfrm>
              <a:off x="7456646" y="4178521"/>
              <a:ext cx="96583" cy="322040"/>
            </a:xfrm>
            <a:custGeom>
              <a:avLst/>
              <a:gdLst/>
              <a:ahLst/>
              <a:cxnLst/>
              <a:rect l="l" t="t" r="r" b="b"/>
              <a:pathLst>
                <a:path w="96583" h="322040" extrusionOk="0">
                  <a:moveTo>
                    <a:pt x="96583" y="110300"/>
                  </a:moveTo>
                  <a:lnTo>
                    <a:pt x="55816" y="322040"/>
                  </a:lnTo>
                  <a:lnTo>
                    <a:pt x="0" y="0"/>
                  </a:lnTo>
                  <a:lnTo>
                    <a:pt x="77533" y="0"/>
                  </a:lnTo>
                  <a:close/>
                </a:path>
              </a:pathLst>
            </a:custGeom>
            <a:solidFill>
              <a:srgbClr val="000000">
                <a:alpha val="94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39" name="Google Shape;139;p2"/>
          <p:cNvGrpSpPr/>
          <p:nvPr/>
        </p:nvGrpSpPr>
        <p:grpSpPr>
          <a:xfrm>
            <a:off x="15073538" y="4288134"/>
            <a:ext cx="1477581" cy="1710736"/>
            <a:chOff x="8390004" y="456115"/>
            <a:chExt cx="904162" cy="1046834"/>
          </a:xfrm>
        </p:grpSpPr>
        <p:grpSp>
          <p:nvGrpSpPr>
            <p:cNvPr id="140" name="Google Shape;140;p2"/>
            <p:cNvGrpSpPr/>
            <p:nvPr/>
          </p:nvGrpSpPr>
          <p:grpSpPr>
            <a:xfrm>
              <a:off x="8390004" y="1344626"/>
              <a:ext cx="193429" cy="158323"/>
              <a:chOff x="8390004" y="1344626"/>
              <a:chExt cx="193429" cy="158323"/>
            </a:xfrm>
          </p:grpSpPr>
          <p:sp>
            <p:nvSpPr>
              <p:cNvPr id="141" name="Google Shape;141;p2"/>
              <p:cNvSpPr/>
              <p:nvPr/>
            </p:nvSpPr>
            <p:spPr>
              <a:xfrm>
                <a:off x="8404193" y="1358836"/>
                <a:ext cx="164687" cy="129825"/>
              </a:xfrm>
              <a:custGeom>
                <a:avLst/>
                <a:gdLst/>
                <a:ahLst/>
                <a:cxnLst/>
                <a:rect l="l" t="t" r="r" b="b"/>
                <a:pathLst>
                  <a:path w="164687" h="129825" extrusionOk="0">
                    <a:moveTo>
                      <a:pt x="94012" y="0"/>
                    </a:moveTo>
                    <a:lnTo>
                      <a:pt x="0" y="122396"/>
                    </a:lnTo>
                    <a:lnTo>
                      <a:pt x="106680" y="129826"/>
                    </a:lnTo>
                    <a:lnTo>
                      <a:pt x="164687" y="54292"/>
                    </a:lnTo>
                    <a:close/>
                  </a:path>
                </a:pathLst>
              </a:custGeom>
              <a:solidFill>
                <a:srgbClr val="FFFFFF"/>
              </a:solidFill>
              <a:ln w="228600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2" name="Google Shape;142;p2"/>
              <p:cNvSpPr/>
              <p:nvPr/>
            </p:nvSpPr>
            <p:spPr>
              <a:xfrm>
                <a:off x="8390004" y="1344626"/>
                <a:ext cx="193429" cy="158323"/>
              </a:xfrm>
              <a:custGeom>
                <a:avLst/>
                <a:gdLst/>
                <a:ahLst/>
                <a:cxnLst/>
                <a:rect l="l" t="t" r="r" b="b"/>
                <a:pathLst>
                  <a:path w="193429" h="158323" extrusionOk="0">
                    <a:moveTo>
                      <a:pt x="120869" y="158323"/>
                    </a:moveTo>
                    <a:cubicBezTo>
                      <a:pt x="120488" y="158323"/>
                      <a:pt x="120202" y="158323"/>
                      <a:pt x="119916" y="158323"/>
                    </a:cubicBezTo>
                    <a:lnTo>
                      <a:pt x="13236" y="150894"/>
                    </a:lnTo>
                    <a:cubicBezTo>
                      <a:pt x="7998" y="150513"/>
                      <a:pt x="3330" y="147274"/>
                      <a:pt x="1235" y="142511"/>
                    </a:cubicBezTo>
                    <a:cubicBezTo>
                      <a:pt x="-861" y="137749"/>
                      <a:pt x="-289" y="132129"/>
                      <a:pt x="2950" y="127938"/>
                    </a:cubicBezTo>
                    <a:lnTo>
                      <a:pt x="97057" y="5542"/>
                    </a:lnTo>
                    <a:cubicBezTo>
                      <a:pt x="99343" y="2494"/>
                      <a:pt x="102771" y="589"/>
                      <a:pt x="106582" y="113"/>
                    </a:cubicBezTo>
                    <a:cubicBezTo>
                      <a:pt x="110296" y="-364"/>
                      <a:pt x="114106" y="684"/>
                      <a:pt x="117154" y="2970"/>
                    </a:cubicBezTo>
                    <a:lnTo>
                      <a:pt x="187830" y="57263"/>
                    </a:lnTo>
                    <a:cubicBezTo>
                      <a:pt x="194116" y="62025"/>
                      <a:pt x="195259" y="71074"/>
                      <a:pt x="190497" y="77265"/>
                    </a:cubicBezTo>
                    <a:lnTo>
                      <a:pt x="132394" y="152798"/>
                    </a:lnTo>
                    <a:cubicBezTo>
                      <a:pt x="129441" y="156227"/>
                      <a:pt x="125250" y="158323"/>
                      <a:pt x="120869" y="158323"/>
                    </a:cubicBezTo>
                    <a:close/>
                    <a:moveTo>
                      <a:pt x="41716" y="124128"/>
                    </a:moveTo>
                    <a:lnTo>
                      <a:pt x="114202" y="129177"/>
                    </a:lnTo>
                    <a:lnTo>
                      <a:pt x="158874" y="71074"/>
                    </a:lnTo>
                    <a:lnTo>
                      <a:pt x="110867" y="34117"/>
                    </a:lnTo>
                    <a:lnTo>
                      <a:pt x="41716" y="124128"/>
                    </a:lnTo>
                    <a:close/>
                  </a:path>
                </a:pathLst>
              </a:custGeom>
              <a:solidFill>
                <a:srgbClr val="FFFFFF"/>
              </a:solidFill>
              <a:ln w="228600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43" name="Google Shape;143;p2"/>
            <p:cNvGrpSpPr/>
            <p:nvPr/>
          </p:nvGrpSpPr>
          <p:grpSpPr>
            <a:xfrm>
              <a:off x="8437418" y="1249718"/>
              <a:ext cx="235873" cy="221893"/>
              <a:chOff x="8437418" y="1249718"/>
              <a:chExt cx="235873" cy="221893"/>
            </a:xfrm>
          </p:grpSpPr>
          <p:sp>
            <p:nvSpPr>
              <p:cNvPr id="144" name="Google Shape;144;p2"/>
              <p:cNvSpPr/>
              <p:nvPr/>
            </p:nvSpPr>
            <p:spPr>
              <a:xfrm rot="-3144837">
                <a:off x="8502712" y="1270078"/>
                <a:ext cx="104782" cy="180987"/>
              </a:xfrm>
              <a:custGeom>
                <a:avLst/>
                <a:gdLst/>
                <a:ahLst/>
                <a:cxnLst/>
                <a:rect l="l" t="t" r="r" b="b"/>
                <a:pathLst>
                  <a:path w="104774" h="180973" extrusionOk="0">
                    <a:moveTo>
                      <a:pt x="0" y="0"/>
                    </a:moveTo>
                    <a:lnTo>
                      <a:pt x="104774" y="0"/>
                    </a:lnTo>
                    <a:lnTo>
                      <a:pt x="104774" y="180974"/>
                    </a:lnTo>
                    <a:lnTo>
                      <a:pt x="0" y="180974"/>
                    </a:lnTo>
                    <a:close/>
                  </a:path>
                </a:pathLst>
              </a:custGeom>
              <a:solidFill>
                <a:srgbClr val="FFFFFF"/>
              </a:solidFill>
              <a:ln w="228600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5" name="Google Shape;145;p2"/>
              <p:cNvSpPr/>
              <p:nvPr/>
            </p:nvSpPr>
            <p:spPr>
              <a:xfrm>
                <a:off x="8437418" y="1249718"/>
                <a:ext cx="235873" cy="221893"/>
              </a:xfrm>
              <a:custGeom>
                <a:avLst/>
                <a:gdLst/>
                <a:ahLst/>
                <a:cxnLst/>
                <a:rect l="l" t="t" r="r" b="b"/>
                <a:pathLst>
                  <a:path w="235873" h="221893" extrusionOk="0">
                    <a:moveTo>
                      <a:pt x="157656" y="221893"/>
                    </a:moveTo>
                    <a:cubicBezTo>
                      <a:pt x="154608" y="221893"/>
                      <a:pt x="151560" y="220941"/>
                      <a:pt x="148989" y="218941"/>
                    </a:cubicBezTo>
                    <a:lnTo>
                      <a:pt x="5542" y="108641"/>
                    </a:lnTo>
                    <a:cubicBezTo>
                      <a:pt x="2494" y="106355"/>
                      <a:pt x="589" y="102926"/>
                      <a:pt x="113" y="99211"/>
                    </a:cubicBezTo>
                    <a:cubicBezTo>
                      <a:pt x="-363" y="95497"/>
                      <a:pt x="684" y="91687"/>
                      <a:pt x="2970" y="88639"/>
                    </a:cubicBezTo>
                    <a:lnTo>
                      <a:pt x="66883" y="5581"/>
                    </a:lnTo>
                    <a:cubicBezTo>
                      <a:pt x="71740" y="-706"/>
                      <a:pt x="80694" y="-1849"/>
                      <a:pt x="86885" y="3009"/>
                    </a:cubicBezTo>
                    <a:lnTo>
                      <a:pt x="230332" y="113308"/>
                    </a:lnTo>
                    <a:cubicBezTo>
                      <a:pt x="233380" y="115594"/>
                      <a:pt x="235285" y="119023"/>
                      <a:pt x="235761" y="122738"/>
                    </a:cubicBezTo>
                    <a:cubicBezTo>
                      <a:pt x="236237" y="126453"/>
                      <a:pt x="235190" y="130263"/>
                      <a:pt x="232904" y="133311"/>
                    </a:cubicBezTo>
                    <a:lnTo>
                      <a:pt x="168991" y="216369"/>
                    </a:lnTo>
                    <a:cubicBezTo>
                      <a:pt x="166133" y="219893"/>
                      <a:pt x="161847" y="221893"/>
                      <a:pt x="157656" y="221893"/>
                    </a:cubicBezTo>
                    <a:close/>
                    <a:moveTo>
                      <a:pt x="34212" y="94639"/>
                    </a:moveTo>
                    <a:lnTo>
                      <a:pt x="154989" y="187508"/>
                    </a:lnTo>
                    <a:lnTo>
                      <a:pt x="201471" y="127120"/>
                    </a:lnTo>
                    <a:lnTo>
                      <a:pt x="80694" y="34251"/>
                    </a:lnTo>
                    <a:lnTo>
                      <a:pt x="34212" y="94639"/>
                    </a:lnTo>
                    <a:close/>
                  </a:path>
                </a:pathLst>
              </a:custGeom>
              <a:solidFill>
                <a:srgbClr val="FFFFFF"/>
              </a:solidFill>
              <a:ln w="228600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146" name="Google Shape;146;p2"/>
            <p:cNvSpPr/>
            <p:nvPr/>
          </p:nvSpPr>
          <p:spPr>
            <a:xfrm>
              <a:off x="8403145" y="1357978"/>
              <a:ext cx="131254" cy="126301"/>
            </a:xfrm>
            <a:custGeom>
              <a:avLst/>
              <a:gdLst/>
              <a:ahLst/>
              <a:cxnLst/>
              <a:rect l="l" t="t" r="r" b="b"/>
              <a:pathLst>
                <a:path w="131254" h="126301" extrusionOk="0">
                  <a:moveTo>
                    <a:pt x="131255" y="28480"/>
                  </a:moveTo>
                  <a:lnTo>
                    <a:pt x="56007" y="126302"/>
                  </a:lnTo>
                  <a:lnTo>
                    <a:pt x="0" y="122396"/>
                  </a:lnTo>
                  <a:lnTo>
                    <a:pt x="94202" y="0"/>
                  </a:lnTo>
                  <a:close/>
                </a:path>
              </a:pathLst>
            </a:custGeom>
            <a:solidFill>
              <a:srgbClr val="FFFFFF"/>
            </a:solidFill>
            <a:ln w="2286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7" name="Google Shape;147;p2"/>
            <p:cNvSpPr/>
            <p:nvPr/>
          </p:nvSpPr>
          <p:spPr>
            <a:xfrm rot="-3144837">
              <a:off x="8450770" y="1293300"/>
              <a:ext cx="104782" cy="66679"/>
            </a:xfrm>
            <a:custGeom>
              <a:avLst/>
              <a:gdLst/>
              <a:ahLst/>
              <a:cxnLst/>
              <a:rect l="l" t="t" r="r" b="b"/>
              <a:pathLst>
                <a:path w="104774" h="66674" extrusionOk="0">
                  <a:moveTo>
                    <a:pt x="0" y="0"/>
                  </a:moveTo>
                  <a:lnTo>
                    <a:pt x="104774" y="0"/>
                  </a:lnTo>
                  <a:lnTo>
                    <a:pt x="104774" y="66675"/>
                  </a:lnTo>
                  <a:lnTo>
                    <a:pt x="0" y="66675"/>
                  </a:lnTo>
                  <a:close/>
                </a:path>
              </a:pathLst>
            </a:custGeom>
            <a:solidFill>
              <a:srgbClr val="FFFFFF"/>
            </a:solidFill>
            <a:ln w="2286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148" name="Google Shape;148;p2"/>
            <p:cNvGrpSpPr/>
            <p:nvPr/>
          </p:nvGrpSpPr>
          <p:grpSpPr>
            <a:xfrm>
              <a:off x="8433011" y="1095392"/>
              <a:ext cx="388579" cy="353169"/>
              <a:chOff x="8433011" y="1095392"/>
              <a:chExt cx="388579" cy="353169"/>
            </a:xfrm>
          </p:grpSpPr>
          <p:sp>
            <p:nvSpPr>
              <p:cNvPr id="149" name="Google Shape;149;p2"/>
              <p:cNvSpPr/>
              <p:nvPr/>
            </p:nvSpPr>
            <p:spPr>
              <a:xfrm>
                <a:off x="8447246" y="1109662"/>
                <a:ext cx="360045" cy="324612"/>
              </a:xfrm>
              <a:custGeom>
                <a:avLst/>
                <a:gdLst/>
                <a:ahLst/>
                <a:cxnLst/>
                <a:rect l="l" t="t" r="r" b="b"/>
                <a:pathLst>
                  <a:path w="360045" h="324612" extrusionOk="0">
                    <a:moveTo>
                      <a:pt x="55150" y="0"/>
                    </a:moveTo>
                    <a:lnTo>
                      <a:pt x="0" y="149828"/>
                    </a:lnTo>
                    <a:lnTo>
                      <a:pt x="227267" y="324612"/>
                    </a:lnTo>
                    <a:lnTo>
                      <a:pt x="360045" y="234506"/>
                    </a:lnTo>
                    <a:close/>
                  </a:path>
                </a:pathLst>
              </a:custGeom>
              <a:solidFill>
                <a:srgbClr val="FFFFFF"/>
              </a:solidFill>
              <a:ln w="228600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0" name="Google Shape;150;p2"/>
              <p:cNvSpPr/>
              <p:nvPr/>
            </p:nvSpPr>
            <p:spPr>
              <a:xfrm>
                <a:off x="8433011" y="1095392"/>
                <a:ext cx="388579" cy="353169"/>
              </a:xfrm>
              <a:custGeom>
                <a:avLst/>
                <a:gdLst/>
                <a:ahLst/>
                <a:cxnLst/>
                <a:rect l="l" t="t" r="r" b="b"/>
                <a:pathLst>
                  <a:path w="388579" h="353169" extrusionOk="0">
                    <a:moveTo>
                      <a:pt x="241502" y="353169"/>
                    </a:moveTo>
                    <a:cubicBezTo>
                      <a:pt x="238454" y="353169"/>
                      <a:pt x="235310" y="352217"/>
                      <a:pt x="232834" y="350217"/>
                    </a:cubicBezTo>
                    <a:lnTo>
                      <a:pt x="5567" y="175433"/>
                    </a:lnTo>
                    <a:cubicBezTo>
                      <a:pt x="614" y="171623"/>
                      <a:pt x="-1291" y="165051"/>
                      <a:pt x="900" y="159145"/>
                    </a:cubicBezTo>
                    <a:lnTo>
                      <a:pt x="56050" y="9317"/>
                    </a:lnTo>
                    <a:cubicBezTo>
                      <a:pt x="57574" y="5031"/>
                      <a:pt x="61098" y="1792"/>
                      <a:pt x="65479" y="554"/>
                    </a:cubicBezTo>
                    <a:cubicBezTo>
                      <a:pt x="69861" y="-684"/>
                      <a:pt x="74528" y="173"/>
                      <a:pt x="78148" y="2935"/>
                    </a:cubicBezTo>
                    <a:lnTo>
                      <a:pt x="383043" y="237441"/>
                    </a:lnTo>
                    <a:cubicBezTo>
                      <a:pt x="386663" y="240203"/>
                      <a:pt x="388758" y="244584"/>
                      <a:pt x="388568" y="249156"/>
                    </a:cubicBezTo>
                    <a:cubicBezTo>
                      <a:pt x="388473" y="253728"/>
                      <a:pt x="386091" y="258015"/>
                      <a:pt x="382281" y="260586"/>
                    </a:cubicBezTo>
                    <a:lnTo>
                      <a:pt x="249502" y="350693"/>
                    </a:lnTo>
                    <a:cubicBezTo>
                      <a:pt x="247121" y="352407"/>
                      <a:pt x="244264" y="353169"/>
                      <a:pt x="241502" y="353169"/>
                    </a:cubicBezTo>
                    <a:close/>
                    <a:moveTo>
                      <a:pt x="31285" y="159145"/>
                    </a:moveTo>
                    <a:lnTo>
                      <a:pt x="242073" y="321261"/>
                    </a:lnTo>
                    <a:lnTo>
                      <a:pt x="349991" y="248013"/>
                    </a:lnTo>
                    <a:lnTo>
                      <a:pt x="76147" y="37416"/>
                    </a:lnTo>
                    <a:lnTo>
                      <a:pt x="31285" y="159145"/>
                    </a:lnTo>
                    <a:close/>
                  </a:path>
                </a:pathLst>
              </a:custGeom>
              <a:solidFill>
                <a:srgbClr val="FFFFFF"/>
              </a:solidFill>
              <a:ln w="228600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51" name="Google Shape;151;p2"/>
            <p:cNvGrpSpPr/>
            <p:nvPr/>
          </p:nvGrpSpPr>
          <p:grpSpPr>
            <a:xfrm>
              <a:off x="8457991" y="456115"/>
              <a:ext cx="836175" cy="922341"/>
              <a:chOff x="8457991" y="456115"/>
              <a:chExt cx="836175" cy="922341"/>
            </a:xfrm>
          </p:grpSpPr>
          <p:sp>
            <p:nvSpPr>
              <p:cNvPr id="152" name="Google Shape;152;p2"/>
              <p:cNvSpPr/>
              <p:nvPr/>
            </p:nvSpPr>
            <p:spPr>
              <a:xfrm>
                <a:off x="8472298" y="470875"/>
                <a:ext cx="807218" cy="893293"/>
              </a:xfrm>
              <a:custGeom>
                <a:avLst/>
                <a:gdLst/>
                <a:ahLst/>
                <a:cxnLst/>
                <a:rect l="l" t="t" r="r" b="b"/>
                <a:pathLst>
                  <a:path w="807218" h="893293" extrusionOk="0">
                    <a:moveTo>
                      <a:pt x="527017" y="680506"/>
                    </a:moveTo>
                    <a:lnTo>
                      <a:pt x="399573" y="880055"/>
                    </a:lnTo>
                    <a:cubicBezTo>
                      <a:pt x="388142" y="894914"/>
                      <a:pt x="366711" y="897676"/>
                      <a:pt x="351852" y="886246"/>
                    </a:cubicBezTo>
                    <a:lnTo>
                      <a:pt x="13239" y="625833"/>
                    </a:lnTo>
                    <a:cubicBezTo>
                      <a:pt x="-1620" y="614403"/>
                      <a:pt x="-4382" y="592972"/>
                      <a:pt x="7047" y="578112"/>
                    </a:cubicBezTo>
                    <a:lnTo>
                      <a:pt x="482345" y="60524"/>
                    </a:lnTo>
                    <a:cubicBezTo>
                      <a:pt x="547972" y="-10914"/>
                      <a:pt x="657319" y="-20343"/>
                      <a:pt x="734186" y="38807"/>
                    </a:cubicBezTo>
                    <a:lnTo>
                      <a:pt x="734186" y="38807"/>
                    </a:lnTo>
                    <a:cubicBezTo>
                      <a:pt x="811053" y="97957"/>
                      <a:pt x="830007" y="206066"/>
                      <a:pt x="777811" y="287791"/>
                    </a:cubicBezTo>
                    <a:lnTo>
                      <a:pt x="574642" y="606021"/>
                    </a:lnTo>
                  </a:path>
                </a:pathLst>
              </a:custGeom>
              <a:solidFill>
                <a:srgbClr val="FFFFFF"/>
              </a:solidFill>
              <a:ln w="228600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3" name="Google Shape;153;p2"/>
              <p:cNvSpPr/>
              <p:nvPr/>
            </p:nvSpPr>
            <p:spPr>
              <a:xfrm>
                <a:off x="8457991" y="456115"/>
                <a:ext cx="836175" cy="922341"/>
              </a:xfrm>
              <a:custGeom>
                <a:avLst/>
                <a:gdLst/>
                <a:ahLst/>
                <a:cxnLst/>
                <a:rect l="l" t="t" r="r" b="b"/>
                <a:pathLst>
                  <a:path w="836175" h="922341" extrusionOk="0">
                    <a:moveTo>
                      <a:pt x="386828" y="922342"/>
                    </a:moveTo>
                    <a:cubicBezTo>
                      <a:pt x="376541" y="922342"/>
                      <a:pt x="366159" y="919103"/>
                      <a:pt x="357396" y="912341"/>
                    </a:cubicBezTo>
                    <a:lnTo>
                      <a:pt x="18782" y="651927"/>
                    </a:lnTo>
                    <a:cubicBezTo>
                      <a:pt x="8590" y="644117"/>
                      <a:pt x="2018" y="632687"/>
                      <a:pt x="399" y="619828"/>
                    </a:cubicBezTo>
                    <a:cubicBezTo>
                      <a:pt x="-1221" y="606969"/>
                      <a:pt x="2113" y="594301"/>
                      <a:pt x="10019" y="584109"/>
                    </a:cubicBezTo>
                    <a:cubicBezTo>
                      <a:pt x="10305" y="583823"/>
                      <a:pt x="10495" y="583442"/>
                      <a:pt x="10781" y="583157"/>
                    </a:cubicBezTo>
                    <a:lnTo>
                      <a:pt x="486079" y="65568"/>
                    </a:lnTo>
                    <a:cubicBezTo>
                      <a:pt x="557230" y="-11965"/>
                      <a:pt x="673816" y="-21967"/>
                      <a:pt x="757160" y="42137"/>
                    </a:cubicBezTo>
                    <a:cubicBezTo>
                      <a:pt x="840599" y="106240"/>
                      <a:pt x="860792" y="221492"/>
                      <a:pt x="804118" y="310170"/>
                    </a:cubicBezTo>
                    <a:lnTo>
                      <a:pt x="600950" y="628400"/>
                    </a:lnTo>
                    <a:cubicBezTo>
                      <a:pt x="596664" y="635068"/>
                      <a:pt x="587805" y="636973"/>
                      <a:pt x="581233" y="632782"/>
                    </a:cubicBezTo>
                    <a:cubicBezTo>
                      <a:pt x="574566" y="628496"/>
                      <a:pt x="572660" y="619733"/>
                      <a:pt x="576851" y="613065"/>
                    </a:cubicBezTo>
                    <a:lnTo>
                      <a:pt x="780020" y="294835"/>
                    </a:lnTo>
                    <a:cubicBezTo>
                      <a:pt x="828597" y="218730"/>
                      <a:pt x="811262" y="119861"/>
                      <a:pt x="739729" y="64806"/>
                    </a:cubicBezTo>
                    <a:cubicBezTo>
                      <a:pt x="668196" y="9752"/>
                      <a:pt x="568184" y="18419"/>
                      <a:pt x="507128" y="84904"/>
                    </a:cubicBezTo>
                    <a:lnTo>
                      <a:pt x="32307" y="601921"/>
                    </a:lnTo>
                    <a:cubicBezTo>
                      <a:pt x="29355" y="606017"/>
                      <a:pt x="28116" y="610970"/>
                      <a:pt x="28688" y="616113"/>
                    </a:cubicBezTo>
                    <a:cubicBezTo>
                      <a:pt x="29355" y="621352"/>
                      <a:pt x="32022" y="626019"/>
                      <a:pt x="36213" y="629258"/>
                    </a:cubicBezTo>
                    <a:lnTo>
                      <a:pt x="374827" y="889671"/>
                    </a:lnTo>
                    <a:cubicBezTo>
                      <a:pt x="383303" y="896243"/>
                      <a:pt x="395496" y="894719"/>
                      <a:pt x="402259" y="886433"/>
                    </a:cubicBezTo>
                    <a:lnTo>
                      <a:pt x="529226" y="687551"/>
                    </a:lnTo>
                    <a:cubicBezTo>
                      <a:pt x="533513" y="680883"/>
                      <a:pt x="542371" y="678978"/>
                      <a:pt x="548943" y="683169"/>
                    </a:cubicBezTo>
                    <a:cubicBezTo>
                      <a:pt x="555611" y="687455"/>
                      <a:pt x="557516" y="696218"/>
                      <a:pt x="553325" y="702886"/>
                    </a:cubicBezTo>
                    <a:lnTo>
                      <a:pt x="425880" y="902435"/>
                    </a:lnTo>
                    <a:cubicBezTo>
                      <a:pt x="425690" y="902816"/>
                      <a:pt x="425404" y="903101"/>
                      <a:pt x="425118" y="903482"/>
                    </a:cubicBezTo>
                    <a:cubicBezTo>
                      <a:pt x="415689" y="915865"/>
                      <a:pt x="401401" y="922342"/>
                      <a:pt x="386828" y="922342"/>
                    </a:cubicBezTo>
                    <a:close/>
                  </a:path>
                </a:pathLst>
              </a:custGeom>
              <a:solidFill>
                <a:srgbClr val="FFFFFF"/>
              </a:solidFill>
              <a:ln w="228600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54" name="Google Shape;154;p2"/>
            <p:cNvGrpSpPr/>
            <p:nvPr/>
          </p:nvGrpSpPr>
          <p:grpSpPr>
            <a:xfrm>
              <a:off x="9017765" y="1062485"/>
              <a:ext cx="43394" cy="51843"/>
              <a:chOff x="9017765" y="1062485"/>
              <a:chExt cx="43394" cy="51843"/>
            </a:xfrm>
          </p:grpSpPr>
          <p:sp>
            <p:nvSpPr>
              <p:cNvPr id="155" name="Google Shape;155;p2"/>
              <p:cNvSpPr/>
              <p:nvPr/>
            </p:nvSpPr>
            <p:spPr>
              <a:xfrm>
                <a:off x="9032081" y="1076800"/>
                <a:ext cx="14858" cy="23240"/>
              </a:xfrm>
              <a:custGeom>
                <a:avLst/>
                <a:gdLst/>
                <a:ahLst/>
                <a:cxnLst/>
                <a:rect l="l" t="t" r="r" b="b"/>
                <a:pathLst>
                  <a:path w="14858" h="23240" extrusionOk="0">
                    <a:moveTo>
                      <a:pt x="14859" y="0"/>
                    </a:moveTo>
                    <a:lnTo>
                      <a:pt x="0" y="23241"/>
                    </a:lnTo>
                  </a:path>
                </a:pathLst>
              </a:custGeom>
              <a:solidFill>
                <a:srgbClr val="FFFFFF"/>
              </a:solidFill>
              <a:ln w="228600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6" name="Google Shape;156;p2"/>
              <p:cNvSpPr/>
              <p:nvPr/>
            </p:nvSpPr>
            <p:spPr>
              <a:xfrm>
                <a:off x="9017765" y="1062485"/>
                <a:ext cx="43394" cy="51843"/>
              </a:xfrm>
              <a:custGeom>
                <a:avLst/>
                <a:gdLst/>
                <a:ahLst/>
                <a:cxnLst/>
                <a:rect l="l" t="t" r="r" b="b"/>
                <a:pathLst>
                  <a:path w="43394" h="51843" extrusionOk="0">
                    <a:moveTo>
                      <a:pt x="14315" y="51844"/>
                    </a:moveTo>
                    <a:cubicBezTo>
                      <a:pt x="11648" y="51844"/>
                      <a:pt x="8981" y="51082"/>
                      <a:pt x="6600" y="49558"/>
                    </a:cubicBezTo>
                    <a:cubicBezTo>
                      <a:pt x="-67" y="45272"/>
                      <a:pt x="-1973" y="36508"/>
                      <a:pt x="2218" y="29841"/>
                    </a:cubicBezTo>
                    <a:lnTo>
                      <a:pt x="17077" y="6600"/>
                    </a:lnTo>
                    <a:cubicBezTo>
                      <a:pt x="21364" y="-68"/>
                      <a:pt x="30127" y="-1973"/>
                      <a:pt x="36794" y="2218"/>
                    </a:cubicBezTo>
                    <a:cubicBezTo>
                      <a:pt x="43462" y="6505"/>
                      <a:pt x="45367" y="15268"/>
                      <a:pt x="41176" y="21935"/>
                    </a:cubicBezTo>
                    <a:lnTo>
                      <a:pt x="26317" y="45176"/>
                    </a:lnTo>
                    <a:cubicBezTo>
                      <a:pt x="23650" y="49558"/>
                      <a:pt x="18983" y="51844"/>
                      <a:pt x="14315" y="51844"/>
                    </a:cubicBezTo>
                    <a:close/>
                  </a:path>
                </a:pathLst>
              </a:custGeom>
              <a:solidFill>
                <a:srgbClr val="FFFFFF"/>
              </a:solidFill>
              <a:ln w="228600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57" name="Google Shape;157;p2"/>
            <p:cNvGrpSpPr/>
            <p:nvPr/>
          </p:nvGrpSpPr>
          <p:grpSpPr>
            <a:xfrm>
              <a:off x="8715085" y="603328"/>
              <a:ext cx="436817" cy="522335"/>
              <a:chOff x="8715085" y="603328"/>
              <a:chExt cx="436817" cy="522335"/>
            </a:xfrm>
          </p:grpSpPr>
          <p:sp>
            <p:nvSpPr>
              <p:cNvPr id="158" name="Google Shape;158;p2"/>
              <p:cNvSpPr/>
              <p:nvPr/>
            </p:nvSpPr>
            <p:spPr>
              <a:xfrm>
                <a:off x="8729477" y="617605"/>
                <a:ext cx="408231" cy="493699"/>
              </a:xfrm>
              <a:custGeom>
                <a:avLst/>
                <a:gdLst/>
                <a:ahLst/>
                <a:cxnLst/>
                <a:rect l="l" t="t" r="r" b="b"/>
                <a:pathLst>
                  <a:path w="408231" h="493699" extrusionOk="0">
                    <a:moveTo>
                      <a:pt x="24093" y="480912"/>
                    </a:moveTo>
                    <a:lnTo>
                      <a:pt x="24093" y="480912"/>
                    </a:lnTo>
                    <a:cubicBezTo>
                      <a:pt x="-2863" y="460148"/>
                      <a:pt x="-8006" y="421095"/>
                      <a:pt x="12759" y="394044"/>
                    </a:cubicBezTo>
                    <a:lnTo>
                      <a:pt x="297270" y="24093"/>
                    </a:lnTo>
                    <a:cubicBezTo>
                      <a:pt x="318035" y="-2862"/>
                      <a:pt x="357087" y="-8006"/>
                      <a:pt x="384138" y="12759"/>
                    </a:cubicBezTo>
                    <a:lnTo>
                      <a:pt x="384138" y="12759"/>
                    </a:lnTo>
                    <a:cubicBezTo>
                      <a:pt x="411094" y="33523"/>
                      <a:pt x="416237" y="72576"/>
                      <a:pt x="395473" y="99627"/>
                    </a:cubicBezTo>
                    <a:lnTo>
                      <a:pt x="110961" y="469578"/>
                    </a:lnTo>
                    <a:cubicBezTo>
                      <a:pt x="90102" y="496629"/>
                      <a:pt x="51049" y="501677"/>
                      <a:pt x="24093" y="480912"/>
                    </a:cubicBezTo>
                    <a:close/>
                  </a:path>
                </a:pathLst>
              </a:custGeom>
              <a:solidFill>
                <a:srgbClr val="FFFFFF"/>
              </a:solidFill>
              <a:ln w="228600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9" name="Google Shape;159;p2"/>
              <p:cNvSpPr/>
              <p:nvPr/>
            </p:nvSpPr>
            <p:spPr>
              <a:xfrm>
                <a:off x="8715085" y="603328"/>
                <a:ext cx="436817" cy="522335"/>
              </a:xfrm>
              <a:custGeom>
                <a:avLst/>
                <a:gdLst/>
                <a:ahLst/>
                <a:cxnLst/>
                <a:rect l="l" t="t" r="r" b="b"/>
                <a:pathLst>
                  <a:path w="436817" h="522335" extrusionOk="0">
                    <a:moveTo>
                      <a:pt x="76108" y="522336"/>
                    </a:moveTo>
                    <a:cubicBezTo>
                      <a:pt x="59916" y="522336"/>
                      <a:pt x="43533" y="517192"/>
                      <a:pt x="29722" y="506524"/>
                    </a:cubicBezTo>
                    <a:cubicBezTo>
                      <a:pt x="-3616" y="480902"/>
                      <a:pt x="-9807" y="432991"/>
                      <a:pt x="15720" y="399654"/>
                    </a:cubicBezTo>
                    <a:lnTo>
                      <a:pt x="300231" y="29703"/>
                    </a:lnTo>
                    <a:cubicBezTo>
                      <a:pt x="325854" y="-3635"/>
                      <a:pt x="373765" y="-9826"/>
                      <a:pt x="407102" y="15796"/>
                    </a:cubicBezTo>
                    <a:cubicBezTo>
                      <a:pt x="423200" y="28179"/>
                      <a:pt x="433486" y="46086"/>
                      <a:pt x="436153" y="66374"/>
                    </a:cubicBezTo>
                    <a:cubicBezTo>
                      <a:pt x="438820" y="86662"/>
                      <a:pt x="433391" y="106569"/>
                      <a:pt x="421104" y="122667"/>
                    </a:cubicBezTo>
                    <a:lnTo>
                      <a:pt x="136592" y="492618"/>
                    </a:lnTo>
                    <a:cubicBezTo>
                      <a:pt x="121638" y="512049"/>
                      <a:pt x="98968" y="522336"/>
                      <a:pt x="76108" y="522336"/>
                    </a:cubicBezTo>
                    <a:close/>
                    <a:moveTo>
                      <a:pt x="360810" y="28560"/>
                    </a:moveTo>
                    <a:cubicBezTo>
                      <a:pt x="346523" y="28560"/>
                      <a:pt x="332331" y="34941"/>
                      <a:pt x="322996" y="47133"/>
                    </a:cubicBezTo>
                    <a:lnTo>
                      <a:pt x="38485" y="417084"/>
                    </a:lnTo>
                    <a:cubicBezTo>
                      <a:pt x="22483" y="437944"/>
                      <a:pt x="26388" y="467853"/>
                      <a:pt x="47247" y="483855"/>
                    </a:cubicBezTo>
                    <a:lnTo>
                      <a:pt x="47247" y="483855"/>
                    </a:lnTo>
                    <a:cubicBezTo>
                      <a:pt x="57249" y="491570"/>
                      <a:pt x="69726" y="494904"/>
                      <a:pt x="82395" y="493284"/>
                    </a:cubicBezTo>
                    <a:cubicBezTo>
                      <a:pt x="95063" y="491665"/>
                      <a:pt x="106303" y="485188"/>
                      <a:pt x="114018" y="475187"/>
                    </a:cubicBezTo>
                    <a:lnTo>
                      <a:pt x="398530" y="105236"/>
                    </a:lnTo>
                    <a:cubicBezTo>
                      <a:pt x="406245" y="95235"/>
                      <a:pt x="409578" y="82757"/>
                      <a:pt x="407959" y="70089"/>
                    </a:cubicBezTo>
                    <a:cubicBezTo>
                      <a:pt x="406340" y="57420"/>
                      <a:pt x="399863" y="46181"/>
                      <a:pt x="389862" y="38466"/>
                    </a:cubicBezTo>
                    <a:cubicBezTo>
                      <a:pt x="381099" y="31798"/>
                      <a:pt x="370907" y="28560"/>
                      <a:pt x="360810" y="28560"/>
                    </a:cubicBezTo>
                    <a:close/>
                  </a:path>
                </a:pathLst>
              </a:custGeom>
              <a:solidFill>
                <a:srgbClr val="FFFFFF"/>
              </a:solidFill>
              <a:ln w="228600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160" name="Google Shape;160;p2"/>
            <p:cNvSpPr/>
            <p:nvPr/>
          </p:nvSpPr>
          <p:spPr>
            <a:xfrm>
              <a:off x="8435816" y="1106899"/>
              <a:ext cx="115538" cy="196310"/>
            </a:xfrm>
            <a:custGeom>
              <a:avLst/>
              <a:gdLst/>
              <a:ahLst/>
              <a:cxnLst/>
              <a:rect l="l" t="t" r="r" b="b"/>
              <a:pathLst>
                <a:path w="115538" h="196310" extrusionOk="0">
                  <a:moveTo>
                    <a:pt x="60388" y="196310"/>
                  </a:moveTo>
                  <a:lnTo>
                    <a:pt x="0" y="149828"/>
                  </a:lnTo>
                  <a:lnTo>
                    <a:pt x="55150" y="0"/>
                  </a:lnTo>
                  <a:lnTo>
                    <a:pt x="115538" y="46387"/>
                  </a:lnTo>
                  <a:close/>
                </a:path>
              </a:pathLst>
            </a:custGeom>
            <a:solidFill>
              <a:srgbClr val="FFFFFF"/>
            </a:solidFill>
            <a:ln w="2286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1" name="Google Shape;161;p2"/>
            <p:cNvSpPr/>
            <p:nvPr/>
          </p:nvSpPr>
          <p:spPr>
            <a:xfrm>
              <a:off x="8466611" y="460493"/>
              <a:ext cx="768161" cy="683935"/>
            </a:xfrm>
            <a:custGeom>
              <a:avLst/>
              <a:gdLst/>
              <a:ahLst/>
              <a:cxnLst/>
              <a:rect l="l" t="t" r="r" b="b"/>
              <a:pathLst>
                <a:path w="768161" h="683935" extrusionOk="0">
                  <a:moveTo>
                    <a:pt x="768162" y="72716"/>
                  </a:moveTo>
                  <a:cubicBezTo>
                    <a:pt x="697010" y="42617"/>
                    <a:pt x="612332" y="59190"/>
                    <a:pt x="557850" y="118626"/>
                  </a:cubicBezTo>
                  <a:lnTo>
                    <a:pt x="82552" y="636215"/>
                  </a:lnTo>
                  <a:cubicBezTo>
                    <a:pt x="71122" y="651074"/>
                    <a:pt x="73884" y="672600"/>
                    <a:pt x="88743" y="683935"/>
                  </a:cubicBezTo>
                  <a:lnTo>
                    <a:pt x="13210" y="625833"/>
                  </a:lnTo>
                  <a:cubicBezTo>
                    <a:pt x="-1554" y="614498"/>
                    <a:pt x="-4411" y="592971"/>
                    <a:pt x="7019" y="578113"/>
                  </a:cubicBezTo>
                  <a:lnTo>
                    <a:pt x="482316" y="60524"/>
                  </a:lnTo>
                  <a:cubicBezTo>
                    <a:pt x="547943" y="-10914"/>
                    <a:pt x="657291" y="-20343"/>
                    <a:pt x="734157" y="38807"/>
                  </a:cubicBezTo>
                  <a:cubicBezTo>
                    <a:pt x="747207" y="48808"/>
                    <a:pt x="758637" y="60143"/>
                    <a:pt x="768162" y="72716"/>
                  </a:cubicBezTo>
                  <a:close/>
                </a:path>
              </a:pathLst>
            </a:custGeom>
            <a:solidFill>
              <a:srgbClr val="FFFFFF"/>
            </a:solidFill>
            <a:ln w="2286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2" name="Google Shape;162;p2"/>
            <p:cNvSpPr/>
            <p:nvPr/>
          </p:nvSpPr>
          <p:spPr>
            <a:xfrm>
              <a:off x="8725685" y="613189"/>
              <a:ext cx="390596" cy="484128"/>
            </a:xfrm>
            <a:custGeom>
              <a:avLst/>
              <a:gdLst/>
              <a:ahLst/>
              <a:cxnLst/>
              <a:rect l="l" t="t" r="r" b="b"/>
              <a:pathLst>
                <a:path w="390596" h="484128" extrusionOk="0">
                  <a:moveTo>
                    <a:pt x="44172" y="483995"/>
                  </a:moveTo>
                  <a:cubicBezTo>
                    <a:pt x="33695" y="484757"/>
                    <a:pt x="23789" y="482280"/>
                    <a:pt x="15788" y="476089"/>
                  </a:cubicBezTo>
                  <a:cubicBezTo>
                    <a:pt x="-5167" y="459992"/>
                    <a:pt x="-5262" y="424845"/>
                    <a:pt x="15502" y="397794"/>
                  </a:cubicBezTo>
                  <a:lnTo>
                    <a:pt x="300014" y="27843"/>
                  </a:lnTo>
                  <a:cubicBezTo>
                    <a:pt x="320779" y="792"/>
                    <a:pt x="354878" y="-8067"/>
                    <a:pt x="375738" y="8031"/>
                  </a:cubicBezTo>
                  <a:cubicBezTo>
                    <a:pt x="383739" y="14222"/>
                    <a:pt x="388692" y="23175"/>
                    <a:pt x="390597" y="33462"/>
                  </a:cubicBezTo>
                  <a:cubicBezTo>
                    <a:pt x="373833" y="34796"/>
                    <a:pt x="356021" y="44511"/>
                    <a:pt x="343257" y="61180"/>
                  </a:cubicBezTo>
                  <a:lnTo>
                    <a:pt x="58746" y="431131"/>
                  </a:lnTo>
                  <a:cubicBezTo>
                    <a:pt x="45982" y="447705"/>
                    <a:pt x="41125" y="467421"/>
                    <a:pt x="44172" y="483995"/>
                  </a:cubicBezTo>
                  <a:close/>
                </a:path>
              </a:pathLst>
            </a:custGeom>
            <a:solidFill>
              <a:srgbClr val="FFFFFF"/>
            </a:solidFill>
            <a:ln w="2286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63" name="Google Shape;163;p2"/>
          <p:cNvGrpSpPr/>
          <p:nvPr/>
        </p:nvGrpSpPr>
        <p:grpSpPr>
          <a:xfrm>
            <a:off x="15662019" y="7580072"/>
            <a:ext cx="1385387" cy="1633742"/>
            <a:chOff x="4444301" y="5303307"/>
            <a:chExt cx="837446" cy="987573"/>
          </a:xfrm>
        </p:grpSpPr>
        <p:grpSp>
          <p:nvGrpSpPr>
            <p:cNvPr id="164" name="Google Shape;164;p2"/>
            <p:cNvGrpSpPr/>
            <p:nvPr/>
          </p:nvGrpSpPr>
          <p:grpSpPr>
            <a:xfrm>
              <a:off x="4447958" y="5864581"/>
              <a:ext cx="411276" cy="403725"/>
              <a:chOff x="4447958" y="5864581"/>
              <a:chExt cx="411276" cy="403725"/>
            </a:xfrm>
          </p:grpSpPr>
          <p:sp>
            <p:nvSpPr>
              <p:cNvPr id="165" name="Google Shape;165;p2"/>
              <p:cNvSpPr/>
              <p:nvPr/>
            </p:nvSpPr>
            <p:spPr>
              <a:xfrm>
                <a:off x="4462272" y="5878734"/>
                <a:ext cx="382714" cy="375285"/>
              </a:xfrm>
              <a:custGeom>
                <a:avLst/>
                <a:gdLst/>
                <a:ahLst/>
                <a:cxnLst/>
                <a:rect l="l" t="t" r="r" b="b"/>
                <a:pathLst>
                  <a:path w="382714" h="375285" extrusionOk="0">
                    <a:moveTo>
                      <a:pt x="310324" y="326327"/>
                    </a:moveTo>
                    <a:lnTo>
                      <a:pt x="382714" y="232600"/>
                    </a:lnTo>
                    <a:lnTo>
                      <a:pt x="81629" y="0"/>
                    </a:lnTo>
                    <a:lnTo>
                      <a:pt x="9239" y="93726"/>
                    </a:lnTo>
                    <a:lnTo>
                      <a:pt x="0" y="252222"/>
                    </a:lnTo>
                    <a:cubicBezTo>
                      <a:pt x="53530" y="293561"/>
                      <a:pt x="106204" y="334233"/>
                      <a:pt x="159258" y="375285"/>
                    </a:cubicBezTo>
                    <a:lnTo>
                      <a:pt x="310324" y="326327"/>
                    </a:lnTo>
                    <a:close/>
                  </a:path>
                </a:pathLst>
              </a:custGeom>
              <a:solidFill>
                <a:srgbClr val="FFFFFF"/>
              </a:solidFill>
              <a:ln w="228600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6" name="Google Shape;166;p2"/>
              <p:cNvSpPr/>
              <p:nvPr/>
            </p:nvSpPr>
            <p:spPr>
              <a:xfrm>
                <a:off x="4447958" y="5864581"/>
                <a:ext cx="411276" cy="403725"/>
              </a:xfrm>
              <a:custGeom>
                <a:avLst/>
                <a:gdLst/>
                <a:ahLst/>
                <a:cxnLst/>
                <a:rect l="l" t="t" r="r" b="b"/>
                <a:pathLst>
                  <a:path w="411276" h="403725" extrusionOk="0">
                    <a:moveTo>
                      <a:pt x="173571" y="403726"/>
                    </a:moveTo>
                    <a:cubicBezTo>
                      <a:pt x="170428" y="403726"/>
                      <a:pt x="167380" y="402678"/>
                      <a:pt x="164808" y="400773"/>
                    </a:cubicBezTo>
                    <a:lnTo>
                      <a:pt x="5550" y="277710"/>
                    </a:lnTo>
                    <a:cubicBezTo>
                      <a:pt x="1836" y="274852"/>
                      <a:pt x="-260" y="270280"/>
                      <a:pt x="26" y="265613"/>
                    </a:cubicBezTo>
                    <a:lnTo>
                      <a:pt x="9265" y="107117"/>
                    </a:lnTo>
                    <a:cubicBezTo>
                      <a:pt x="9456" y="104260"/>
                      <a:pt x="10408" y="101497"/>
                      <a:pt x="12218" y="99211"/>
                    </a:cubicBezTo>
                    <a:lnTo>
                      <a:pt x="84608" y="5580"/>
                    </a:lnTo>
                    <a:cubicBezTo>
                      <a:pt x="89465" y="-706"/>
                      <a:pt x="98419" y="-1849"/>
                      <a:pt x="104610" y="3009"/>
                    </a:cubicBezTo>
                    <a:lnTo>
                      <a:pt x="405696" y="235609"/>
                    </a:lnTo>
                    <a:cubicBezTo>
                      <a:pt x="411982" y="240467"/>
                      <a:pt x="413125" y="249421"/>
                      <a:pt x="408267" y="255612"/>
                    </a:cubicBezTo>
                    <a:lnTo>
                      <a:pt x="335877" y="349338"/>
                    </a:lnTo>
                    <a:cubicBezTo>
                      <a:pt x="334163" y="351624"/>
                      <a:pt x="331686" y="353338"/>
                      <a:pt x="329019" y="354196"/>
                    </a:cubicBezTo>
                    <a:lnTo>
                      <a:pt x="177953" y="403154"/>
                    </a:lnTo>
                    <a:cubicBezTo>
                      <a:pt x="176619" y="403440"/>
                      <a:pt x="175095" y="403726"/>
                      <a:pt x="173571" y="403726"/>
                    </a:cubicBezTo>
                    <a:close/>
                    <a:moveTo>
                      <a:pt x="28982" y="259707"/>
                    </a:moveTo>
                    <a:lnTo>
                      <a:pt x="176333" y="373531"/>
                    </a:lnTo>
                    <a:lnTo>
                      <a:pt x="315970" y="328287"/>
                    </a:lnTo>
                    <a:lnTo>
                      <a:pt x="376930" y="249421"/>
                    </a:lnTo>
                    <a:lnTo>
                      <a:pt x="98419" y="34346"/>
                    </a:lnTo>
                    <a:lnTo>
                      <a:pt x="37459" y="113213"/>
                    </a:lnTo>
                    <a:lnTo>
                      <a:pt x="28982" y="259707"/>
                    </a:lnTo>
                    <a:close/>
                    <a:moveTo>
                      <a:pt x="324638" y="340480"/>
                    </a:moveTo>
                    <a:lnTo>
                      <a:pt x="324638" y="340480"/>
                    </a:lnTo>
                    <a:lnTo>
                      <a:pt x="324638" y="340480"/>
                    </a:lnTo>
                    <a:close/>
                  </a:path>
                </a:pathLst>
              </a:custGeom>
              <a:solidFill>
                <a:srgbClr val="FFFFFF"/>
              </a:solidFill>
              <a:ln w="228600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67" name="Google Shape;167;p2"/>
            <p:cNvGrpSpPr/>
            <p:nvPr/>
          </p:nvGrpSpPr>
          <p:grpSpPr>
            <a:xfrm>
              <a:off x="4444301" y="6116630"/>
              <a:ext cx="191552" cy="174250"/>
              <a:chOff x="4444301" y="6116630"/>
              <a:chExt cx="191552" cy="174250"/>
            </a:xfrm>
          </p:grpSpPr>
          <p:sp>
            <p:nvSpPr>
              <p:cNvPr id="168" name="Google Shape;168;p2"/>
              <p:cNvSpPr/>
              <p:nvPr/>
            </p:nvSpPr>
            <p:spPr>
              <a:xfrm>
                <a:off x="4458610" y="6130956"/>
                <a:ext cx="162919" cy="145708"/>
              </a:xfrm>
              <a:custGeom>
                <a:avLst/>
                <a:gdLst/>
                <a:ahLst/>
                <a:cxnLst/>
                <a:rect l="l" t="t" r="r" b="b"/>
                <a:pathLst>
                  <a:path w="162919" h="145708" extrusionOk="0">
                    <a:moveTo>
                      <a:pt x="3662" y="0"/>
                    </a:moveTo>
                    <a:lnTo>
                      <a:pt x="137" y="60389"/>
                    </a:lnTo>
                    <a:cubicBezTo>
                      <a:pt x="-3101" y="116967"/>
                      <a:pt x="51477" y="159163"/>
                      <a:pt x="105389" y="141732"/>
                    </a:cubicBezTo>
                    <a:lnTo>
                      <a:pt x="162920" y="123063"/>
                    </a:lnTo>
                    <a:cubicBezTo>
                      <a:pt x="109866" y="82011"/>
                      <a:pt x="57192" y="41339"/>
                      <a:pt x="3662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228600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9" name="Google Shape;169;p2"/>
              <p:cNvSpPr/>
              <p:nvPr/>
            </p:nvSpPr>
            <p:spPr>
              <a:xfrm>
                <a:off x="4444301" y="6116630"/>
                <a:ext cx="191552" cy="174250"/>
              </a:xfrm>
              <a:custGeom>
                <a:avLst/>
                <a:gdLst/>
                <a:ahLst/>
                <a:cxnLst/>
                <a:rect l="l" t="t" r="r" b="b"/>
                <a:pathLst>
                  <a:path w="191552" h="174250" extrusionOk="0">
                    <a:moveTo>
                      <a:pt x="94838" y="174250"/>
                    </a:moveTo>
                    <a:cubicBezTo>
                      <a:pt x="74169" y="174250"/>
                      <a:pt x="53690" y="167487"/>
                      <a:pt x="36830" y="154438"/>
                    </a:cubicBezTo>
                    <a:cubicBezTo>
                      <a:pt x="12065" y="135293"/>
                      <a:pt x="-1650" y="105194"/>
                      <a:pt x="159" y="73857"/>
                    </a:cubicBezTo>
                    <a:lnTo>
                      <a:pt x="3684" y="13468"/>
                    </a:lnTo>
                    <a:cubicBezTo>
                      <a:pt x="3969" y="8134"/>
                      <a:pt x="7208" y="3467"/>
                      <a:pt x="12065" y="1276"/>
                    </a:cubicBezTo>
                    <a:cubicBezTo>
                      <a:pt x="16923" y="-914"/>
                      <a:pt x="22543" y="-248"/>
                      <a:pt x="26734" y="2991"/>
                    </a:cubicBezTo>
                    <a:lnTo>
                      <a:pt x="185992" y="126054"/>
                    </a:lnTo>
                    <a:cubicBezTo>
                      <a:pt x="190183" y="129292"/>
                      <a:pt x="192278" y="134626"/>
                      <a:pt x="191326" y="139770"/>
                    </a:cubicBezTo>
                    <a:cubicBezTo>
                      <a:pt x="190469" y="145009"/>
                      <a:pt x="186659" y="149295"/>
                      <a:pt x="181706" y="150914"/>
                    </a:cubicBezTo>
                    <a:lnTo>
                      <a:pt x="124175" y="169583"/>
                    </a:lnTo>
                    <a:cubicBezTo>
                      <a:pt x="114554" y="172726"/>
                      <a:pt x="104648" y="174250"/>
                      <a:pt x="94838" y="174250"/>
                    </a:cubicBezTo>
                    <a:close/>
                    <a:moveTo>
                      <a:pt x="30639" y="42139"/>
                    </a:moveTo>
                    <a:lnTo>
                      <a:pt x="28734" y="75476"/>
                    </a:lnTo>
                    <a:cubicBezTo>
                      <a:pt x="27496" y="97669"/>
                      <a:pt x="36830" y="118148"/>
                      <a:pt x="54356" y="131769"/>
                    </a:cubicBezTo>
                    <a:cubicBezTo>
                      <a:pt x="71978" y="145389"/>
                      <a:pt x="94171" y="149200"/>
                      <a:pt x="115317" y="142341"/>
                    </a:cubicBezTo>
                    <a:lnTo>
                      <a:pt x="147130" y="132055"/>
                    </a:lnTo>
                    <a:lnTo>
                      <a:pt x="30639" y="42139"/>
                    </a:lnTo>
                    <a:close/>
                  </a:path>
                </a:pathLst>
              </a:custGeom>
              <a:solidFill>
                <a:srgbClr val="FFFFFF"/>
              </a:solidFill>
              <a:ln w="228600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70" name="Google Shape;170;p2"/>
            <p:cNvGrpSpPr/>
            <p:nvPr/>
          </p:nvGrpSpPr>
          <p:grpSpPr>
            <a:xfrm>
              <a:off x="4462311" y="5636933"/>
              <a:ext cx="572525" cy="575651"/>
              <a:chOff x="4462311" y="5636933"/>
              <a:chExt cx="572525" cy="575651"/>
            </a:xfrm>
          </p:grpSpPr>
          <p:sp>
            <p:nvSpPr>
              <p:cNvPr id="171" name="Google Shape;171;p2"/>
              <p:cNvSpPr/>
              <p:nvPr/>
            </p:nvSpPr>
            <p:spPr>
              <a:xfrm>
                <a:off x="4476654" y="5651277"/>
                <a:ext cx="544067" cy="547116"/>
              </a:xfrm>
              <a:custGeom>
                <a:avLst/>
                <a:gdLst/>
                <a:ahLst/>
                <a:cxnLst/>
                <a:rect l="l" t="t" r="r" b="b"/>
                <a:pathLst>
                  <a:path w="544067" h="547116" extrusionOk="0">
                    <a:moveTo>
                      <a:pt x="544068" y="232600"/>
                    </a:moveTo>
                    <a:lnTo>
                      <a:pt x="301180" y="547116"/>
                    </a:lnTo>
                    <a:lnTo>
                      <a:pt x="297847" y="544544"/>
                    </a:lnTo>
                    <a:cubicBezTo>
                      <a:pt x="272987" y="525399"/>
                      <a:pt x="306610" y="481870"/>
                      <a:pt x="281845" y="462725"/>
                    </a:cubicBezTo>
                    <a:cubicBezTo>
                      <a:pt x="256985" y="443579"/>
                      <a:pt x="223457" y="487013"/>
                      <a:pt x="198596" y="467868"/>
                    </a:cubicBezTo>
                    <a:cubicBezTo>
                      <a:pt x="173736" y="448723"/>
                      <a:pt x="207359" y="405193"/>
                      <a:pt x="182594" y="386049"/>
                    </a:cubicBezTo>
                    <a:cubicBezTo>
                      <a:pt x="157734" y="366903"/>
                      <a:pt x="124206" y="410337"/>
                      <a:pt x="99346" y="391192"/>
                    </a:cubicBezTo>
                    <a:cubicBezTo>
                      <a:pt x="74486" y="372046"/>
                      <a:pt x="108109" y="328517"/>
                      <a:pt x="83249" y="309372"/>
                    </a:cubicBezTo>
                    <a:cubicBezTo>
                      <a:pt x="58388" y="290227"/>
                      <a:pt x="24860" y="333661"/>
                      <a:pt x="0" y="314516"/>
                    </a:cubicBezTo>
                    <a:lnTo>
                      <a:pt x="242888" y="0"/>
                    </a:lnTo>
                    <a:lnTo>
                      <a:pt x="544068" y="232600"/>
                    </a:lnTo>
                    <a:close/>
                  </a:path>
                </a:pathLst>
              </a:custGeom>
              <a:solidFill>
                <a:srgbClr val="FFFFFF"/>
              </a:solidFill>
              <a:ln w="228600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2" name="Google Shape;172;p2"/>
              <p:cNvSpPr/>
              <p:nvPr/>
            </p:nvSpPr>
            <p:spPr>
              <a:xfrm>
                <a:off x="4462311" y="5636933"/>
                <a:ext cx="572525" cy="575651"/>
              </a:xfrm>
              <a:custGeom>
                <a:avLst/>
                <a:gdLst/>
                <a:ahLst/>
                <a:cxnLst/>
                <a:rect l="l" t="t" r="r" b="b"/>
                <a:pathLst>
                  <a:path w="572525" h="575651" extrusionOk="0">
                    <a:moveTo>
                      <a:pt x="315429" y="575652"/>
                    </a:moveTo>
                    <a:cubicBezTo>
                      <a:pt x="312381" y="575652"/>
                      <a:pt x="309333" y="574700"/>
                      <a:pt x="306666" y="572699"/>
                    </a:cubicBezTo>
                    <a:lnTo>
                      <a:pt x="303332" y="570127"/>
                    </a:lnTo>
                    <a:cubicBezTo>
                      <a:pt x="284282" y="555459"/>
                      <a:pt x="287521" y="532599"/>
                      <a:pt x="289902" y="515835"/>
                    </a:cubicBezTo>
                    <a:cubicBezTo>
                      <a:pt x="292092" y="500119"/>
                      <a:pt x="292569" y="492308"/>
                      <a:pt x="287330" y="488308"/>
                    </a:cubicBezTo>
                    <a:cubicBezTo>
                      <a:pt x="282091" y="484212"/>
                      <a:pt x="274567" y="486689"/>
                      <a:pt x="259898" y="492784"/>
                    </a:cubicBezTo>
                    <a:cubicBezTo>
                      <a:pt x="244372" y="499261"/>
                      <a:pt x="223036" y="508120"/>
                      <a:pt x="204082" y="493451"/>
                    </a:cubicBezTo>
                    <a:cubicBezTo>
                      <a:pt x="185127" y="478783"/>
                      <a:pt x="188270" y="455923"/>
                      <a:pt x="190651" y="439158"/>
                    </a:cubicBezTo>
                    <a:cubicBezTo>
                      <a:pt x="192842" y="423443"/>
                      <a:pt x="193318" y="415632"/>
                      <a:pt x="188080" y="411632"/>
                    </a:cubicBezTo>
                    <a:cubicBezTo>
                      <a:pt x="182841" y="407536"/>
                      <a:pt x="175316" y="410012"/>
                      <a:pt x="160648" y="416108"/>
                    </a:cubicBezTo>
                    <a:cubicBezTo>
                      <a:pt x="145122" y="422585"/>
                      <a:pt x="123786" y="431443"/>
                      <a:pt x="104831" y="416775"/>
                    </a:cubicBezTo>
                    <a:cubicBezTo>
                      <a:pt x="85876" y="402107"/>
                      <a:pt x="89019" y="379246"/>
                      <a:pt x="91401" y="362578"/>
                    </a:cubicBezTo>
                    <a:cubicBezTo>
                      <a:pt x="93592" y="346861"/>
                      <a:pt x="94068" y="339051"/>
                      <a:pt x="88829" y="334955"/>
                    </a:cubicBezTo>
                    <a:cubicBezTo>
                      <a:pt x="83590" y="330859"/>
                      <a:pt x="76066" y="333336"/>
                      <a:pt x="61397" y="339432"/>
                    </a:cubicBezTo>
                    <a:cubicBezTo>
                      <a:pt x="45871" y="345909"/>
                      <a:pt x="24535" y="354767"/>
                      <a:pt x="5581" y="340099"/>
                    </a:cubicBezTo>
                    <a:cubicBezTo>
                      <a:pt x="-706" y="335241"/>
                      <a:pt x="-1849" y="326287"/>
                      <a:pt x="3009" y="320096"/>
                    </a:cubicBezTo>
                    <a:lnTo>
                      <a:pt x="245896" y="5581"/>
                    </a:lnTo>
                    <a:cubicBezTo>
                      <a:pt x="250754" y="-706"/>
                      <a:pt x="259708" y="-1849"/>
                      <a:pt x="265899" y="3009"/>
                    </a:cubicBezTo>
                    <a:lnTo>
                      <a:pt x="566984" y="235609"/>
                    </a:lnTo>
                    <a:cubicBezTo>
                      <a:pt x="569937" y="237896"/>
                      <a:pt x="571937" y="241325"/>
                      <a:pt x="572413" y="245134"/>
                    </a:cubicBezTo>
                    <a:cubicBezTo>
                      <a:pt x="572890" y="248849"/>
                      <a:pt x="571842" y="252659"/>
                      <a:pt x="569556" y="255707"/>
                    </a:cubicBezTo>
                    <a:lnTo>
                      <a:pt x="326668" y="570223"/>
                    </a:lnTo>
                    <a:cubicBezTo>
                      <a:pt x="323906" y="573747"/>
                      <a:pt x="319715" y="575652"/>
                      <a:pt x="315429" y="575652"/>
                    </a:cubicBezTo>
                    <a:close/>
                    <a:moveTo>
                      <a:pt x="281520" y="457732"/>
                    </a:moveTo>
                    <a:cubicBezTo>
                      <a:pt x="289330" y="457732"/>
                      <a:pt x="297236" y="459828"/>
                      <a:pt x="304856" y="465638"/>
                    </a:cubicBezTo>
                    <a:cubicBezTo>
                      <a:pt x="323811" y="480307"/>
                      <a:pt x="320572" y="503071"/>
                      <a:pt x="318286" y="519740"/>
                    </a:cubicBezTo>
                    <a:cubicBezTo>
                      <a:pt x="317334" y="526693"/>
                      <a:pt x="316667" y="532123"/>
                      <a:pt x="316762" y="536314"/>
                    </a:cubicBezTo>
                    <a:lnTo>
                      <a:pt x="538314" y="249516"/>
                    </a:lnTo>
                    <a:lnTo>
                      <a:pt x="259803" y="34441"/>
                    </a:lnTo>
                    <a:lnTo>
                      <a:pt x="41871" y="316572"/>
                    </a:lnTo>
                    <a:cubicBezTo>
                      <a:pt x="44442" y="315619"/>
                      <a:pt x="47205" y="314477"/>
                      <a:pt x="50443" y="313143"/>
                    </a:cubicBezTo>
                    <a:cubicBezTo>
                      <a:pt x="65969" y="306666"/>
                      <a:pt x="87305" y="297808"/>
                      <a:pt x="106260" y="312476"/>
                    </a:cubicBezTo>
                    <a:cubicBezTo>
                      <a:pt x="125215" y="327145"/>
                      <a:pt x="122071" y="350005"/>
                      <a:pt x="119690" y="366673"/>
                    </a:cubicBezTo>
                    <a:cubicBezTo>
                      <a:pt x="117499" y="382390"/>
                      <a:pt x="117023" y="390200"/>
                      <a:pt x="122357" y="394296"/>
                    </a:cubicBezTo>
                    <a:cubicBezTo>
                      <a:pt x="127596" y="398392"/>
                      <a:pt x="135121" y="395915"/>
                      <a:pt x="149789" y="389819"/>
                    </a:cubicBezTo>
                    <a:cubicBezTo>
                      <a:pt x="165315" y="383342"/>
                      <a:pt x="186651" y="374484"/>
                      <a:pt x="205606" y="389152"/>
                    </a:cubicBezTo>
                    <a:cubicBezTo>
                      <a:pt x="224560" y="403821"/>
                      <a:pt x="221322" y="426586"/>
                      <a:pt x="219036" y="443255"/>
                    </a:cubicBezTo>
                    <a:cubicBezTo>
                      <a:pt x="216845" y="458971"/>
                      <a:pt x="216369" y="466877"/>
                      <a:pt x="221608" y="470877"/>
                    </a:cubicBezTo>
                    <a:cubicBezTo>
                      <a:pt x="226846" y="474973"/>
                      <a:pt x="234371" y="472496"/>
                      <a:pt x="249040" y="466400"/>
                    </a:cubicBezTo>
                    <a:cubicBezTo>
                      <a:pt x="258374" y="462495"/>
                      <a:pt x="269804" y="457732"/>
                      <a:pt x="281520" y="457732"/>
                    </a:cubicBezTo>
                    <a:close/>
                  </a:path>
                </a:pathLst>
              </a:custGeom>
              <a:solidFill>
                <a:srgbClr val="FFFFFF"/>
              </a:solidFill>
              <a:ln w="228600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73" name="Google Shape;173;p2"/>
            <p:cNvGrpSpPr/>
            <p:nvPr/>
          </p:nvGrpSpPr>
          <p:grpSpPr>
            <a:xfrm>
              <a:off x="4751814" y="5483009"/>
              <a:ext cx="402028" cy="354862"/>
              <a:chOff x="4751814" y="5483009"/>
              <a:chExt cx="402028" cy="354862"/>
            </a:xfrm>
          </p:grpSpPr>
          <p:sp>
            <p:nvSpPr>
              <p:cNvPr id="174" name="Google Shape;174;p2"/>
              <p:cNvSpPr/>
              <p:nvPr/>
            </p:nvSpPr>
            <p:spPr>
              <a:xfrm rot="-3138037">
                <a:off x="4893835" y="5470086"/>
                <a:ext cx="118585" cy="381135"/>
              </a:xfrm>
              <a:custGeom>
                <a:avLst/>
                <a:gdLst/>
                <a:ahLst/>
                <a:cxnLst/>
                <a:rect l="l" t="t" r="r" b="b"/>
                <a:pathLst>
                  <a:path w="118395" h="380524" extrusionOk="0">
                    <a:moveTo>
                      <a:pt x="0" y="0"/>
                    </a:moveTo>
                    <a:lnTo>
                      <a:pt x="118396" y="0"/>
                    </a:lnTo>
                    <a:lnTo>
                      <a:pt x="118396" y="380524"/>
                    </a:lnTo>
                    <a:lnTo>
                      <a:pt x="0" y="380524"/>
                    </a:lnTo>
                    <a:close/>
                  </a:path>
                </a:pathLst>
              </a:custGeom>
              <a:solidFill>
                <a:srgbClr val="FFFFFF"/>
              </a:solidFill>
              <a:ln w="228600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5" name="Google Shape;175;p2"/>
              <p:cNvSpPr/>
              <p:nvPr/>
            </p:nvSpPr>
            <p:spPr>
              <a:xfrm>
                <a:off x="4751814" y="5483009"/>
                <a:ext cx="402028" cy="354862"/>
              </a:xfrm>
              <a:custGeom>
                <a:avLst/>
                <a:gdLst/>
                <a:ahLst/>
                <a:cxnLst/>
                <a:rect l="l" t="t" r="r" b="b"/>
                <a:pathLst>
                  <a:path w="402028" h="354862" extrusionOk="0">
                    <a:moveTo>
                      <a:pt x="315390" y="354862"/>
                    </a:moveTo>
                    <a:cubicBezTo>
                      <a:pt x="312342" y="354862"/>
                      <a:pt x="309294" y="353910"/>
                      <a:pt x="306627" y="351910"/>
                    </a:cubicBezTo>
                    <a:lnTo>
                      <a:pt x="5542" y="119309"/>
                    </a:lnTo>
                    <a:cubicBezTo>
                      <a:pt x="2589" y="117023"/>
                      <a:pt x="589" y="113594"/>
                      <a:pt x="113" y="109784"/>
                    </a:cubicBezTo>
                    <a:cubicBezTo>
                      <a:pt x="-364" y="106069"/>
                      <a:pt x="684" y="102259"/>
                      <a:pt x="2970" y="99211"/>
                    </a:cubicBezTo>
                    <a:lnTo>
                      <a:pt x="75360" y="5580"/>
                    </a:lnTo>
                    <a:cubicBezTo>
                      <a:pt x="80218" y="-706"/>
                      <a:pt x="89171" y="-1849"/>
                      <a:pt x="95363" y="3009"/>
                    </a:cubicBezTo>
                    <a:lnTo>
                      <a:pt x="396448" y="235609"/>
                    </a:lnTo>
                    <a:cubicBezTo>
                      <a:pt x="402734" y="240467"/>
                      <a:pt x="403878" y="249421"/>
                      <a:pt x="399020" y="255612"/>
                    </a:cubicBezTo>
                    <a:lnTo>
                      <a:pt x="326630" y="349242"/>
                    </a:lnTo>
                    <a:cubicBezTo>
                      <a:pt x="323867" y="352957"/>
                      <a:pt x="319676" y="354862"/>
                      <a:pt x="315390" y="354862"/>
                    </a:cubicBezTo>
                    <a:close/>
                    <a:moveTo>
                      <a:pt x="34308" y="105403"/>
                    </a:moveTo>
                    <a:lnTo>
                      <a:pt x="312818" y="320477"/>
                    </a:lnTo>
                    <a:lnTo>
                      <a:pt x="367682" y="249421"/>
                    </a:lnTo>
                    <a:lnTo>
                      <a:pt x="89171" y="34251"/>
                    </a:lnTo>
                    <a:lnTo>
                      <a:pt x="34308" y="105403"/>
                    </a:lnTo>
                    <a:close/>
                  </a:path>
                </a:pathLst>
              </a:custGeom>
              <a:solidFill>
                <a:srgbClr val="FFFFFF"/>
              </a:solidFill>
              <a:ln w="228600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76" name="Google Shape;176;p2"/>
            <p:cNvGrpSpPr/>
            <p:nvPr/>
          </p:nvGrpSpPr>
          <p:grpSpPr>
            <a:xfrm>
              <a:off x="4865542" y="5303307"/>
              <a:ext cx="416205" cy="387402"/>
              <a:chOff x="4865542" y="5303307"/>
              <a:chExt cx="416205" cy="387402"/>
            </a:xfrm>
          </p:grpSpPr>
          <p:sp>
            <p:nvSpPr>
              <p:cNvPr id="177" name="Google Shape;177;p2"/>
              <p:cNvSpPr/>
              <p:nvPr/>
            </p:nvSpPr>
            <p:spPr>
              <a:xfrm>
                <a:off x="4879848" y="5317553"/>
                <a:ext cx="387730" cy="358870"/>
              </a:xfrm>
              <a:custGeom>
                <a:avLst/>
                <a:gdLst/>
                <a:ahLst/>
                <a:cxnLst/>
                <a:rect l="l" t="t" r="r" b="b"/>
                <a:pathLst>
                  <a:path w="387730" h="358870" extrusionOk="0">
                    <a:moveTo>
                      <a:pt x="301085" y="358870"/>
                    </a:moveTo>
                    <a:lnTo>
                      <a:pt x="0" y="126270"/>
                    </a:lnTo>
                    <a:lnTo>
                      <a:pt x="61913" y="46069"/>
                    </a:lnTo>
                    <a:cubicBezTo>
                      <a:pt x="101917" y="-5747"/>
                      <a:pt x="176308" y="-15272"/>
                      <a:pt x="228124" y="24733"/>
                    </a:cubicBezTo>
                    <a:lnTo>
                      <a:pt x="341662" y="112459"/>
                    </a:lnTo>
                    <a:cubicBezTo>
                      <a:pt x="393478" y="152464"/>
                      <a:pt x="403003" y="226854"/>
                      <a:pt x="362998" y="278670"/>
                    </a:cubicBezTo>
                    <a:lnTo>
                      <a:pt x="301085" y="358870"/>
                    </a:lnTo>
                    <a:close/>
                  </a:path>
                </a:pathLst>
              </a:custGeom>
              <a:solidFill>
                <a:srgbClr val="FFFFFF"/>
              </a:solidFill>
              <a:ln w="228600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8" name="Google Shape;178;p2"/>
              <p:cNvSpPr/>
              <p:nvPr/>
            </p:nvSpPr>
            <p:spPr>
              <a:xfrm>
                <a:off x="4865542" y="5303307"/>
                <a:ext cx="416205" cy="387402"/>
              </a:xfrm>
              <a:custGeom>
                <a:avLst/>
                <a:gdLst/>
                <a:ahLst/>
                <a:cxnLst/>
                <a:rect l="l" t="t" r="r" b="b"/>
                <a:pathLst>
                  <a:path w="416205" h="387402" extrusionOk="0">
                    <a:moveTo>
                      <a:pt x="315390" y="387403"/>
                    </a:moveTo>
                    <a:cubicBezTo>
                      <a:pt x="312247" y="387403"/>
                      <a:pt x="309199" y="386355"/>
                      <a:pt x="306627" y="384450"/>
                    </a:cubicBezTo>
                    <a:lnTo>
                      <a:pt x="5542" y="151849"/>
                    </a:lnTo>
                    <a:cubicBezTo>
                      <a:pt x="2589" y="149563"/>
                      <a:pt x="589" y="146135"/>
                      <a:pt x="113" y="142324"/>
                    </a:cubicBezTo>
                    <a:cubicBezTo>
                      <a:pt x="-363" y="138515"/>
                      <a:pt x="684" y="134800"/>
                      <a:pt x="2970" y="131752"/>
                    </a:cubicBezTo>
                    <a:lnTo>
                      <a:pt x="64883" y="51551"/>
                    </a:lnTo>
                    <a:cubicBezTo>
                      <a:pt x="109650" y="-6361"/>
                      <a:pt x="193185" y="-17124"/>
                      <a:pt x="251096" y="27644"/>
                    </a:cubicBezTo>
                    <a:lnTo>
                      <a:pt x="364634" y="115369"/>
                    </a:lnTo>
                    <a:cubicBezTo>
                      <a:pt x="392733" y="137086"/>
                      <a:pt x="410640" y="168328"/>
                      <a:pt x="415117" y="203571"/>
                    </a:cubicBezTo>
                    <a:cubicBezTo>
                      <a:pt x="419594" y="238718"/>
                      <a:pt x="410164" y="273579"/>
                      <a:pt x="388542" y="301678"/>
                    </a:cubicBezTo>
                    <a:lnTo>
                      <a:pt x="326630" y="381878"/>
                    </a:lnTo>
                    <a:cubicBezTo>
                      <a:pt x="324344" y="384831"/>
                      <a:pt x="320915" y="386832"/>
                      <a:pt x="317105" y="387308"/>
                    </a:cubicBezTo>
                    <a:cubicBezTo>
                      <a:pt x="316629" y="387308"/>
                      <a:pt x="315962" y="387403"/>
                      <a:pt x="315390" y="387403"/>
                    </a:cubicBezTo>
                    <a:close/>
                    <a:moveTo>
                      <a:pt x="34308" y="137943"/>
                    </a:moveTo>
                    <a:lnTo>
                      <a:pt x="312818" y="353113"/>
                    </a:lnTo>
                    <a:lnTo>
                      <a:pt x="366063" y="284247"/>
                    </a:lnTo>
                    <a:cubicBezTo>
                      <a:pt x="383113" y="262244"/>
                      <a:pt x="390543" y="234908"/>
                      <a:pt x="386923" y="207285"/>
                    </a:cubicBezTo>
                    <a:cubicBezTo>
                      <a:pt x="383304" y="179663"/>
                      <a:pt x="369302" y="155088"/>
                      <a:pt x="347299" y="138134"/>
                    </a:cubicBezTo>
                    <a:lnTo>
                      <a:pt x="233761" y="50408"/>
                    </a:lnTo>
                    <a:cubicBezTo>
                      <a:pt x="188231" y="15261"/>
                      <a:pt x="122700" y="23739"/>
                      <a:pt x="87647" y="69172"/>
                    </a:cubicBezTo>
                    <a:lnTo>
                      <a:pt x="34308" y="137943"/>
                    </a:lnTo>
                    <a:close/>
                  </a:path>
                </a:pathLst>
              </a:custGeom>
              <a:solidFill>
                <a:srgbClr val="FFFFFF"/>
              </a:solidFill>
              <a:ln w="228600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79" name="Google Shape;179;p2"/>
            <p:cNvGrpSpPr/>
            <p:nvPr/>
          </p:nvGrpSpPr>
          <p:grpSpPr>
            <a:xfrm>
              <a:off x="4804248" y="5401592"/>
              <a:ext cx="421233" cy="357222"/>
              <a:chOff x="4804248" y="5401592"/>
              <a:chExt cx="421233" cy="357222"/>
            </a:xfrm>
          </p:grpSpPr>
          <p:sp>
            <p:nvSpPr>
              <p:cNvPr id="180" name="Google Shape;180;p2"/>
              <p:cNvSpPr/>
              <p:nvPr/>
            </p:nvSpPr>
            <p:spPr>
              <a:xfrm>
                <a:off x="4818528" y="5415840"/>
                <a:ext cx="392578" cy="328665"/>
              </a:xfrm>
              <a:custGeom>
                <a:avLst/>
                <a:gdLst/>
                <a:ahLst/>
                <a:cxnLst/>
                <a:rect l="l" t="t" r="r" b="b"/>
                <a:pathLst>
                  <a:path w="392578" h="328665" extrusionOk="0">
                    <a:moveTo>
                      <a:pt x="315828" y="320781"/>
                    </a:moveTo>
                    <a:lnTo>
                      <a:pt x="14743" y="88180"/>
                    </a:lnTo>
                    <a:cubicBezTo>
                      <a:pt x="-1831" y="75417"/>
                      <a:pt x="-4879" y="51318"/>
                      <a:pt x="7885" y="34745"/>
                    </a:cubicBezTo>
                    <a:lnTo>
                      <a:pt x="23315" y="14743"/>
                    </a:lnTo>
                    <a:cubicBezTo>
                      <a:pt x="36079" y="-1831"/>
                      <a:pt x="60177" y="-4879"/>
                      <a:pt x="76750" y="7884"/>
                    </a:cubicBezTo>
                    <a:lnTo>
                      <a:pt x="377836" y="240485"/>
                    </a:lnTo>
                    <a:cubicBezTo>
                      <a:pt x="394409" y="253248"/>
                      <a:pt x="397457" y="277347"/>
                      <a:pt x="384694" y="293920"/>
                    </a:cubicBezTo>
                    <a:lnTo>
                      <a:pt x="369263" y="313923"/>
                    </a:lnTo>
                    <a:cubicBezTo>
                      <a:pt x="356500" y="330496"/>
                      <a:pt x="332402" y="333544"/>
                      <a:pt x="315828" y="320781"/>
                    </a:cubicBezTo>
                    <a:close/>
                  </a:path>
                </a:pathLst>
              </a:custGeom>
              <a:solidFill>
                <a:srgbClr val="FFFFFF"/>
              </a:solidFill>
              <a:ln w="228600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1" name="Google Shape;181;p2"/>
              <p:cNvSpPr/>
              <p:nvPr/>
            </p:nvSpPr>
            <p:spPr>
              <a:xfrm>
                <a:off x="4804248" y="5401592"/>
                <a:ext cx="421233" cy="357222"/>
              </a:xfrm>
              <a:custGeom>
                <a:avLst/>
                <a:gdLst/>
                <a:ahLst/>
                <a:cxnLst/>
                <a:rect l="l" t="t" r="r" b="b"/>
                <a:pathLst>
                  <a:path w="421233" h="357222" extrusionOk="0">
                    <a:moveTo>
                      <a:pt x="353253" y="357222"/>
                    </a:moveTo>
                    <a:cubicBezTo>
                      <a:pt x="341729" y="357222"/>
                      <a:pt x="330584" y="353412"/>
                      <a:pt x="321440" y="346364"/>
                    </a:cubicBezTo>
                    <a:lnTo>
                      <a:pt x="20355" y="113763"/>
                    </a:lnTo>
                    <a:cubicBezTo>
                      <a:pt x="9306" y="105191"/>
                      <a:pt x="2257" y="92903"/>
                      <a:pt x="448" y="78997"/>
                    </a:cubicBezTo>
                    <a:cubicBezTo>
                      <a:pt x="-1362" y="65091"/>
                      <a:pt x="2353" y="51374"/>
                      <a:pt x="10925" y="40326"/>
                    </a:cubicBezTo>
                    <a:lnTo>
                      <a:pt x="26356" y="20323"/>
                    </a:lnTo>
                    <a:cubicBezTo>
                      <a:pt x="44072" y="-2537"/>
                      <a:pt x="76933" y="-6728"/>
                      <a:pt x="99793" y="10893"/>
                    </a:cubicBezTo>
                    <a:lnTo>
                      <a:pt x="400878" y="243494"/>
                    </a:lnTo>
                    <a:cubicBezTo>
                      <a:pt x="411928" y="252066"/>
                      <a:pt x="418976" y="264353"/>
                      <a:pt x="420786" y="278260"/>
                    </a:cubicBezTo>
                    <a:cubicBezTo>
                      <a:pt x="422596" y="292167"/>
                      <a:pt x="418881" y="305883"/>
                      <a:pt x="410309" y="316932"/>
                    </a:cubicBezTo>
                    <a:lnTo>
                      <a:pt x="394878" y="336934"/>
                    </a:lnTo>
                    <a:cubicBezTo>
                      <a:pt x="386305" y="347983"/>
                      <a:pt x="374018" y="355032"/>
                      <a:pt x="360112" y="356841"/>
                    </a:cubicBezTo>
                    <a:cubicBezTo>
                      <a:pt x="357826" y="357032"/>
                      <a:pt x="355540" y="357222"/>
                      <a:pt x="353253" y="357222"/>
                    </a:cubicBezTo>
                    <a:close/>
                    <a:moveTo>
                      <a:pt x="67885" y="28515"/>
                    </a:moveTo>
                    <a:cubicBezTo>
                      <a:pt x="60741" y="28515"/>
                      <a:pt x="53692" y="31658"/>
                      <a:pt x="49025" y="37754"/>
                    </a:cubicBezTo>
                    <a:lnTo>
                      <a:pt x="33595" y="57756"/>
                    </a:lnTo>
                    <a:cubicBezTo>
                      <a:pt x="29689" y="62709"/>
                      <a:pt x="28070" y="68996"/>
                      <a:pt x="28832" y="75282"/>
                    </a:cubicBezTo>
                    <a:cubicBezTo>
                      <a:pt x="29689" y="81664"/>
                      <a:pt x="32833" y="87189"/>
                      <a:pt x="37881" y="91094"/>
                    </a:cubicBezTo>
                    <a:lnTo>
                      <a:pt x="338966" y="323694"/>
                    </a:lnTo>
                    <a:lnTo>
                      <a:pt x="338966" y="323694"/>
                    </a:lnTo>
                    <a:cubicBezTo>
                      <a:pt x="344014" y="327599"/>
                      <a:pt x="350206" y="329219"/>
                      <a:pt x="356492" y="328457"/>
                    </a:cubicBezTo>
                    <a:cubicBezTo>
                      <a:pt x="362874" y="327599"/>
                      <a:pt x="368398" y="324456"/>
                      <a:pt x="372303" y="319408"/>
                    </a:cubicBezTo>
                    <a:lnTo>
                      <a:pt x="387734" y="299406"/>
                    </a:lnTo>
                    <a:cubicBezTo>
                      <a:pt x="391639" y="294453"/>
                      <a:pt x="393259" y="288166"/>
                      <a:pt x="392497" y="281880"/>
                    </a:cubicBezTo>
                    <a:cubicBezTo>
                      <a:pt x="391639" y="275593"/>
                      <a:pt x="388496" y="269973"/>
                      <a:pt x="383448" y="266068"/>
                    </a:cubicBezTo>
                    <a:lnTo>
                      <a:pt x="82363" y="33467"/>
                    </a:lnTo>
                    <a:cubicBezTo>
                      <a:pt x="78076" y="30134"/>
                      <a:pt x="72933" y="28515"/>
                      <a:pt x="67885" y="28515"/>
                    </a:cubicBezTo>
                    <a:close/>
                  </a:path>
                </a:pathLst>
              </a:custGeom>
              <a:solidFill>
                <a:srgbClr val="FFFFFF"/>
              </a:solidFill>
              <a:ln w="228600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82" name="Google Shape;182;p2"/>
            <p:cNvGrpSpPr/>
            <p:nvPr/>
          </p:nvGrpSpPr>
          <p:grpSpPr>
            <a:xfrm>
              <a:off x="4680264" y="5562151"/>
              <a:ext cx="421201" cy="357254"/>
              <a:chOff x="4680264" y="5562151"/>
              <a:chExt cx="421201" cy="357254"/>
            </a:xfrm>
          </p:grpSpPr>
          <p:sp>
            <p:nvSpPr>
              <p:cNvPr id="183" name="Google Shape;183;p2"/>
              <p:cNvSpPr/>
              <p:nvPr/>
            </p:nvSpPr>
            <p:spPr>
              <a:xfrm>
                <a:off x="4694512" y="5576431"/>
                <a:ext cx="392578" cy="328665"/>
              </a:xfrm>
              <a:custGeom>
                <a:avLst/>
                <a:gdLst/>
                <a:ahLst/>
                <a:cxnLst/>
                <a:rect l="l" t="t" r="r" b="b"/>
                <a:pathLst>
                  <a:path w="392578" h="328665" extrusionOk="0">
                    <a:moveTo>
                      <a:pt x="315828" y="320781"/>
                    </a:moveTo>
                    <a:lnTo>
                      <a:pt x="14743" y="88180"/>
                    </a:lnTo>
                    <a:cubicBezTo>
                      <a:pt x="-1831" y="75417"/>
                      <a:pt x="-4879" y="51319"/>
                      <a:pt x="7885" y="34745"/>
                    </a:cubicBezTo>
                    <a:lnTo>
                      <a:pt x="23315" y="14743"/>
                    </a:lnTo>
                    <a:cubicBezTo>
                      <a:pt x="36078" y="-1831"/>
                      <a:pt x="60177" y="-4879"/>
                      <a:pt x="76750" y="7885"/>
                    </a:cubicBezTo>
                    <a:lnTo>
                      <a:pt x="377836" y="240485"/>
                    </a:lnTo>
                    <a:cubicBezTo>
                      <a:pt x="394409" y="253248"/>
                      <a:pt x="397457" y="277347"/>
                      <a:pt x="384694" y="293920"/>
                    </a:cubicBezTo>
                    <a:lnTo>
                      <a:pt x="369263" y="313923"/>
                    </a:lnTo>
                    <a:cubicBezTo>
                      <a:pt x="356404" y="330497"/>
                      <a:pt x="332401" y="333544"/>
                      <a:pt x="315828" y="320781"/>
                    </a:cubicBezTo>
                    <a:close/>
                  </a:path>
                </a:pathLst>
              </a:custGeom>
              <a:solidFill>
                <a:srgbClr val="FFFFFF"/>
              </a:solidFill>
              <a:ln w="228600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4" name="Google Shape;184;p2"/>
              <p:cNvSpPr/>
              <p:nvPr/>
            </p:nvSpPr>
            <p:spPr>
              <a:xfrm>
                <a:off x="4680264" y="5562151"/>
                <a:ext cx="421201" cy="357254"/>
              </a:xfrm>
              <a:custGeom>
                <a:avLst/>
                <a:gdLst/>
                <a:ahLst/>
                <a:cxnLst/>
                <a:rect l="l" t="t" r="r" b="b"/>
                <a:pathLst>
                  <a:path w="421201" h="357254" extrusionOk="0">
                    <a:moveTo>
                      <a:pt x="353317" y="357254"/>
                    </a:moveTo>
                    <a:cubicBezTo>
                      <a:pt x="342173" y="357254"/>
                      <a:pt x="330838" y="353730"/>
                      <a:pt x="321408" y="346396"/>
                    </a:cubicBezTo>
                    <a:lnTo>
                      <a:pt x="321408" y="346396"/>
                    </a:lnTo>
                    <a:lnTo>
                      <a:pt x="20323" y="113795"/>
                    </a:lnTo>
                    <a:cubicBezTo>
                      <a:pt x="-2537" y="96174"/>
                      <a:pt x="-6728" y="63218"/>
                      <a:pt x="10893" y="40357"/>
                    </a:cubicBezTo>
                    <a:lnTo>
                      <a:pt x="26324" y="20355"/>
                    </a:lnTo>
                    <a:cubicBezTo>
                      <a:pt x="34896" y="9306"/>
                      <a:pt x="47184" y="2257"/>
                      <a:pt x="61090" y="448"/>
                    </a:cubicBezTo>
                    <a:cubicBezTo>
                      <a:pt x="74997" y="-1362"/>
                      <a:pt x="88713" y="2353"/>
                      <a:pt x="99762" y="10925"/>
                    </a:cubicBezTo>
                    <a:lnTo>
                      <a:pt x="400847" y="243430"/>
                    </a:lnTo>
                    <a:cubicBezTo>
                      <a:pt x="411896" y="252003"/>
                      <a:pt x="418944" y="264290"/>
                      <a:pt x="420754" y="278196"/>
                    </a:cubicBezTo>
                    <a:cubicBezTo>
                      <a:pt x="422564" y="292103"/>
                      <a:pt x="418849" y="305819"/>
                      <a:pt x="410277" y="316868"/>
                    </a:cubicBezTo>
                    <a:lnTo>
                      <a:pt x="394846" y="336871"/>
                    </a:lnTo>
                    <a:cubicBezTo>
                      <a:pt x="384464" y="350301"/>
                      <a:pt x="368938" y="357254"/>
                      <a:pt x="353317" y="357254"/>
                    </a:cubicBezTo>
                    <a:close/>
                    <a:moveTo>
                      <a:pt x="338839" y="323726"/>
                    </a:moveTo>
                    <a:cubicBezTo>
                      <a:pt x="349221" y="331727"/>
                      <a:pt x="364176" y="329822"/>
                      <a:pt x="372177" y="319440"/>
                    </a:cubicBezTo>
                    <a:lnTo>
                      <a:pt x="387607" y="299438"/>
                    </a:lnTo>
                    <a:cubicBezTo>
                      <a:pt x="391512" y="294484"/>
                      <a:pt x="393132" y="288198"/>
                      <a:pt x="392370" y="281911"/>
                    </a:cubicBezTo>
                    <a:cubicBezTo>
                      <a:pt x="391512" y="275530"/>
                      <a:pt x="388369" y="270005"/>
                      <a:pt x="383321" y="266100"/>
                    </a:cubicBezTo>
                    <a:lnTo>
                      <a:pt x="82236" y="33499"/>
                    </a:lnTo>
                    <a:cubicBezTo>
                      <a:pt x="77187" y="29594"/>
                      <a:pt x="70901" y="27975"/>
                      <a:pt x="64710" y="28737"/>
                    </a:cubicBezTo>
                    <a:cubicBezTo>
                      <a:pt x="58328" y="29594"/>
                      <a:pt x="52803" y="32738"/>
                      <a:pt x="48898" y="37785"/>
                    </a:cubicBezTo>
                    <a:lnTo>
                      <a:pt x="33468" y="57788"/>
                    </a:lnTo>
                    <a:cubicBezTo>
                      <a:pt x="25467" y="68170"/>
                      <a:pt x="27372" y="83125"/>
                      <a:pt x="37754" y="91126"/>
                    </a:cubicBezTo>
                    <a:lnTo>
                      <a:pt x="338839" y="323726"/>
                    </a:lnTo>
                    <a:close/>
                  </a:path>
                </a:pathLst>
              </a:custGeom>
              <a:solidFill>
                <a:srgbClr val="FFFFFF"/>
              </a:solidFill>
              <a:ln w="228600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185" name="Google Shape;185;p2"/>
            <p:cNvSpPr/>
            <p:nvPr/>
          </p:nvSpPr>
          <p:spPr>
            <a:xfrm>
              <a:off x="4464025" y="5942775"/>
              <a:ext cx="326343" cy="268571"/>
            </a:xfrm>
            <a:custGeom>
              <a:avLst/>
              <a:gdLst/>
              <a:ahLst/>
              <a:cxnLst/>
              <a:rect l="l" t="t" r="r" b="b"/>
              <a:pathLst>
                <a:path w="326343" h="268571" extrusionOk="0">
                  <a:moveTo>
                    <a:pt x="312095" y="268571"/>
                  </a:moveTo>
                  <a:cubicBezTo>
                    <a:pt x="309047" y="268571"/>
                    <a:pt x="305999" y="267619"/>
                    <a:pt x="303332" y="265618"/>
                  </a:cubicBezTo>
                  <a:cubicBezTo>
                    <a:pt x="284377" y="250950"/>
                    <a:pt x="287521" y="228090"/>
                    <a:pt x="289902" y="211421"/>
                  </a:cubicBezTo>
                  <a:cubicBezTo>
                    <a:pt x="292092" y="195705"/>
                    <a:pt x="292569" y="187895"/>
                    <a:pt x="287330" y="183894"/>
                  </a:cubicBezTo>
                  <a:cubicBezTo>
                    <a:pt x="282091" y="179798"/>
                    <a:pt x="274566" y="182275"/>
                    <a:pt x="259898" y="188371"/>
                  </a:cubicBezTo>
                  <a:cubicBezTo>
                    <a:pt x="244372" y="194848"/>
                    <a:pt x="223036" y="203706"/>
                    <a:pt x="204082" y="189038"/>
                  </a:cubicBezTo>
                  <a:cubicBezTo>
                    <a:pt x="185127" y="174369"/>
                    <a:pt x="188270" y="151509"/>
                    <a:pt x="190651" y="134745"/>
                  </a:cubicBezTo>
                  <a:cubicBezTo>
                    <a:pt x="192842" y="119029"/>
                    <a:pt x="193318" y="111219"/>
                    <a:pt x="188080" y="107218"/>
                  </a:cubicBezTo>
                  <a:cubicBezTo>
                    <a:pt x="182841" y="103122"/>
                    <a:pt x="175316" y="105599"/>
                    <a:pt x="160648" y="111695"/>
                  </a:cubicBezTo>
                  <a:cubicBezTo>
                    <a:pt x="145122" y="118172"/>
                    <a:pt x="123786" y="127030"/>
                    <a:pt x="104831" y="112362"/>
                  </a:cubicBezTo>
                  <a:cubicBezTo>
                    <a:pt x="85876" y="97693"/>
                    <a:pt x="89020" y="74833"/>
                    <a:pt x="91401" y="58164"/>
                  </a:cubicBezTo>
                  <a:cubicBezTo>
                    <a:pt x="93591" y="42448"/>
                    <a:pt x="94068" y="34637"/>
                    <a:pt x="88829" y="30542"/>
                  </a:cubicBezTo>
                  <a:cubicBezTo>
                    <a:pt x="83590" y="26446"/>
                    <a:pt x="76065" y="28922"/>
                    <a:pt x="61397" y="35019"/>
                  </a:cubicBezTo>
                  <a:cubicBezTo>
                    <a:pt x="45871" y="41496"/>
                    <a:pt x="24535" y="50354"/>
                    <a:pt x="5581" y="35685"/>
                  </a:cubicBezTo>
                  <a:cubicBezTo>
                    <a:pt x="-706" y="30828"/>
                    <a:pt x="-1849" y="21874"/>
                    <a:pt x="3009" y="15683"/>
                  </a:cubicBezTo>
                  <a:cubicBezTo>
                    <a:pt x="7866" y="9396"/>
                    <a:pt x="16820" y="8253"/>
                    <a:pt x="23011" y="13111"/>
                  </a:cubicBezTo>
                  <a:cubicBezTo>
                    <a:pt x="28250" y="17206"/>
                    <a:pt x="35775" y="14730"/>
                    <a:pt x="50443" y="8634"/>
                  </a:cubicBezTo>
                  <a:cubicBezTo>
                    <a:pt x="65969" y="2157"/>
                    <a:pt x="87305" y="-6701"/>
                    <a:pt x="106260" y="7967"/>
                  </a:cubicBezTo>
                  <a:cubicBezTo>
                    <a:pt x="125215" y="22636"/>
                    <a:pt x="122071" y="45496"/>
                    <a:pt x="119690" y="62165"/>
                  </a:cubicBezTo>
                  <a:cubicBezTo>
                    <a:pt x="117499" y="77881"/>
                    <a:pt x="117023" y="85691"/>
                    <a:pt x="122262" y="89787"/>
                  </a:cubicBezTo>
                  <a:cubicBezTo>
                    <a:pt x="127500" y="93883"/>
                    <a:pt x="135025" y="91406"/>
                    <a:pt x="149694" y="85310"/>
                  </a:cubicBezTo>
                  <a:cubicBezTo>
                    <a:pt x="165220" y="78833"/>
                    <a:pt x="186556" y="69975"/>
                    <a:pt x="205510" y="84643"/>
                  </a:cubicBezTo>
                  <a:cubicBezTo>
                    <a:pt x="224465" y="99312"/>
                    <a:pt x="221227" y="122077"/>
                    <a:pt x="218940" y="138745"/>
                  </a:cubicBezTo>
                  <a:cubicBezTo>
                    <a:pt x="216750" y="154462"/>
                    <a:pt x="216274" y="162368"/>
                    <a:pt x="221512" y="166368"/>
                  </a:cubicBezTo>
                  <a:cubicBezTo>
                    <a:pt x="226751" y="170464"/>
                    <a:pt x="234276" y="167987"/>
                    <a:pt x="248944" y="161891"/>
                  </a:cubicBezTo>
                  <a:cubicBezTo>
                    <a:pt x="264470" y="155414"/>
                    <a:pt x="285806" y="146556"/>
                    <a:pt x="304761" y="161225"/>
                  </a:cubicBezTo>
                  <a:cubicBezTo>
                    <a:pt x="323716" y="175893"/>
                    <a:pt x="320477" y="198658"/>
                    <a:pt x="318191" y="215327"/>
                  </a:cubicBezTo>
                  <a:cubicBezTo>
                    <a:pt x="316000" y="231043"/>
                    <a:pt x="315524" y="238949"/>
                    <a:pt x="320763" y="242949"/>
                  </a:cubicBezTo>
                  <a:cubicBezTo>
                    <a:pt x="327049" y="247807"/>
                    <a:pt x="328192" y="256760"/>
                    <a:pt x="323334" y="262952"/>
                  </a:cubicBezTo>
                  <a:cubicBezTo>
                    <a:pt x="320572" y="266666"/>
                    <a:pt x="316286" y="268571"/>
                    <a:pt x="312095" y="268571"/>
                  </a:cubicBezTo>
                  <a:close/>
                </a:path>
              </a:pathLst>
            </a:custGeom>
            <a:solidFill>
              <a:srgbClr val="FFFFFF"/>
            </a:solidFill>
            <a:ln w="2286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186" name="Google Shape;186;p2"/>
            <p:cNvGrpSpPr/>
            <p:nvPr/>
          </p:nvGrpSpPr>
          <p:grpSpPr>
            <a:xfrm>
              <a:off x="4661227" y="5807423"/>
              <a:ext cx="195857" cy="208030"/>
              <a:chOff x="4661227" y="5807423"/>
              <a:chExt cx="195857" cy="208030"/>
            </a:xfrm>
          </p:grpSpPr>
          <p:sp>
            <p:nvSpPr>
              <p:cNvPr id="187" name="Google Shape;187;p2"/>
              <p:cNvSpPr/>
              <p:nvPr/>
            </p:nvSpPr>
            <p:spPr>
              <a:xfrm rot="-3138037">
                <a:off x="4670240" y="5856391"/>
                <a:ext cx="177831" cy="110094"/>
              </a:xfrm>
              <a:custGeom>
                <a:avLst/>
                <a:gdLst/>
                <a:ahLst/>
                <a:cxnLst/>
                <a:rect l="l" t="t" r="r" b="b"/>
                <a:pathLst>
                  <a:path w="177546" h="109918" extrusionOk="0">
                    <a:moveTo>
                      <a:pt x="177546" y="54959"/>
                    </a:moveTo>
                    <a:cubicBezTo>
                      <a:pt x="177546" y="85313"/>
                      <a:pt x="137801" y="109919"/>
                      <a:pt x="88773" y="109919"/>
                    </a:cubicBezTo>
                    <a:cubicBezTo>
                      <a:pt x="39745" y="109919"/>
                      <a:pt x="0" y="85313"/>
                      <a:pt x="0" y="54959"/>
                    </a:cubicBezTo>
                    <a:cubicBezTo>
                      <a:pt x="0" y="24606"/>
                      <a:pt x="39745" y="0"/>
                      <a:pt x="88773" y="0"/>
                    </a:cubicBezTo>
                    <a:cubicBezTo>
                      <a:pt x="137801" y="0"/>
                      <a:pt x="177546" y="24606"/>
                      <a:pt x="177546" y="54959"/>
                    </a:cubicBezTo>
                    <a:close/>
                  </a:path>
                </a:pathLst>
              </a:custGeom>
              <a:solidFill>
                <a:srgbClr val="FFFFFF"/>
              </a:solidFill>
              <a:ln w="228600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8" name="Google Shape;188;p2"/>
              <p:cNvSpPr/>
              <p:nvPr/>
            </p:nvSpPr>
            <p:spPr>
              <a:xfrm>
                <a:off x="4675124" y="5819105"/>
                <a:ext cx="167770" cy="184501"/>
              </a:xfrm>
              <a:custGeom>
                <a:avLst/>
                <a:gdLst/>
                <a:ahLst/>
                <a:cxnLst/>
                <a:rect l="l" t="t" r="r" b="b"/>
                <a:pathLst>
                  <a:path w="167770" h="184501" extrusionOk="0">
                    <a:moveTo>
                      <a:pt x="53657" y="184502"/>
                    </a:moveTo>
                    <a:cubicBezTo>
                      <a:pt x="41465" y="184502"/>
                      <a:pt x="30225" y="181073"/>
                      <a:pt x="20891" y="173834"/>
                    </a:cubicBezTo>
                    <a:cubicBezTo>
                      <a:pt x="-9875" y="150117"/>
                      <a:pt x="-6256" y="95633"/>
                      <a:pt x="29082" y="49914"/>
                    </a:cubicBezTo>
                    <a:cubicBezTo>
                      <a:pt x="45179" y="29054"/>
                      <a:pt x="65563" y="13243"/>
                      <a:pt x="86518" y="5432"/>
                    </a:cubicBezTo>
                    <a:cubicBezTo>
                      <a:pt x="109759" y="-3331"/>
                      <a:pt x="131285" y="-1426"/>
                      <a:pt x="146906" y="10671"/>
                    </a:cubicBezTo>
                    <a:cubicBezTo>
                      <a:pt x="162623" y="22768"/>
                      <a:pt x="169766" y="43056"/>
                      <a:pt x="167290" y="67821"/>
                    </a:cubicBezTo>
                    <a:cubicBezTo>
                      <a:pt x="165004" y="90014"/>
                      <a:pt x="154812" y="113731"/>
                      <a:pt x="138715" y="134591"/>
                    </a:cubicBezTo>
                    <a:lnTo>
                      <a:pt x="138715" y="134591"/>
                    </a:lnTo>
                    <a:cubicBezTo>
                      <a:pt x="114045" y="166499"/>
                      <a:pt x="81565" y="184502"/>
                      <a:pt x="53657" y="184502"/>
                    </a:cubicBezTo>
                    <a:close/>
                    <a:moveTo>
                      <a:pt x="114236" y="28673"/>
                    </a:moveTo>
                    <a:cubicBezTo>
                      <a:pt x="107568" y="28673"/>
                      <a:pt x="100996" y="30578"/>
                      <a:pt x="96519" y="32197"/>
                    </a:cubicBezTo>
                    <a:cubicBezTo>
                      <a:pt x="80707" y="38103"/>
                      <a:pt x="64420" y="50962"/>
                      <a:pt x="51656" y="67440"/>
                    </a:cubicBezTo>
                    <a:cubicBezTo>
                      <a:pt x="24796" y="102206"/>
                      <a:pt x="23081" y="139544"/>
                      <a:pt x="38321" y="151260"/>
                    </a:cubicBezTo>
                    <a:cubicBezTo>
                      <a:pt x="53561" y="162975"/>
                      <a:pt x="89185" y="151927"/>
                      <a:pt x="116045" y="117160"/>
                    </a:cubicBezTo>
                    <a:lnTo>
                      <a:pt x="116045" y="117160"/>
                    </a:lnTo>
                    <a:cubicBezTo>
                      <a:pt x="128714" y="100682"/>
                      <a:pt x="137000" y="81632"/>
                      <a:pt x="138810" y="64868"/>
                    </a:cubicBezTo>
                    <a:cubicBezTo>
                      <a:pt x="139667" y="56486"/>
                      <a:pt x="139572" y="41151"/>
                      <a:pt x="129380" y="33340"/>
                    </a:cubicBezTo>
                    <a:cubicBezTo>
                      <a:pt x="124904" y="29911"/>
                      <a:pt x="119474" y="28673"/>
                      <a:pt x="114236" y="28673"/>
                    </a:cubicBezTo>
                    <a:close/>
                    <a:moveTo>
                      <a:pt x="127380" y="125923"/>
                    </a:moveTo>
                    <a:lnTo>
                      <a:pt x="127380" y="125923"/>
                    </a:lnTo>
                    <a:lnTo>
                      <a:pt x="127380" y="125923"/>
                    </a:lnTo>
                    <a:close/>
                  </a:path>
                </a:pathLst>
              </a:custGeom>
              <a:solidFill>
                <a:srgbClr val="FFFFFF"/>
              </a:solidFill>
              <a:ln w="228600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189" name="Google Shape;189;p2"/>
            <p:cNvSpPr/>
            <p:nvPr/>
          </p:nvSpPr>
          <p:spPr>
            <a:xfrm>
              <a:off x="4462652" y="5435059"/>
              <a:ext cx="812248" cy="844788"/>
            </a:xfrm>
            <a:custGeom>
              <a:avLst/>
              <a:gdLst/>
              <a:ahLst/>
              <a:cxnLst/>
              <a:rect l="l" t="t" r="r" b="b"/>
              <a:pathLst>
                <a:path w="812248" h="844788" extrusionOk="0">
                  <a:moveTo>
                    <a:pt x="673703" y="304800"/>
                  </a:moveTo>
                  <a:lnTo>
                    <a:pt x="611696" y="385096"/>
                  </a:lnTo>
                  <a:lnTo>
                    <a:pt x="615125" y="387763"/>
                  </a:lnTo>
                  <a:cubicBezTo>
                    <a:pt x="629793" y="399098"/>
                    <a:pt x="632555" y="420434"/>
                    <a:pt x="621221" y="435102"/>
                  </a:cubicBezTo>
                  <a:lnTo>
                    <a:pt x="600456" y="461963"/>
                  </a:lnTo>
                  <a:cubicBezTo>
                    <a:pt x="589121" y="476726"/>
                    <a:pt x="567690" y="479393"/>
                    <a:pt x="553117" y="468059"/>
                  </a:cubicBezTo>
                  <a:lnTo>
                    <a:pt x="549688" y="465391"/>
                  </a:lnTo>
                  <a:lnTo>
                    <a:pt x="311944" y="773239"/>
                  </a:lnTo>
                  <a:lnTo>
                    <a:pt x="160973" y="822198"/>
                  </a:lnTo>
                  <a:lnTo>
                    <a:pt x="103442" y="840772"/>
                  </a:lnTo>
                  <a:cubicBezTo>
                    <a:pt x="56960" y="855916"/>
                    <a:pt x="9716" y="826484"/>
                    <a:pt x="0" y="781812"/>
                  </a:cubicBezTo>
                  <a:cubicBezTo>
                    <a:pt x="17812" y="790575"/>
                    <a:pt x="39148" y="793052"/>
                    <a:pt x="60293" y="786099"/>
                  </a:cubicBezTo>
                  <a:lnTo>
                    <a:pt x="117824" y="767525"/>
                  </a:lnTo>
                  <a:lnTo>
                    <a:pt x="268796" y="718566"/>
                  </a:lnTo>
                  <a:lnTo>
                    <a:pt x="506540" y="410718"/>
                  </a:lnTo>
                  <a:lnTo>
                    <a:pt x="509969" y="413385"/>
                  </a:lnTo>
                  <a:cubicBezTo>
                    <a:pt x="524637" y="424720"/>
                    <a:pt x="545973" y="421957"/>
                    <a:pt x="557308" y="407289"/>
                  </a:cubicBezTo>
                  <a:lnTo>
                    <a:pt x="578072" y="380429"/>
                  </a:lnTo>
                  <a:cubicBezTo>
                    <a:pt x="589407" y="365760"/>
                    <a:pt x="586645" y="344424"/>
                    <a:pt x="571976" y="333090"/>
                  </a:cubicBezTo>
                  <a:lnTo>
                    <a:pt x="568547" y="330422"/>
                  </a:lnTo>
                  <a:lnTo>
                    <a:pt x="630555" y="250127"/>
                  </a:lnTo>
                  <a:lnTo>
                    <a:pt x="633984" y="252794"/>
                  </a:lnTo>
                  <a:cubicBezTo>
                    <a:pt x="648653" y="264129"/>
                    <a:pt x="669988" y="261366"/>
                    <a:pt x="681323" y="246698"/>
                  </a:cubicBezTo>
                  <a:lnTo>
                    <a:pt x="702088" y="219837"/>
                  </a:lnTo>
                  <a:cubicBezTo>
                    <a:pt x="713422" y="205169"/>
                    <a:pt x="710660" y="183832"/>
                    <a:pt x="695992" y="172498"/>
                  </a:cubicBezTo>
                  <a:lnTo>
                    <a:pt x="692563" y="169831"/>
                  </a:lnTo>
                  <a:lnTo>
                    <a:pt x="747141" y="99156"/>
                  </a:lnTo>
                  <a:cubicBezTo>
                    <a:pt x="769716" y="69914"/>
                    <a:pt x="774478" y="32481"/>
                    <a:pt x="763143" y="0"/>
                  </a:cubicBezTo>
                  <a:lnTo>
                    <a:pt x="771335" y="6382"/>
                  </a:lnTo>
                  <a:cubicBezTo>
                    <a:pt x="817341" y="41910"/>
                    <a:pt x="825817" y="107918"/>
                    <a:pt x="790289" y="153924"/>
                  </a:cubicBezTo>
                  <a:lnTo>
                    <a:pt x="735711" y="224600"/>
                  </a:lnTo>
                  <a:lnTo>
                    <a:pt x="739140" y="227266"/>
                  </a:lnTo>
                  <a:cubicBezTo>
                    <a:pt x="753808" y="238601"/>
                    <a:pt x="756571" y="259938"/>
                    <a:pt x="745236" y="274606"/>
                  </a:cubicBezTo>
                  <a:lnTo>
                    <a:pt x="724472" y="301466"/>
                  </a:lnTo>
                  <a:cubicBezTo>
                    <a:pt x="713137" y="316230"/>
                    <a:pt x="691801" y="318897"/>
                    <a:pt x="677132" y="307563"/>
                  </a:cubicBezTo>
                  <a:lnTo>
                    <a:pt x="673703" y="304800"/>
                  </a:lnTo>
                  <a:close/>
                </a:path>
              </a:pathLst>
            </a:custGeom>
            <a:solidFill>
              <a:srgbClr val="FFFFFF"/>
            </a:solidFill>
            <a:ln w="2286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90" name="Google Shape;190;p2"/>
          <p:cNvGrpSpPr/>
          <p:nvPr/>
        </p:nvGrpSpPr>
        <p:grpSpPr>
          <a:xfrm rot="-408978">
            <a:off x="16516689" y="5867319"/>
            <a:ext cx="825500" cy="1120590"/>
            <a:chOff x="4584954" y="2452115"/>
            <a:chExt cx="607790" cy="825055"/>
          </a:xfrm>
        </p:grpSpPr>
        <p:grpSp>
          <p:nvGrpSpPr>
            <p:cNvPr id="191" name="Google Shape;191;p2"/>
            <p:cNvGrpSpPr/>
            <p:nvPr/>
          </p:nvGrpSpPr>
          <p:grpSpPr>
            <a:xfrm>
              <a:off x="4584954" y="2452115"/>
              <a:ext cx="607790" cy="825055"/>
              <a:chOff x="4584954" y="2452115"/>
              <a:chExt cx="607790" cy="825055"/>
            </a:xfrm>
          </p:grpSpPr>
          <p:sp>
            <p:nvSpPr>
              <p:cNvPr id="192" name="Google Shape;192;p2"/>
              <p:cNvSpPr/>
              <p:nvPr/>
            </p:nvSpPr>
            <p:spPr>
              <a:xfrm>
                <a:off x="4599241" y="2466402"/>
                <a:ext cx="579215" cy="796480"/>
              </a:xfrm>
              <a:custGeom>
                <a:avLst/>
                <a:gdLst/>
                <a:ahLst/>
                <a:cxnLst/>
                <a:rect l="l" t="t" r="r" b="b"/>
                <a:pathLst>
                  <a:path w="579215" h="796480" extrusionOk="0">
                    <a:moveTo>
                      <a:pt x="470630" y="398240"/>
                    </a:moveTo>
                    <a:cubicBezTo>
                      <a:pt x="470630" y="472916"/>
                      <a:pt x="516731" y="535686"/>
                      <a:pt x="579215" y="553498"/>
                    </a:cubicBezTo>
                    <a:lnTo>
                      <a:pt x="579215" y="796481"/>
                    </a:lnTo>
                    <a:lnTo>
                      <a:pt x="0" y="796481"/>
                    </a:lnTo>
                    <a:lnTo>
                      <a:pt x="0" y="553498"/>
                    </a:lnTo>
                    <a:cubicBezTo>
                      <a:pt x="62484" y="535686"/>
                      <a:pt x="108585" y="472916"/>
                      <a:pt x="108585" y="398240"/>
                    </a:cubicBezTo>
                    <a:cubicBezTo>
                      <a:pt x="108585" y="323564"/>
                      <a:pt x="62484" y="260795"/>
                      <a:pt x="0" y="242983"/>
                    </a:cubicBezTo>
                    <a:lnTo>
                      <a:pt x="0" y="0"/>
                    </a:lnTo>
                    <a:lnTo>
                      <a:pt x="579215" y="0"/>
                    </a:lnTo>
                    <a:lnTo>
                      <a:pt x="579215" y="242983"/>
                    </a:lnTo>
                    <a:cubicBezTo>
                      <a:pt x="516731" y="260795"/>
                      <a:pt x="470630" y="323564"/>
                      <a:pt x="470630" y="39824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93" name="Google Shape;193;p2"/>
              <p:cNvSpPr/>
              <p:nvPr/>
            </p:nvSpPr>
            <p:spPr>
              <a:xfrm>
                <a:off x="4584954" y="2452115"/>
                <a:ext cx="607790" cy="825055"/>
              </a:xfrm>
              <a:custGeom>
                <a:avLst/>
                <a:gdLst/>
                <a:ahLst/>
                <a:cxnLst/>
                <a:rect l="l" t="t" r="r" b="b"/>
                <a:pathLst>
                  <a:path w="607790" h="825055" extrusionOk="0">
                    <a:moveTo>
                      <a:pt x="593503" y="825056"/>
                    </a:moveTo>
                    <a:lnTo>
                      <a:pt x="14288" y="825056"/>
                    </a:lnTo>
                    <a:cubicBezTo>
                      <a:pt x="6382" y="825056"/>
                      <a:pt x="0" y="818674"/>
                      <a:pt x="0" y="810768"/>
                    </a:cubicBezTo>
                    <a:lnTo>
                      <a:pt x="0" y="567785"/>
                    </a:lnTo>
                    <a:cubicBezTo>
                      <a:pt x="0" y="561404"/>
                      <a:pt x="4191" y="555784"/>
                      <a:pt x="10382" y="554069"/>
                    </a:cubicBezTo>
                    <a:cubicBezTo>
                      <a:pt x="68199" y="537591"/>
                      <a:pt x="108585" y="479393"/>
                      <a:pt x="108585" y="412528"/>
                    </a:cubicBezTo>
                    <a:cubicBezTo>
                      <a:pt x="108585" y="345662"/>
                      <a:pt x="68199" y="287465"/>
                      <a:pt x="10382" y="270986"/>
                    </a:cubicBezTo>
                    <a:cubicBezTo>
                      <a:pt x="4286" y="269272"/>
                      <a:pt x="0" y="263652"/>
                      <a:pt x="0" y="257270"/>
                    </a:cubicBezTo>
                    <a:lnTo>
                      <a:pt x="0" y="14288"/>
                    </a:lnTo>
                    <a:cubicBezTo>
                      <a:pt x="0" y="6382"/>
                      <a:pt x="6382" y="0"/>
                      <a:pt x="14288" y="0"/>
                    </a:cubicBezTo>
                    <a:lnTo>
                      <a:pt x="593503" y="0"/>
                    </a:lnTo>
                    <a:cubicBezTo>
                      <a:pt x="601409" y="0"/>
                      <a:pt x="607790" y="6382"/>
                      <a:pt x="607790" y="14288"/>
                    </a:cubicBezTo>
                    <a:lnTo>
                      <a:pt x="607790" y="257270"/>
                    </a:lnTo>
                    <a:cubicBezTo>
                      <a:pt x="607790" y="263652"/>
                      <a:pt x="603599" y="269272"/>
                      <a:pt x="597408" y="270986"/>
                    </a:cubicBezTo>
                    <a:cubicBezTo>
                      <a:pt x="539591" y="287465"/>
                      <a:pt x="499205" y="345662"/>
                      <a:pt x="499205" y="412528"/>
                    </a:cubicBezTo>
                    <a:cubicBezTo>
                      <a:pt x="499205" y="479393"/>
                      <a:pt x="539591" y="537591"/>
                      <a:pt x="597408" y="554069"/>
                    </a:cubicBezTo>
                    <a:cubicBezTo>
                      <a:pt x="603504" y="555784"/>
                      <a:pt x="607790" y="561404"/>
                      <a:pt x="607790" y="567785"/>
                    </a:cubicBezTo>
                    <a:lnTo>
                      <a:pt x="607790" y="810768"/>
                    </a:lnTo>
                    <a:cubicBezTo>
                      <a:pt x="607790" y="818579"/>
                      <a:pt x="601409" y="825056"/>
                      <a:pt x="593503" y="825056"/>
                    </a:cubicBezTo>
                    <a:close/>
                    <a:moveTo>
                      <a:pt x="28575" y="796481"/>
                    </a:moveTo>
                    <a:lnTo>
                      <a:pt x="579215" y="796481"/>
                    </a:lnTo>
                    <a:lnTo>
                      <a:pt x="579215" y="578168"/>
                    </a:lnTo>
                    <a:cubicBezTo>
                      <a:pt x="514731" y="554641"/>
                      <a:pt x="470630" y="488061"/>
                      <a:pt x="470630" y="412528"/>
                    </a:cubicBezTo>
                    <a:cubicBezTo>
                      <a:pt x="470630" y="336995"/>
                      <a:pt x="514731" y="270510"/>
                      <a:pt x="579215" y="246888"/>
                    </a:cubicBezTo>
                    <a:lnTo>
                      <a:pt x="579215" y="28575"/>
                    </a:lnTo>
                    <a:lnTo>
                      <a:pt x="28575" y="28575"/>
                    </a:lnTo>
                    <a:lnTo>
                      <a:pt x="28575" y="246888"/>
                    </a:lnTo>
                    <a:cubicBezTo>
                      <a:pt x="93059" y="270415"/>
                      <a:pt x="137160" y="336899"/>
                      <a:pt x="137160" y="412528"/>
                    </a:cubicBezTo>
                    <a:cubicBezTo>
                      <a:pt x="137160" y="488061"/>
                      <a:pt x="93059" y="554546"/>
                      <a:pt x="28575" y="578168"/>
                    </a:cubicBezTo>
                    <a:lnTo>
                      <a:pt x="28575" y="79648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194" name="Google Shape;194;p2"/>
            <p:cNvSpPr/>
            <p:nvPr/>
          </p:nvSpPr>
          <p:spPr>
            <a:xfrm>
              <a:off x="4599241" y="2466402"/>
              <a:ext cx="232409" cy="796480"/>
            </a:xfrm>
            <a:custGeom>
              <a:avLst/>
              <a:gdLst/>
              <a:ahLst/>
              <a:cxnLst/>
              <a:rect l="l" t="t" r="r" b="b"/>
              <a:pathLst>
                <a:path w="232409" h="796480" extrusionOk="0">
                  <a:moveTo>
                    <a:pt x="232410" y="398240"/>
                  </a:moveTo>
                  <a:cubicBezTo>
                    <a:pt x="232410" y="472916"/>
                    <a:pt x="186214" y="535686"/>
                    <a:pt x="123825" y="553498"/>
                  </a:cubicBezTo>
                  <a:lnTo>
                    <a:pt x="123825" y="796481"/>
                  </a:lnTo>
                  <a:lnTo>
                    <a:pt x="0" y="796481"/>
                  </a:lnTo>
                  <a:lnTo>
                    <a:pt x="0" y="553498"/>
                  </a:lnTo>
                  <a:cubicBezTo>
                    <a:pt x="62389" y="535686"/>
                    <a:pt x="108585" y="472916"/>
                    <a:pt x="108585" y="398240"/>
                  </a:cubicBezTo>
                  <a:cubicBezTo>
                    <a:pt x="108585" y="323564"/>
                    <a:pt x="62389" y="260795"/>
                    <a:pt x="0" y="242983"/>
                  </a:cubicBezTo>
                  <a:lnTo>
                    <a:pt x="0" y="0"/>
                  </a:lnTo>
                  <a:lnTo>
                    <a:pt x="123825" y="0"/>
                  </a:lnTo>
                  <a:lnTo>
                    <a:pt x="123825" y="242983"/>
                  </a:lnTo>
                  <a:cubicBezTo>
                    <a:pt x="186214" y="260795"/>
                    <a:pt x="232410" y="323564"/>
                    <a:pt x="232410" y="398240"/>
                  </a:cubicBezTo>
                  <a:close/>
                </a:path>
              </a:pathLst>
            </a:custGeom>
            <a:solidFill>
              <a:srgbClr val="000000">
                <a:alpha val="94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195" name="Google Shape;195;p2"/>
            <p:cNvGrpSpPr/>
            <p:nvPr/>
          </p:nvGrpSpPr>
          <p:grpSpPr>
            <a:xfrm>
              <a:off x="4745259" y="2514218"/>
              <a:ext cx="287178" cy="752570"/>
              <a:chOff x="4745259" y="2514218"/>
              <a:chExt cx="287178" cy="752570"/>
            </a:xfrm>
          </p:grpSpPr>
          <p:sp>
            <p:nvSpPr>
              <p:cNvPr id="196" name="Google Shape;196;p2"/>
              <p:cNvSpPr/>
              <p:nvPr/>
            </p:nvSpPr>
            <p:spPr>
              <a:xfrm>
                <a:off x="4759547" y="2528506"/>
                <a:ext cx="258603" cy="723995"/>
              </a:xfrm>
              <a:custGeom>
                <a:avLst/>
                <a:gdLst/>
                <a:ahLst/>
                <a:cxnLst/>
                <a:rect l="l" t="t" r="r" b="b"/>
                <a:pathLst>
                  <a:path w="258603" h="723995" extrusionOk="0">
                    <a:moveTo>
                      <a:pt x="0" y="0"/>
                    </a:moveTo>
                    <a:lnTo>
                      <a:pt x="258604" y="0"/>
                    </a:lnTo>
                    <a:lnTo>
                      <a:pt x="258604" y="723995"/>
                    </a:lnTo>
                    <a:lnTo>
                      <a:pt x="0" y="723995"/>
                    </a:lnTo>
                    <a:close/>
                  </a:path>
                </a:pathLst>
              </a:custGeom>
              <a:solidFill>
                <a:srgbClr val="A1A1A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97" name="Google Shape;197;p2"/>
              <p:cNvSpPr/>
              <p:nvPr/>
            </p:nvSpPr>
            <p:spPr>
              <a:xfrm>
                <a:off x="4745259" y="2514218"/>
                <a:ext cx="287178" cy="752570"/>
              </a:xfrm>
              <a:custGeom>
                <a:avLst/>
                <a:gdLst/>
                <a:ahLst/>
                <a:cxnLst/>
                <a:rect l="l" t="t" r="r" b="b"/>
                <a:pathLst>
                  <a:path w="287178" h="752570" extrusionOk="0">
                    <a:moveTo>
                      <a:pt x="272891" y="752570"/>
                    </a:moveTo>
                    <a:lnTo>
                      <a:pt x="14288" y="752570"/>
                    </a:lnTo>
                    <a:cubicBezTo>
                      <a:pt x="6382" y="752570"/>
                      <a:pt x="0" y="746189"/>
                      <a:pt x="0" y="738283"/>
                    </a:cubicBezTo>
                    <a:lnTo>
                      <a:pt x="0" y="14288"/>
                    </a:lnTo>
                    <a:cubicBezTo>
                      <a:pt x="0" y="6382"/>
                      <a:pt x="6382" y="0"/>
                      <a:pt x="14288" y="0"/>
                    </a:cubicBezTo>
                    <a:lnTo>
                      <a:pt x="272891" y="0"/>
                    </a:lnTo>
                    <a:cubicBezTo>
                      <a:pt x="280797" y="0"/>
                      <a:pt x="287179" y="6382"/>
                      <a:pt x="287179" y="14288"/>
                    </a:cubicBezTo>
                    <a:lnTo>
                      <a:pt x="287179" y="738283"/>
                    </a:lnTo>
                    <a:cubicBezTo>
                      <a:pt x="287179" y="746189"/>
                      <a:pt x="280797" y="752570"/>
                      <a:pt x="272891" y="752570"/>
                    </a:cubicBezTo>
                    <a:close/>
                    <a:moveTo>
                      <a:pt x="28575" y="723995"/>
                    </a:moveTo>
                    <a:lnTo>
                      <a:pt x="258604" y="723995"/>
                    </a:lnTo>
                    <a:lnTo>
                      <a:pt x="258604" y="28575"/>
                    </a:lnTo>
                    <a:lnTo>
                      <a:pt x="28575" y="28575"/>
                    </a:lnTo>
                    <a:lnTo>
                      <a:pt x="28575" y="723995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98" name="Google Shape;198;p2"/>
            <p:cNvGrpSpPr/>
            <p:nvPr/>
          </p:nvGrpSpPr>
          <p:grpSpPr>
            <a:xfrm>
              <a:off x="4923662" y="2514218"/>
              <a:ext cx="111347" cy="752570"/>
              <a:chOff x="4923662" y="2514218"/>
              <a:chExt cx="111347" cy="752570"/>
            </a:xfrm>
          </p:grpSpPr>
          <p:sp>
            <p:nvSpPr>
              <p:cNvPr id="199" name="Google Shape;199;p2"/>
              <p:cNvSpPr/>
              <p:nvPr/>
            </p:nvSpPr>
            <p:spPr>
              <a:xfrm>
                <a:off x="4937950" y="2528506"/>
                <a:ext cx="82772" cy="723995"/>
              </a:xfrm>
              <a:custGeom>
                <a:avLst/>
                <a:gdLst/>
                <a:ahLst/>
                <a:cxnLst/>
                <a:rect l="l" t="t" r="r" b="b"/>
                <a:pathLst>
                  <a:path w="82772" h="723995" extrusionOk="0">
                    <a:moveTo>
                      <a:pt x="0" y="0"/>
                    </a:moveTo>
                    <a:lnTo>
                      <a:pt x="82772" y="0"/>
                    </a:lnTo>
                    <a:lnTo>
                      <a:pt x="82772" y="723995"/>
                    </a:lnTo>
                    <a:lnTo>
                      <a:pt x="0" y="723995"/>
                    </a:lnTo>
                    <a:close/>
                  </a:path>
                </a:pathLst>
              </a:custGeom>
              <a:solidFill>
                <a:srgbClr val="D3D3D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0" name="Google Shape;200;p2"/>
              <p:cNvSpPr/>
              <p:nvPr/>
            </p:nvSpPr>
            <p:spPr>
              <a:xfrm>
                <a:off x="4923662" y="2514218"/>
                <a:ext cx="111347" cy="752570"/>
              </a:xfrm>
              <a:custGeom>
                <a:avLst/>
                <a:gdLst/>
                <a:ahLst/>
                <a:cxnLst/>
                <a:rect l="l" t="t" r="r" b="b"/>
                <a:pathLst>
                  <a:path w="111347" h="752570" extrusionOk="0">
                    <a:moveTo>
                      <a:pt x="97060" y="752570"/>
                    </a:moveTo>
                    <a:lnTo>
                      <a:pt x="14288" y="752570"/>
                    </a:lnTo>
                    <a:cubicBezTo>
                      <a:pt x="6382" y="752570"/>
                      <a:pt x="0" y="746189"/>
                      <a:pt x="0" y="738283"/>
                    </a:cubicBezTo>
                    <a:lnTo>
                      <a:pt x="0" y="14288"/>
                    </a:lnTo>
                    <a:cubicBezTo>
                      <a:pt x="0" y="6382"/>
                      <a:pt x="6382" y="0"/>
                      <a:pt x="14288" y="0"/>
                    </a:cubicBezTo>
                    <a:lnTo>
                      <a:pt x="97060" y="0"/>
                    </a:lnTo>
                    <a:cubicBezTo>
                      <a:pt x="104966" y="0"/>
                      <a:pt x="111347" y="6382"/>
                      <a:pt x="111347" y="14288"/>
                    </a:cubicBezTo>
                    <a:lnTo>
                      <a:pt x="111347" y="738283"/>
                    </a:lnTo>
                    <a:cubicBezTo>
                      <a:pt x="111347" y="746189"/>
                      <a:pt x="104966" y="752570"/>
                      <a:pt x="97060" y="752570"/>
                    </a:cubicBezTo>
                    <a:close/>
                    <a:moveTo>
                      <a:pt x="28575" y="723995"/>
                    </a:moveTo>
                    <a:lnTo>
                      <a:pt x="82772" y="723995"/>
                    </a:lnTo>
                    <a:lnTo>
                      <a:pt x="82772" y="28575"/>
                    </a:lnTo>
                    <a:lnTo>
                      <a:pt x="28575" y="28575"/>
                    </a:lnTo>
                    <a:lnTo>
                      <a:pt x="28575" y="723995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01" name="Google Shape;201;p2"/>
            <p:cNvGrpSpPr/>
            <p:nvPr/>
          </p:nvGrpSpPr>
          <p:grpSpPr>
            <a:xfrm>
              <a:off x="4799552" y="2803778"/>
              <a:ext cx="100965" cy="100964"/>
              <a:chOff x="4799552" y="2803778"/>
              <a:chExt cx="100965" cy="100964"/>
            </a:xfrm>
          </p:grpSpPr>
          <p:sp>
            <p:nvSpPr>
              <p:cNvPr id="202" name="Google Shape;202;p2"/>
              <p:cNvSpPr/>
              <p:nvPr/>
            </p:nvSpPr>
            <p:spPr>
              <a:xfrm>
                <a:off x="4813839" y="2818066"/>
                <a:ext cx="72390" cy="72389"/>
              </a:xfrm>
              <a:custGeom>
                <a:avLst/>
                <a:gdLst/>
                <a:ahLst/>
                <a:cxnLst/>
                <a:rect l="l" t="t" r="r" b="b"/>
                <a:pathLst>
                  <a:path w="72390" h="72389" extrusionOk="0">
                    <a:moveTo>
                      <a:pt x="72390" y="36195"/>
                    </a:moveTo>
                    <a:cubicBezTo>
                      <a:pt x="72390" y="56185"/>
                      <a:pt x="56185" y="72390"/>
                      <a:pt x="36195" y="72390"/>
                    </a:cubicBezTo>
                    <a:cubicBezTo>
                      <a:pt x="16205" y="72390"/>
                      <a:pt x="0" y="56185"/>
                      <a:pt x="0" y="36195"/>
                    </a:cubicBezTo>
                    <a:cubicBezTo>
                      <a:pt x="0" y="16205"/>
                      <a:pt x="16205" y="0"/>
                      <a:pt x="36195" y="0"/>
                    </a:cubicBezTo>
                    <a:cubicBezTo>
                      <a:pt x="56185" y="0"/>
                      <a:pt x="72390" y="16205"/>
                      <a:pt x="72390" y="36195"/>
                    </a:cubicBezTo>
                    <a:close/>
                  </a:path>
                </a:pathLst>
              </a:custGeom>
              <a:solidFill>
                <a:srgbClr val="D3D3D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3" name="Google Shape;203;p2"/>
              <p:cNvSpPr/>
              <p:nvPr/>
            </p:nvSpPr>
            <p:spPr>
              <a:xfrm>
                <a:off x="4799552" y="2803778"/>
                <a:ext cx="100965" cy="100964"/>
              </a:xfrm>
              <a:custGeom>
                <a:avLst/>
                <a:gdLst/>
                <a:ahLst/>
                <a:cxnLst/>
                <a:rect l="l" t="t" r="r" b="b"/>
                <a:pathLst>
                  <a:path w="100965" h="100964" extrusionOk="0">
                    <a:moveTo>
                      <a:pt x="50483" y="100965"/>
                    </a:moveTo>
                    <a:cubicBezTo>
                      <a:pt x="22670" y="100965"/>
                      <a:pt x="0" y="78296"/>
                      <a:pt x="0" y="50482"/>
                    </a:cubicBezTo>
                    <a:cubicBezTo>
                      <a:pt x="0" y="22670"/>
                      <a:pt x="22670" y="0"/>
                      <a:pt x="50483" y="0"/>
                    </a:cubicBezTo>
                    <a:cubicBezTo>
                      <a:pt x="78296" y="0"/>
                      <a:pt x="100965" y="22670"/>
                      <a:pt x="100965" y="50482"/>
                    </a:cubicBezTo>
                    <a:cubicBezTo>
                      <a:pt x="100965" y="78391"/>
                      <a:pt x="78296" y="100965"/>
                      <a:pt x="50483" y="100965"/>
                    </a:cubicBezTo>
                    <a:close/>
                    <a:moveTo>
                      <a:pt x="50483" y="28575"/>
                    </a:moveTo>
                    <a:cubicBezTo>
                      <a:pt x="38386" y="28575"/>
                      <a:pt x="28575" y="38386"/>
                      <a:pt x="28575" y="50482"/>
                    </a:cubicBezTo>
                    <a:cubicBezTo>
                      <a:pt x="28575" y="62579"/>
                      <a:pt x="38386" y="72390"/>
                      <a:pt x="50483" y="72390"/>
                    </a:cubicBezTo>
                    <a:cubicBezTo>
                      <a:pt x="62579" y="72390"/>
                      <a:pt x="72390" y="62579"/>
                      <a:pt x="72390" y="50482"/>
                    </a:cubicBezTo>
                    <a:cubicBezTo>
                      <a:pt x="72390" y="38386"/>
                      <a:pt x="62579" y="28575"/>
                      <a:pt x="50483" y="28575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204" name="Google Shape;204;p2"/>
          <p:cNvGrpSpPr/>
          <p:nvPr/>
        </p:nvGrpSpPr>
        <p:grpSpPr>
          <a:xfrm>
            <a:off x="15662019" y="7573647"/>
            <a:ext cx="1385387" cy="1633742"/>
            <a:chOff x="4444301" y="5303307"/>
            <a:chExt cx="837446" cy="987573"/>
          </a:xfrm>
        </p:grpSpPr>
        <p:grpSp>
          <p:nvGrpSpPr>
            <p:cNvPr id="205" name="Google Shape;205;p2"/>
            <p:cNvGrpSpPr/>
            <p:nvPr/>
          </p:nvGrpSpPr>
          <p:grpSpPr>
            <a:xfrm>
              <a:off x="4447958" y="5864581"/>
              <a:ext cx="411276" cy="403725"/>
              <a:chOff x="4447958" y="5864581"/>
              <a:chExt cx="411276" cy="403725"/>
            </a:xfrm>
          </p:grpSpPr>
          <p:sp>
            <p:nvSpPr>
              <p:cNvPr id="206" name="Google Shape;206;p2"/>
              <p:cNvSpPr/>
              <p:nvPr/>
            </p:nvSpPr>
            <p:spPr>
              <a:xfrm>
                <a:off x="4462272" y="5878734"/>
                <a:ext cx="382714" cy="375285"/>
              </a:xfrm>
              <a:custGeom>
                <a:avLst/>
                <a:gdLst/>
                <a:ahLst/>
                <a:cxnLst/>
                <a:rect l="l" t="t" r="r" b="b"/>
                <a:pathLst>
                  <a:path w="382714" h="375285" extrusionOk="0">
                    <a:moveTo>
                      <a:pt x="310324" y="326327"/>
                    </a:moveTo>
                    <a:lnTo>
                      <a:pt x="382714" y="232600"/>
                    </a:lnTo>
                    <a:lnTo>
                      <a:pt x="81629" y="0"/>
                    </a:lnTo>
                    <a:lnTo>
                      <a:pt x="9239" y="93726"/>
                    </a:lnTo>
                    <a:lnTo>
                      <a:pt x="0" y="252222"/>
                    </a:lnTo>
                    <a:cubicBezTo>
                      <a:pt x="53530" y="293561"/>
                      <a:pt x="106204" y="334233"/>
                      <a:pt x="159258" y="375285"/>
                    </a:cubicBezTo>
                    <a:lnTo>
                      <a:pt x="310324" y="326327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7" name="Google Shape;207;p2"/>
              <p:cNvSpPr/>
              <p:nvPr/>
            </p:nvSpPr>
            <p:spPr>
              <a:xfrm>
                <a:off x="4447958" y="5864581"/>
                <a:ext cx="411276" cy="403725"/>
              </a:xfrm>
              <a:custGeom>
                <a:avLst/>
                <a:gdLst/>
                <a:ahLst/>
                <a:cxnLst/>
                <a:rect l="l" t="t" r="r" b="b"/>
                <a:pathLst>
                  <a:path w="411276" h="403725" extrusionOk="0">
                    <a:moveTo>
                      <a:pt x="173571" y="403726"/>
                    </a:moveTo>
                    <a:cubicBezTo>
                      <a:pt x="170428" y="403726"/>
                      <a:pt x="167380" y="402678"/>
                      <a:pt x="164808" y="400773"/>
                    </a:cubicBezTo>
                    <a:lnTo>
                      <a:pt x="5550" y="277710"/>
                    </a:lnTo>
                    <a:cubicBezTo>
                      <a:pt x="1836" y="274852"/>
                      <a:pt x="-260" y="270280"/>
                      <a:pt x="26" y="265613"/>
                    </a:cubicBezTo>
                    <a:lnTo>
                      <a:pt x="9265" y="107117"/>
                    </a:lnTo>
                    <a:cubicBezTo>
                      <a:pt x="9456" y="104260"/>
                      <a:pt x="10408" y="101497"/>
                      <a:pt x="12218" y="99211"/>
                    </a:cubicBezTo>
                    <a:lnTo>
                      <a:pt x="84608" y="5580"/>
                    </a:lnTo>
                    <a:cubicBezTo>
                      <a:pt x="89465" y="-706"/>
                      <a:pt x="98419" y="-1849"/>
                      <a:pt x="104610" y="3009"/>
                    </a:cubicBezTo>
                    <a:lnTo>
                      <a:pt x="405696" y="235609"/>
                    </a:lnTo>
                    <a:cubicBezTo>
                      <a:pt x="411982" y="240467"/>
                      <a:pt x="413125" y="249421"/>
                      <a:pt x="408267" y="255612"/>
                    </a:cubicBezTo>
                    <a:lnTo>
                      <a:pt x="335877" y="349338"/>
                    </a:lnTo>
                    <a:cubicBezTo>
                      <a:pt x="334163" y="351624"/>
                      <a:pt x="331686" y="353338"/>
                      <a:pt x="329019" y="354196"/>
                    </a:cubicBezTo>
                    <a:lnTo>
                      <a:pt x="177953" y="403154"/>
                    </a:lnTo>
                    <a:cubicBezTo>
                      <a:pt x="176619" y="403440"/>
                      <a:pt x="175095" y="403726"/>
                      <a:pt x="173571" y="403726"/>
                    </a:cubicBezTo>
                    <a:close/>
                    <a:moveTo>
                      <a:pt x="28982" y="259707"/>
                    </a:moveTo>
                    <a:lnTo>
                      <a:pt x="176333" y="373531"/>
                    </a:lnTo>
                    <a:lnTo>
                      <a:pt x="315970" y="328287"/>
                    </a:lnTo>
                    <a:lnTo>
                      <a:pt x="376930" y="249421"/>
                    </a:lnTo>
                    <a:lnTo>
                      <a:pt x="98419" y="34346"/>
                    </a:lnTo>
                    <a:lnTo>
                      <a:pt x="37459" y="113213"/>
                    </a:lnTo>
                    <a:lnTo>
                      <a:pt x="28982" y="259707"/>
                    </a:lnTo>
                    <a:close/>
                    <a:moveTo>
                      <a:pt x="324638" y="340480"/>
                    </a:moveTo>
                    <a:lnTo>
                      <a:pt x="324638" y="340480"/>
                    </a:lnTo>
                    <a:lnTo>
                      <a:pt x="324638" y="34048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08" name="Google Shape;208;p2"/>
            <p:cNvGrpSpPr/>
            <p:nvPr/>
          </p:nvGrpSpPr>
          <p:grpSpPr>
            <a:xfrm>
              <a:off x="4444301" y="6116630"/>
              <a:ext cx="191552" cy="174250"/>
              <a:chOff x="4444301" y="6116630"/>
              <a:chExt cx="191552" cy="174250"/>
            </a:xfrm>
          </p:grpSpPr>
          <p:sp>
            <p:nvSpPr>
              <p:cNvPr id="209" name="Google Shape;209;p2"/>
              <p:cNvSpPr/>
              <p:nvPr/>
            </p:nvSpPr>
            <p:spPr>
              <a:xfrm>
                <a:off x="4458610" y="6130956"/>
                <a:ext cx="162919" cy="145708"/>
              </a:xfrm>
              <a:custGeom>
                <a:avLst/>
                <a:gdLst/>
                <a:ahLst/>
                <a:cxnLst/>
                <a:rect l="l" t="t" r="r" b="b"/>
                <a:pathLst>
                  <a:path w="162919" h="145708" extrusionOk="0">
                    <a:moveTo>
                      <a:pt x="3662" y="0"/>
                    </a:moveTo>
                    <a:lnTo>
                      <a:pt x="137" y="60389"/>
                    </a:lnTo>
                    <a:cubicBezTo>
                      <a:pt x="-3101" y="116967"/>
                      <a:pt x="51477" y="159163"/>
                      <a:pt x="105389" y="141732"/>
                    </a:cubicBezTo>
                    <a:lnTo>
                      <a:pt x="162920" y="123063"/>
                    </a:lnTo>
                    <a:cubicBezTo>
                      <a:pt x="109866" y="82011"/>
                      <a:pt x="57192" y="41339"/>
                      <a:pt x="366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0" name="Google Shape;210;p2"/>
              <p:cNvSpPr/>
              <p:nvPr/>
            </p:nvSpPr>
            <p:spPr>
              <a:xfrm>
                <a:off x="4444301" y="6116630"/>
                <a:ext cx="191552" cy="174250"/>
              </a:xfrm>
              <a:custGeom>
                <a:avLst/>
                <a:gdLst/>
                <a:ahLst/>
                <a:cxnLst/>
                <a:rect l="l" t="t" r="r" b="b"/>
                <a:pathLst>
                  <a:path w="191552" h="174250" extrusionOk="0">
                    <a:moveTo>
                      <a:pt x="94838" y="174250"/>
                    </a:moveTo>
                    <a:cubicBezTo>
                      <a:pt x="74169" y="174250"/>
                      <a:pt x="53690" y="167487"/>
                      <a:pt x="36830" y="154438"/>
                    </a:cubicBezTo>
                    <a:cubicBezTo>
                      <a:pt x="12065" y="135293"/>
                      <a:pt x="-1650" y="105194"/>
                      <a:pt x="159" y="73857"/>
                    </a:cubicBezTo>
                    <a:lnTo>
                      <a:pt x="3684" y="13468"/>
                    </a:lnTo>
                    <a:cubicBezTo>
                      <a:pt x="3969" y="8134"/>
                      <a:pt x="7208" y="3467"/>
                      <a:pt x="12065" y="1276"/>
                    </a:cubicBezTo>
                    <a:cubicBezTo>
                      <a:pt x="16923" y="-914"/>
                      <a:pt x="22543" y="-248"/>
                      <a:pt x="26734" y="2991"/>
                    </a:cubicBezTo>
                    <a:lnTo>
                      <a:pt x="185992" y="126054"/>
                    </a:lnTo>
                    <a:cubicBezTo>
                      <a:pt x="190183" y="129292"/>
                      <a:pt x="192278" y="134626"/>
                      <a:pt x="191326" y="139770"/>
                    </a:cubicBezTo>
                    <a:cubicBezTo>
                      <a:pt x="190469" y="145009"/>
                      <a:pt x="186659" y="149295"/>
                      <a:pt x="181706" y="150914"/>
                    </a:cubicBezTo>
                    <a:lnTo>
                      <a:pt x="124175" y="169583"/>
                    </a:lnTo>
                    <a:cubicBezTo>
                      <a:pt x="114554" y="172726"/>
                      <a:pt x="104648" y="174250"/>
                      <a:pt x="94838" y="174250"/>
                    </a:cubicBezTo>
                    <a:close/>
                    <a:moveTo>
                      <a:pt x="30639" y="42139"/>
                    </a:moveTo>
                    <a:lnTo>
                      <a:pt x="28734" y="75476"/>
                    </a:lnTo>
                    <a:cubicBezTo>
                      <a:pt x="27496" y="97669"/>
                      <a:pt x="36830" y="118148"/>
                      <a:pt x="54356" y="131769"/>
                    </a:cubicBezTo>
                    <a:cubicBezTo>
                      <a:pt x="71978" y="145389"/>
                      <a:pt x="94171" y="149200"/>
                      <a:pt x="115317" y="142341"/>
                    </a:cubicBezTo>
                    <a:lnTo>
                      <a:pt x="147130" y="132055"/>
                    </a:lnTo>
                    <a:lnTo>
                      <a:pt x="30639" y="42139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11" name="Google Shape;211;p2"/>
            <p:cNvGrpSpPr/>
            <p:nvPr/>
          </p:nvGrpSpPr>
          <p:grpSpPr>
            <a:xfrm>
              <a:off x="4462311" y="5636933"/>
              <a:ext cx="572525" cy="575651"/>
              <a:chOff x="4462311" y="5636933"/>
              <a:chExt cx="572525" cy="575651"/>
            </a:xfrm>
          </p:grpSpPr>
          <p:sp>
            <p:nvSpPr>
              <p:cNvPr id="212" name="Google Shape;212;p2"/>
              <p:cNvSpPr/>
              <p:nvPr/>
            </p:nvSpPr>
            <p:spPr>
              <a:xfrm>
                <a:off x="4476654" y="5651277"/>
                <a:ext cx="544067" cy="547116"/>
              </a:xfrm>
              <a:custGeom>
                <a:avLst/>
                <a:gdLst/>
                <a:ahLst/>
                <a:cxnLst/>
                <a:rect l="l" t="t" r="r" b="b"/>
                <a:pathLst>
                  <a:path w="544067" h="547116" extrusionOk="0">
                    <a:moveTo>
                      <a:pt x="544068" y="232600"/>
                    </a:moveTo>
                    <a:lnTo>
                      <a:pt x="301180" y="547116"/>
                    </a:lnTo>
                    <a:lnTo>
                      <a:pt x="297847" y="544544"/>
                    </a:lnTo>
                    <a:cubicBezTo>
                      <a:pt x="272987" y="525399"/>
                      <a:pt x="306610" y="481870"/>
                      <a:pt x="281845" y="462725"/>
                    </a:cubicBezTo>
                    <a:cubicBezTo>
                      <a:pt x="256985" y="443579"/>
                      <a:pt x="223457" y="487013"/>
                      <a:pt x="198596" y="467868"/>
                    </a:cubicBezTo>
                    <a:cubicBezTo>
                      <a:pt x="173736" y="448723"/>
                      <a:pt x="207359" y="405193"/>
                      <a:pt x="182594" y="386049"/>
                    </a:cubicBezTo>
                    <a:cubicBezTo>
                      <a:pt x="157734" y="366903"/>
                      <a:pt x="124206" y="410337"/>
                      <a:pt x="99346" y="391192"/>
                    </a:cubicBezTo>
                    <a:cubicBezTo>
                      <a:pt x="74486" y="372046"/>
                      <a:pt x="108109" y="328517"/>
                      <a:pt x="83249" y="309372"/>
                    </a:cubicBezTo>
                    <a:cubicBezTo>
                      <a:pt x="58388" y="290227"/>
                      <a:pt x="24860" y="333661"/>
                      <a:pt x="0" y="314516"/>
                    </a:cubicBezTo>
                    <a:lnTo>
                      <a:pt x="242888" y="0"/>
                    </a:lnTo>
                    <a:lnTo>
                      <a:pt x="544068" y="23260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3" name="Google Shape;213;p2"/>
              <p:cNvSpPr/>
              <p:nvPr/>
            </p:nvSpPr>
            <p:spPr>
              <a:xfrm>
                <a:off x="4462311" y="5636933"/>
                <a:ext cx="572525" cy="575651"/>
              </a:xfrm>
              <a:custGeom>
                <a:avLst/>
                <a:gdLst/>
                <a:ahLst/>
                <a:cxnLst/>
                <a:rect l="l" t="t" r="r" b="b"/>
                <a:pathLst>
                  <a:path w="572525" h="575651" extrusionOk="0">
                    <a:moveTo>
                      <a:pt x="315429" y="575652"/>
                    </a:moveTo>
                    <a:cubicBezTo>
                      <a:pt x="312381" y="575652"/>
                      <a:pt x="309333" y="574700"/>
                      <a:pt x="306666" y="572699"/>
                    </a:cubicBezTo>
                    <a:lnTo>
                      <a:pt x="303332" y="570127"/>
                    </a:lnTo>
                    <a:cubicBezTo>
                      <a:pt x="284282" y="555459"/>
                      <a:pt x="287521" y="532599"/>
                      <a:pt x="289902" y="515835"/>
                    </a:cubicBezTo>
                    <a:cubicBezTo>
                      <a:pt x="292092" y="500119"/>
                      <a:pt x="292569" y="492308"/>
                      <a:pt x="287330" y="488308"/>
                    </a:cubicBezTo>
                    <a:cubicBezTo>
                      <a:pt x="282091" y="484212"/>
                      <a:pt x="274567" y="486689"/>
                      <a:pt x="259898" y="492784"/>
                    </a:cubicBezTo>
                    <a:cubicBezTo>
                      <a:pt x="244372" y="499261"/>
                      <a:pt x="223036" y="508120"/>
                      <a:pt x="204082" y="493451"/>
                    </a:cubicBezTo>
                    <a:cubicBezTo>
                      <a:pt x="185127" y="478783"/>
                      <a:pt x="188270" y="455923"/>
                      <a:pt x="190651" y="439158"/>
                    </a:cubicBezTo>
                    <a:cubicBezTo>
                      <a:pt x="192842" y="423443"/>
                      <a:pt x="193318" y="415632"/>
                      <a:pt x="188080" y="411632"/>
                    </a:cubicBezTo>
                    <a:cubicBezTo>
                      <a:pt x="182841" y="407536"/>
                      <a:pt x="175316" y="410012"/>
                      <a:pt x="160648" y="416108"/>
                    </a:cubicBezTo>
                    <a:cubicBezTo>
                      <a:pt x="145122" y="422585"/>
                      <a:pt x="123786" y="431443"/>
                      <a:pt x="104831" y="416775"/>
                    </a:cubicBezTo>
                    <a:cubicBezTo>
                      <a:pt x="85876" y="402107"/>
                      <a:pt x="89019" y="379246"/>
                      <a:pt x="91401" y="362578"/>
                    </a:cubicBezTo>
                    <a:cubicBezTo>
                      <a:pt x="93592" y="346861"/>
                      <a:pt x="94068" y="339051"/>
                      <a:pt x="88829" y="334955"/>
                    </a:cubicBezTo>
                    <a:cubicBezTo>
                      <a:pt x="83590" y="330859"/>
                      <a:pt x="76066" y="333336"/>
                      <a:pt x="61397" y="339432"/>
                    </a:cubicBezTo>
                    <a:cubicBezTo>
                      <a:pt x="45871" y="345909"/>
                      <a:pt x="24535" y="354767"/>
                      <a:pt x="5581" y="340099"/>
                    </a:cubicBezTo>
                    <a:cubicBezTo>
                      <a:pt x="-706" y="335241"/>
                      <a:pt x="-1849" y="326287"/>
                      <a:pt x="3009" y="320096"/>
                    </a:cubicBezTo>
                    <a:lnTo>
                      <a:pt x="245896" y="5581"/>
                    </a:lnTo>
                    <a:cubicBezTo>
                      <a:pt x="250754" y="-706"/>
                      <a:pt x="259708" y="-1849"/>
                      <a:pt x="265899" y="3009"/>
                    </a:cubicBezTo>
                    <a:lnTo>
                      <a:pt x="566984" y="235609"/>
                    </a:lnTo>
                    <a:cubicBezTo>
                      <a:pt x="569937" y="237896"/>
                      <a:pt x="571937" y="241325"/>
                      <a:pt x="572413" y="245134"/>
                    </a:cubicBezTo>
                    <a:cubicBezTo>
                      <a:pt x="572890" y="248849"/>
                      <a:pt x="571842" y="252659"/>
                      <a:pt x="569556" y="255707"/>
                    </a:cubicBezTo>
                    <a:lnTo>
                      <a:pt x="326668" y="570223"/>
                    </a:lnTo>
                    <a:cubicBezTo>
                      <a:pt x="323906" y="573747"/>
                      <a:pt x="319715" y="575652"/>
                      <a:pt x="315429" y="575652"/>
                    </a:cubicBezTo>
                    <a:close/>
                    <a:moveTo>
                      <a:pt x="281520" y="457732"/>
                    </a:moveTo>
                    <a:cubicBezTo>
                      <a:pt x="289330" y="457732"/>
                      <a:pt x="297236" y="459828"/>
                      <a:pt x="304856" y="465638"/>
                    </a:cubicBezTo>
                    <a:cubicBezTo>
                      <a:pt x="323811" y="480307"/>
                      <a:pt x="320572" y="503071"/>
                      <a:pt x="318286" y="519740"/>
                    </a:cubicBezTo>
                    <a:cubicBezTo>
                      <a:pt x="317334" y="526693"/>
                      <a:pt x="316667" y="532123"/>
                      <a:pt x="316762" y="536314"/>
                    </a:cubicBezTo>
                    <a:lnTo>
                      <a:pt x="538314" y="249516"/>
                    </a:lnTo>
                    <a:lnTo>
                      <a:pt x="259803" y="34441"/>
                    </a:lnTo>
                    <a:lnTo>
                      <a:pt x="41871" y="316572"/>
                    </a:lnTo>
                    <a:cubicBezTo>
                      <a:pt x="44442" y="315619"/>
                      <a:pt x="47205" y="314477"/>
                      <a:pt x="50443" y="313143"/>
                    </a:cubicBezTo>
                    <a:cubicBezTo>
                      <a:pt x="65969" y="306666"/>
                      <a:pt x="87305" y="297808"/>
                      <a:pt x="106260" y="312476"/>
                    </a:cubicBezTo>
                    <a:cubicBezTo>
                      <a:pt x="125215" y="327145"/>
                      <a:pt x="122071" y="350005"/>
                      <a:pt x="119690" y="366673"/>
                    </a:cubicBezTo>
                    <a:cubicBezTo>
                      <a:pt x="117499" y="382390"/>
                      <a:pt x="117023" y="390200"/>
                      <a:pt x="122357" y="394296"/>
                    </a:cubicBezTo>
                    <a:cubicBezTo>
                      <a:pt x="127596" y="398392"/>
                      <a:pt x="135121" y="395915"/>
                      <a:pt x="149789" y="389819"/>
                    </a:cubicBezTo>
                    <a:cubicBezTo>
                      <a:pt x="165315" y="383342"/>
                      <a:pt x="186651" y="374484"/>
                      <a:pt x="205606" y="389152"/>
                    </a:cubicBezTo>
                    <a:cubicBezTo>
                      <a:pt x="224560" y="403821"/>
                      <a:pt x="221322" y="426586"/>
                      <a:pt x="219036" y="443255"/>
                    </a:cubicBezTo>
                    <a:cubicBezTo>
                      <a:pt x="216845" y="458971"/>
                      <a:pt x="216369" y="466877"/>
                      <a:pt x="221608" y="470877"/>
                    </a:cubicBezTo>
                    <a:cubicBezTo>
                      <a:pt x="226846" y="474973"/>
                      <a:pt x="234371" y="472496"/>
                      <a:pt x="249040" y="466400"/>
                    </a:cubicBezTo>
                    <a:cubicBezTo>
                      <a:pt x="258374" y="462495"/>
                      <a:pt x="269804" y="457732"/>
                      <a:pt x="281520" y="457732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14" name="Google Shape;214;p2"/>
            <p:cNvGrpSpPr/>
            <p:nvPr/>
          </p:nvGrpSpPr>
          <p:grpSpPr>
            <a:xfrm>
              <a:off x="4751814" y="5483009"/>
              <a:ext cx="402028" cy="354862"/>
              <a:chOff x="4751814" y="5483009"/>
              <a:chExt cx="402028" cy="354862"/>
            </a:xfrm>
          </p:grpSpPr>
          <p:sp>
            <p:nvSpPr>
              <p:cNvPr id="215" name="Google Shape;215;p2"/>
              <p:cNvSpPr/>
              <p:nvPr/>
            </p:nvSpPr>
            <p:spPr>
              <a:xfrm rot="-3138037">
                <a:off x="4893835" y="5470086"/>
                <a:ext cx="118585" cy="381135"/>
              </a:xfrm>
              <a:custGeom>
                <a:avLst/>
                <a:gdLst/>
                <a:ahLst/>
                <a:cxnLst/>
                <a:rect l="l" t="t" r="r" b="b"/>
                <a:pathLst>
                  <a:path w="118395" h="380524" extrusionOk="0">
                    <a:moveTo>
                      <a:pt x="0" y="0"/>
                    </a:moveTo>
                    <a:lnTo>
                      <a:pt x="118396" y="0"/>
                    </a:lnTo>
                    <a:lnTo>
                      <a:pt x="118396" y="380524"/>
                    </a:lnTo>
                    <a:lnTo>
                      <a:pt x="0" y="380524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6" name="Google Shape;216;p2"/>
              <p:cNvSpPr/>
              <p:nvPr/>
            </p:nvSpPr>
            <p:spPr>
              <a:xfrm>
                <a:off x="4751814" y="5483009"/>
                <a:ext cx="402028" cy="354862"/>
              </a:xfrm>
              <a:custGeom>
                <a:avLst/>
                <a:gdLst/>
                <a:ahLst/>
                <a:cxnLst/>
                <a:rect l="l" t="t" r="r" b="b"/>
                <a:pathLst>
                  <a:path w="402028" h="354862" extrusionOk="0">
                    <a:moveTo>
                      <a:pt x="315390" y="354862"/>
                    </a:moveTo>
                    <a:cubicBezTo>
                      <a:pt x="312342" y="354862"/>
                      <a:pt x="309294" y="353910"/>
                      <a:pt x="306627" y="351910"/>
                    </a:cubicBezTo>
                    <a:lnTo>
                      <a:pt x="5542" y="119309"/>
                    </a:lnTo>
                    <a:cubicBezTo>
                      <a:pt x="2589" y="117023"/>
                      <a:pt x="589" y="113594"/>
                      <a:pt x="113" y="109784"/>
                    </a:cubicBezTo>
                    <a:cubicBezTo>
                      <a:pt x="-364" y="106069"/>
                      <a:pt x="684" y="102259"/>
                      <a:pt x="2970" y="99211"/>
                    </a:cubicBezTo>
                    <a:lnTo>
                      <a:pt x="75360" y="5580"/>
                    </a:lnTo>
                    <a:cubicBezTo>
                      <a:pt x="80218" y="-706"/>
                      <a:pt x="89171" y="-1849"/>
                      <a:pt x="95363" y="3009"/>
                    </a:cubicBezTo>
                    <a:lnTo>
                      <a:pt x="396448" y="235609"/>
                    </a:lnTo>
                    <a:cubicBezTo>
                      <a:pt x="402734" y="240467"/>
                      <a:pt x="403878" y="249421"/>
                      <a:pt x="399020" y="255612"/>
                    </a:cubicBezTo>
                    <a:lnTo>
                      <a:pt x="326630" y="349242"/>
                    </a:lnTo>
                    <a:cubicBezTo>
                      <a:pt x="323867" y="352957"/>
                      <a:pt x="319676" y="354862"/>
                      <a:pt x="315390" y="354862"/>
                    </a:cubicBezTo>
                    <a:close/>
                    <a:moveTo>
                      <a:pt x="34308" y="105403"/>
                    </a:moveTo>
                    <a:lnTo>
                      <a:pt x="312818" y="320477"/>
                    </a:lnTo>
                    <a:lnTo>
                      <a:pt x="367682" y="249421"/>
                    </a:lnTo>
                    <a:lnTo>
                      <a:pt x="89171" y="34251"/>
                    </a:lnTo>
                    <a:lnTo>
                      <a:pt x="34308" y="105403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17" name="Google Shape;217;p2"/>
            <p:cNvGrpSpPr/>
            <p:nvPr/>
          </p:nvGrpSpPr>
          <p:grpSpPr>
            <a:xfrm>
              <a:off x="4865542" y="5303307"/>
              <a:ext cx="416205" cy="387402"/>
              <a:chOff x="4865542" y="5303307"/>
              <a:chExt cx="416205" cy="387402"/>
            </a:xfrm>
          </p:grpSpPr>
          <p:sp>
            <p:nvSpPr>
              <p:cNvPr id="218" name="Google Shape;218;p2"/>
              <p:cNvSpPr/>
              <p:nvPr/>
            </p:nvSpPr>
            <p:spPr>
              <a:xfrm>
                <a:off x="4879848" y="5317553"/>
                <a:ext cx="387730" cy="358870"/>
              </a:xfrm>
              <a:custGeom>
                <a:avLst/>
                <a:gdLst/>
                <a:ahLst/>
                <a:cxnLst/>
                <a:rect l="l" t="t" r="r" b="b"/>
                <a:pathLst>
                  <a:path w="387730" h="358870" extrusionOk="0">
                    <a:moveTo>
                      <a:pt x="301085" y="358870"/>
                    </a:moveTo>
                    <a:lnTo>
                      <a:pt x="0" y="126270"/>
                    </a:lnTo>
                    <a:lnTo>
                      <a:pt x="61913" y="46069"/>
                    </a:lnTo>
                    <a:cubicBezTo>
                      <a:pt x="101917" y="-5747"/>
                      <a:pt x="176308" y="-15272"/>
                      <a:pt x="228124" y="24733"/>
                    </a:cubicBezTo>
                    <a:lnTo>
                      <a:pt x="341662" y="112459"/>
                    </a:lnTo>
                    <a:cubicBezTo>
                      <a:pt x="393478" y="152464"/>
                      <a:pt x="403003" y="226854"/>
                      <a:pt x="362998" y="278670"/>
                    </a:cubicBezTo>
                    <a:lnTo>
                      <a:pt x="301085" y="35887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9" name="Google Shape;219;p2"/>
              <p:cNvSpPr/>
              <p:nvPr/>
            </p:nvSpPr>
            <p:spPr>
              <a:xfrm>
                <a:off x="4865542" y="5303307"/>
                <a:ext cx="416205" cy="387402"/>
              </a:xfrm>
              <a:custGeom>
                <a:avLst/>
                <a:gdLst/>
                <a:ahLst/>
                <a:cxnLst/>
                <a:rect l="l" t="t" r="r" b="b"/>
                <a:pathLst>
                  <a:path w="416205" h="387402" extrusionOk="0">
                    <a:moveTo>
                      <a:pt x="315390" y="387403"/>
                    </a:moveTo>
                    <a:cubicBezTo>
                      <a:pt x="312247" y="387403"/>
                      <a:pt x="309199" y="386355"/>
                      <a:pt x="306627" y="384450"/>
                    </a:cubicBezTo>
                    <a:lnTo>
                      <a:pt x="5542" y="151849"/>
                    </a:lnTo>
                    <a:cubicBezTo>
                      <a:pt x="2589" y="149563"/>
                      <a:pt x="589" y="146135"/>
                      <a:pt x="113" y="142324"/>
                    </a:cubicBezTo>
                    <a:cubicBezTo>
                      <a:pt x="-363" y="138515"/>
                      <a:pt x="684" y="134800"/>
                      <a:pt x="2970" y="131752"/>
                    </a:cubicBezTo>
                    <a:lnTo>
                      <a:pt x="64883" y="51551"/>
                    </a:lnTo>
                    <a:cubicBezTo>
                      <a:pt x="109650" y="-6361"/>
                      <a:pt x="193185" y="-17124"/>
                      <a:pt x="251096" y="27644"/>
                    </a:cubicBezTo>
                    <a:lnTo>
                      <a:pt x="364634" y="115369"/>
                    </a:lnTo>
                    <a:cubicBezTo>
                      <a:pt x="392733" y="137086"/>
                      <a:pt x="410640" y="168328"/>
                      <a:pt x="415117" y="203571"/>
                    </a:cubicBezTo>
                    <a:cubicBezTo>
                      <a:pt x="419594" y="238718"/>
                      <a:pt x="410164" y="273579"/>
                      <a:pt x="388542" y="301678"/>
                    </a:cubicBezTo>
                    <a:lnTo>
                      <a:pt x="326630" y="381878"/>
                    </a:lnTo>
                    <a:cubicBezTo>
                      <a:pt x="324344" y="384831"/>
                      <a:pt x="320915" y="386832"/>
                      <a:pt x="317105" y="387308"/>
                    </a:cubicBezTo>
                    <a:cubicBezTo>
                      <a:pt x="316629" y="387308"/>
                      <a:pt x="315962" y="387403"/>
                      <a:pt x="315390" y="387403"/>
                    </a:cubicBezTo>
                    <a:close/>
                    <a:moveTo>
                      <a:pt x="34308" y="137943"/>
                    </a:moveTo>
                    <a:lnTo>
                      <a:pt x="312818" y="353113"/>
                    </a:lnTo>
                    <a:lnTo>
                      <a:pt x="366063" y="284247"/>
                    </a:lnTo>
                    <a:cubicBezTo>
                      <a:pt x="383113" y="262244"/>
                      <a:pt x="390543" y="234908"/>
                      <a:pt x="386923" y="207285"/>
                    </a:cubicBezTo>
                    <a:cubicBezTo>
                      <a:pt x="383304" y="179663"/>
                      <a:pt x="369302" y="155088"/>
                      <a:pt x="347299" y="138134"/>
                    </a:cubicBezTo>
                    <a:lnTo>
                      <a:pt x="233761" y="50408"/>
                    </a:lnTo>
                    <a:cubicBezTo>
                      <a:pt x="188231" y="15261"/>
                      <a:pt x="122700" y="23739"/>
                      <a:pt x="87647" y="69172"/>
                    </a:cubicBezTo>
                    <a:lnTo>
                      <a:pt x="34308" y="137943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20" name="Google Shape;220;p2"/>
            <p:cNvGrpSpPr/>
            <p:nvPr/>
          </p:nvGrpSpPr>
          <p:grpSpPr>
            <a:xfrm>
              <a:off x="4804248" y="5401592"/>
              <a:ext cx="421233" cy="357222"/>
              <a:chOff x="4804248" y="5401592"/>
              <a:chExt cx="421233" cy="357222"/>
            </a:xfrm>
          </p:grpSpPr>
          <p:sp>
            <p:nvSpPr>
              <p:cNvPr id="221" name="Google Shape;221;p2"/>
              <p:cNvSpPr/>
              <p:nvPr/>
            </p:nvSpPr>
            <p:spPr>
              <a:xfrm>
                <a:off x="4818528" y="5415840"/>
                <a:ext cx="392578" cy="328665"/>
              </a:xfrm>
              <a:custGeom>
                <a:avLst/>
                <a:gdLst/>
                <a:ahLst/>
                <a:cxnLst/>
                <a:rect l="l" t="t" r="r" b="b"/>
                <a:pathLst>
                  <a:path w="392578" h="328665" extrusionOk="0">
                    <a:moveTo>
                      <a:pt x="315828" y="320781"/>
                    </a:moveTo>
                    <a:lnTo>
                      <a:pt x="14743" y="88180"/>
                    </a:lnTo>
                    <a:cubicBezTo>
                      <a:pt x="-1831" y="75417"/>
                      <a:pt x="-4879" y="51318"/>
                      <a:pt x="7885" y="34745"/>
                    </a:cubicBezTo>
                    <a:lnTo>
                      <a:pt x="23315" y="14743"/>
                    </a:lnTo>
                    <a:cubicBezTo>
                      <a:pt x="36079" y="-1831"/>
                      <a:pt x="60177" y="-4879"/>
                      <a:pt x="76750" y="7884"/>
                    </a:cubicBezTo>
                    <a:lnTo>
                      <a:pt x="377836" y="240485"/>
                    </a:lnTo>
                    <a:cubicBezTo>
                      <a:pt x="394409" y="253248"/>
                      <a:pt x="397457" y="277347"/>
                      <a:pt x="384694" y="293920"/>
                    </a:cubicBezTo>
                    <a:lnTo>
                      <a:pt x="369263" y="313923"/>
                    </a:lnTo>
                    <a:cubicBezTo>
                      <a:pt x="356500" y="330496"/>
                      <a:pt x="332402" y="333544"/>
                      <a:pt x="315828" y="32078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22" name="Google Shape;222;p2"/>
              <p:cNvSpPr/>
              <p:nvPr/>
            </p:nvSpPr>
            <p:spPr>
              <a:xfrm>
                <a:off x="4804248" y="5401592"/>
                <a:ext cx="421233" cy="357222"/>
              </a:xfrm>
              <a:custGeom>
                <a:avLst/>
                <a:gdLst/>
                <a:ahLst/>
                <a:cxnLst/>
                <a:rect l="l" t="t" r="r" b="b"/>
                <a:pathLst>
                  <a:path w="421233" h="357222" extrusionOk="0">
                    <a:moveTo>
                      <a:pt x="353253" y="357222"/>
                    </a:moveTo>
                    <a:cubicBezTo>
                      <a:pt x="341729" y="357222"/>
                      <a:pt x="330584" y="353412"/>
                      <a:pt x="321440" y="346364"/>
                    </a:cubicBezTo>
                    <a:lnTo>
                      <a:pt x="20355" y="113763"/>
                    </a:lnTo>
                    <a:cubicBezTo>
                      <a:pt x="9306" y="105191"/>
                      <a:pt x="2257" y="92903"/>
                      <a:pt x="448" y="78997"/>
                    </a:cubicBezTo>
                    <a:cubicBezTo>
                      <a:pt x="-1362" y="65091"/>
                      <a:pt x="2353" y="51374"/>
                      <a:pt x="10925" y="40326"/>
                    </a:cubicBezTo>
                    <a:lnTo>
                      <a:pt x="26356" y="20323"/>
                    </a:lnTo>
                    <a:cubicBezTo>
                      <a:pt x="44072" y="-2537"/>
                      <a:pt x="76933" y="-6728"/>
                      <a:pt x="99793" y="10893"/>
                    </a:cubicBezTo>
                    <a:lnTo>
                      <a:pt x="400878" y="243494"/>
                    </a:lnTo>
                    <a:cubicBezTo>
                      <a:pt x="411928" y="252066"/>
                      <a:pt x="418976" y="264353"/>
                      <a:pt x="420786" y="278260"/>
                    </a:cubicBezTo>
                    <a:cubicBezTo>
                      <a:pt x="422596" y="292167"/>
                      <a:pt x="418881" y="305883"/>
                      <a:pt x="410309" y="316932"/>
                    </a:cubicBezTo>
                    <a:lnTo>
                      <a:pt x="394878" y="336934"/>
                    </a:lnTo>
                    <a:cubicBezTo>
                      <a:pt x="386305" y="347983"/>
                      <a:pt x="374018" y="355032"/>
                      <a:pt x="360112" y="356841"/>
                    </a:cubicBezTo>
                    <a:cubicBezTo>
                      <a:pt x="357826" y="357032"/>
                      <a:pt x="355540" y="357222"/>
                      <a:pt x="353253" y="357222"/>
                    </a:cubicBezTo>
                    <a:close/>
                    <a:moveTo>
                      <a:pt x="67885" y="28515"/>
                    </a:moveTo>
                    <a:cubicBezTo>
                      <a:pt x="60741" y="28515"/>
                      <a:pt x="53692" y="31658"/>
                      <a:pt x="49025" y="37754"/>
                    </a:cubicBezTo>
                    <a:lnTo>
                      <a:pt x="33595" y="57756"/>
                    </a:lnTo>
                    <a:cubicBezTo>
                      <a:pt x="29689" y="62709"/>
                      <a:pt x="28070" y="68996"/>
                      <a:pt x="28832" y="75282"/>
                    </a:cubicBezTo>
                    <a:cubicBezTo>
                      <a:pt x="29689" y="81664"/>
                      <a:pt x="32833" y="87189"/>
                      <a:pt x="37881" y="91094"/>
                    </a:cubicBezTo>
                    <a:lnTo>
                      <a:pt x="338966" y="323694"/>
                    </a:lnTo>
                    <a:lnTo>
                      <a:pt x="338966" y="323694"/>
                    </a:lnTo>
                    <a:cubicBezTo>
                      <a:pt x="344014" y="327599"/>
                      <a:pt x="350206" y="329219"/>
                      <a:pt x="356492" y="328457"/>
                    </a:cubicBezTo>
                    <a:cubicBezTo>
                      <a:pt x="362874" y="327599"/>
                      <a:pt x="368398" y="324456"/>
                      <a:pt x="372303" y="319408"/>
                    </a:cubicBezTo>
                    <a:lnTo>
                      <a:pt x="387734" y="299406"/>
                    </a:lnTo>
                    <a:cubicBezTo>
                      <a:pt x="391639" y="294453"/>
                      <a:pt x="393259" y="288166"/>
                      <a:pt x="392497" y="281880"/>
                    </a:cubicBezTo>
                    <a:cubicBezTo>
                      <a:pt x="391639" y="275593"/>
                      <a:pt x="388496" y="269973"/>
                      <a:pt x="383448" y="266068"/>
                    </a:cubicBezTo>
                    <a:lnTo>
                      <a:pt x="82363" y="33467"/>
                    </a:lnTo>
                    <a:cubicBezTo>
                      <a:pt x="78076" y="30134"/>
                      <a:pt x="72933" y="28515"/>
                      <a:pt x="67885" y="28515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23" name="Google Shape;223;p2"/>
            <p:cNvGrpSpPr/>
            <p:nvPr/>
          </p:nvGrpSpPr>
          <p:grpSpPr>
            <a:xfrm>
              <a:off x="4680264" y="5562151"/>
              <a:ext cx="421201" cy="357254"/>
              <a:chOff x="4680264" y="5562151"/>
              <a:chExt cx="421201" cy="357254"/>
            </a:xfrm>
          </p:grpSpPr>
          <p:sp>
            <p:nvSpPr>
              <p:cNvPr id="224" name="Google Shape;224;p2"/>
              <p:cNvSpPr/>
              <p:nvPr/>
            </p:nvSpPr>
            <p:spPr>
              <a:xfrm>
                <a:off x="4694512" y="5576431"/>
                <a:ext cx="392578" cy="328665"/>
              </a:xfrm>
              <a:custGeom>
                <a:avLst/>
                <a:gdLst/>
                <a:ahLst/>
                <a:cxnLst/>
                <a:rect l="l" t="t" r="r" b="b"/>
                <a:pathLst>
                  <a:path w="392578" h="328665" extrusionOk="0">
                    <a:moveTo>
                      <a:pt x="315828" y="320781"/>
                    </a:moveTo>
                    <a:lnTo>
                      <a:pt x="14743" y="88180"/>
                    </a:lnTo>
                    <a:cubicBezTo>
                      <a:pt x="-1831" y="75417"/>
                      <a:pt x="-4879" y="51319"/>
                      <a:pt x="7885" y="34745"/>
                    </a:cubicBezTo>
                    <a:lnTo>
                      <a:pt x="23315" y="14743"/>
                    </a:lnTo>
                    <a:cubicBezTo>
                      <a:pt x="36078" y="-1831"/>
                      <a:pt x="60177" y="-4879"/>
                      <a:pt x="76750" y="7885"/>
                    </a:cubicBezTo>
                    <a:lnTo>
                      <a:pt x="377836" y="240485"/>
                    </a:lnTo>
                    <a:cubicBezTo>
                      <a:pt x="394409" y="253248"/>
                      <a:pt x="397457" y="277347"/>
                      <a:pt x="384694" y="293920"/>
                    </a:cubicBezTo>
                    <a:lnTo>
                      <a:pt x="369263" y="313923"/>
                    </a:lnTo>
                    <a:cubicBezTo>
                      <a:pt x="356404" y="330497"/>
                      <a:pt x="332401" y="333544"/>
                      <a:pt x="315828" y="32078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25" name="Google Shape;225;p2"/>
              <p:cNvSpPr/>
              <p:nvPr/>
            </p:nvSpPr>
            <p:spPr>
              <a:xfrm>
                <a:off x="4680264" y="5562151"/>
                <a:ext cx="421201" cy="357254"/>
              </a:xfrm>
              <a:custGeom>
                <a:avLst/>
                <a:gdLst/>
                <a:ahLst/>
                <a:cxnLst/>
                <a:rect l="l" t="t" r="r" b="b"/>
                <a:pathLst>
                  <a:path w="421201" h="357254" extrusionOk="0">
                    <a:moveTo>
                      <a:pt x="353317" y="357254"/>
                    </a:moveTo>
                    <a:cubicBezTo>
                      <a:pt x="342173" y="357254"/>
                      <a:pt x="330838" y="353730"/>
                      <a:pt x="321408" y="346396"/>
                    </a:cubicBezTo>
                    <a:lnTo>
                      <a:pt x="321408" y="346396"/>
                    </a:lnTo>
                    <a:lnTo>
                      <a:pt x="20323" y="113795"/>
                    </a:lnTo>
                    <a:cubicBezTo>
                      <a:pt x="-2537" y="96174"/>
                      <a:pt x="-6728" y="63218"/>
                      <a:pt x="10893" y="40357"/>
                    </a:cubicBezTo>
                    <a:lnTo>
                      <a:pt x="26324" y="20355"/>
                    </a:lnTo>
                    <a:cubicBezTo>
                      <a:pt x="34896" y="9306"/>
                      <a:pt x="47184" y="2257"/>
                      <a:pt x="61090" y="448"/>
                    </a:cubicBezTo>
                    <a:cubicBezTo>
                      <a:pt x="74997" y="-1362"/>
                      <a:pt x="88713" y="2353"/>
                      <a:pt x="99762" y="10925"/>
                    </a:cubicBezTo>
                    <a:lnTo>
                      <a:pt x="400847" y="243430"/>
                    </a:lnTo>
                    <a:cubicBezTo>
                      <a:pt x="411896" y="252003"/>
                      <a:pt x="418944" y="264290"/>
                      <a:pt x="420754" y="278196"/>
                    </a:cubicBezTo>
                    <a:cubicBezTo>
                      <a:pt x="422564" y="292103"/>
                      <a:pt x="418849" y="305819"/>
                      <a:pt x="410277" y="316868"/>
                    </a:cubicBezTo>
                    <a:lnTo>
                      <a:pt x="394846" y="336871"/>
                    </a:lnTo>
                    <a:cubicBezTo>
                      <a:pt x="384464" y="350301"/>
                      <a:pt x="368938" y="357254"/>
                      <a:pt x="353317" y="357254"/>
                    </a:cubicBezTo>
                    <a:close/>
                    <a:moveTo>
                      <a:pt x="338839" y="323726"/>
                    </a:moveTo>
                    <a:cubicBezTo>
                      <a:pt x="349221" y="331727"/>
                      <a:pt x="364176" y="329822"/>
                      <a:pt x="372177" y="319440"/>
                    </a:cubicBezTo>
                    <a:lnTo>
                      <a:pt x="387607" y="299438"/>
                    </a:lnTo>
                    <a:cubicBezTo>
                      <a:pt x="391512" y="294484"/>
                      <a:pt x="393132" y="288198"/>
                      <a:pt x="392370" y="281911"/>
                    </a:cubicBezTo>
                    <a:cubicBezTo>
                      <a:pt x="391512" y="275530"/>
                      <a:pt x="388369" y="270005"/>
                      <a:pt x="383321" y="266100"/>
                    </a:cubicBezTo>
                    <a:lnTo>
                      <a:pt x="82236" y="33499"/>
                    </a:lnTo>
                    <a:cubicBezTo>
                      <a:pt x="77187" y="29594"/>
                      <a:pt x="70901" y="27975"/>
                      <a:pt x="64710" y="28737"/>
                    </a:cubicBezTo>
                    <a:cubicBezTo>
                      <a:pt x="58328" y="29594"/>
                      <a:pt x="52803" y="32738"/>
                      <a:pt x="48898" y="37785"/>
                    </a:cubicBezTo>
                    <a:lnTo>
                      <a:pt x="33468" y="57788"/>
                    </a:lnTo>
                    <a:cubicBezTo>
                      <a:pt x="25467" y="68170"/>
                      <a:pt x="27372" y="83125"/>
                      <a:pt x="37754" y="91126"/>
                    </a:cubicBezTo>
                    <a:lnTo>
                      <a:pt x="338839" y="323726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226" name="Google Shape;226;p2"/>
            <p:cNvSpPr/>
            <p:nvPr/>
          </p:nvSpPr>
          <p:spPr>
            <a:xfrm>
              <a:off x="4464025" y="5942775"/>
              <a:ext cx="326343" cy="268571"/>
            </a:xfrm>
            <a:custGeom>
              <a:avLst/>
              <a:gdLst/>
              <a:ahLst/>
              <a:cxnLst/>
              <a:rect l="l" t="t" r="r" b="b"/>
              <a:pathLst>
                <a:path w="326343" h="268571" extrusionOk="0">
                  <a:moveTo>
                    <a:pt x="312095" y="268571"/>
                  </a:moveTo>
                  <a:cubicBezTo>
                    <a:pt x="309047" y="268571"/>
                    <a:pt x="305999" y="267619"/>
                    <a:pt x="303332" y="265618"/>
                  </a:cubicBezTo>
                  <a:cubicBezTo>
                    <a:pt x="284377" y="250950"/>
                    <a:pt x="287521" y="228090"/>
                    <a:pt x="289902" y="211421"/>
                  </a:cubicBezTo>
                  <a:cubicBezTo>
                    <a:pt x="292092" y="195705"/>
                    <a:pt x="292569" y="187895"/>
                    <a:pt x="287330" y="183894"/>
                  </a:cubicBezTo>
                  <a:cubicBezTo>
                    <a:pt x="282091" y="179798"/>
                    <a:pt x="274566" y="182275"/>
                    <a:pt x="259898" y="188371"/>
                  </a:cubicBezTo>
                  <a:cubicBezTo>
                    <a:pt x="244372" y="194848"/>
                    <a:pt x="223036" y="203706"/>
                    <a:pt x="204082" y="189038"/>
                  </a:cubicBezTo>
                  <a:cubicBezTo>
                    <a:pt x="185127" y="174369"/>
                    <a:pt x="188270" y="151509"/>
                    <a:pt x="190651" y="134745"/>
                  </a:cubicBezTo>
                  <a:cubicBezTo>
                    <a:pt x="192842" y="119029"/>
                    <a:pt x="193318" y="111219"/>
                    <a:pt x="188080" y="107218"/>
                  </a:cubicBezTo>
                  <a:cubicBezTo>
                    <a:pt x="182841" y="103122"/>
                    <a:pt x="175316" y="105599"/>
                    <a:pt x="160648" y="111695"/>
                  </a:cubicBezTo>
                  <a:cubicBezTo>
                    <a:pt x="145122" y="118172"/>
                    <a:pt x="123786" y="127030"/>
                    <a:pt x="104831" y="112362"/>
                  </a:cubicBezTo>
                  <a:cubicBezTo>
                    <a:pt x="85876" y="97693"/>
                    <a:pt x="89020" y="74833"/>
                    <a:pt x="91401" y="58164"/>
                  </a:cubicBezTo>
                  <a:cubicBezTo>
                    <a:pt x="93591" y="42448"/>
                    <a:pt x="94068" y="34637"/>
                    <a:pt x="88829" y="30542"/>
                  </a:cubicBezTo>
                  <a:cubicBezTo>
                    <a:pt x="83590" y="26446"/>
                    <a:pt x="76065" y="28922"/>
                    <a:pt x="61397" y="35019"/>
                  </a:cubicBezTo>
                  <a:cubicBezTo>
                    <a:pt x="45871" y="41496"/>
                    <a:pt x="24535" y="50354"/>
                    <a:pt x="5581" y="35685"/>
                  </a:cubicBezTo>
                  <a:cubicBezTo>
                    <a:pt x="-706" y="30828"/>
                    <a:pt x="-1849" y="21874"/>
                    <a:pt x="3009" y="15683"/>
                  </a:cubicBezTo>
                  <a:cubicBezTo>
                    <a:pt x="7866" y="9396"/>
                    <a:pt x="16820" y="8253"/>
                    <a:pt x="23011" y="13111"/>
                  </a:cubicBezTo>
                  <a:cubicBezTo>
                    <a:pt x="28250" y="17206"/>
                    <a:pt x="35775" y="14730"/>
                    <a:pt x="50443" y="8634"/>
                  </a:cubicBezTo>
                  <a:cubicBezTo>
                    <a:pt x="65969" y="2157"/>
                    <a:pt x="87305" y="-6701"/>
                    <a:pt x="106260" y="7967"/>
                  </a:cubicBezTo>
                  <a:cubicBezTo>
                    <a:pt x="125215" y="22636"/>
                    <a:pt x="122071" y="45496"/>
                    <a:pt x="119690" y="62165"/>
                  </a:cubicBezTo>
                  <a:cubicBezTo>
                    <a:pt x="117499" y="77881"/>
                    <a:pt x="117023" y="85691"/>
                    <a:pt x="122262" y="89787"/>
                  </a:cubicBezTo>
                  <a:cubicBezTo>
                    <a:pt x="127500" y="93883"/>
                    <a:pt x="135025" y="91406"/>
                    <a:pt x="149694" y="85310"/>
                  </a:cubicBezTo>
                  <a:cubicBezTo>
                    <a:pt x="165220" y="78833"/>
                    <a:pt x="186556" y="69975"/>
                    <a:pt x="205510" y="84643"/>
                  </a:cubicBezTo>
                  <a:cubicBezTo>
                    <a:pt x="224465" y="99312"/>
                    <a:pt x="221227" y="122077"/>
                    <a:pt x="218940" y="138745"/>
                  </a:cubicBezTo>
                  <a:cubicBezTo>
                    <a:pt x="216750" y="154462"/>
                    <a:pt x="216274" y="162368"/>
                    <a:pt x="221512" y="166368"/>
                  </a:cubicBezTo>
                  <a:cubicBezTo>
                    <a:pt x="226751" y="170464"/>
                    <a:pt x="234276" y="167987"/>
                    <a:pt x="248944" y="161891"/>
                  </a:cubicBezTo>
                  <a:cubicBezTo>
                    <a:pt x="264470" y="155414"/>
                    <a:pt x="285806" y="146556"/>
                    <a:pt x="304761" y="161225"/>
                  </a:cubicBezTo>
                  <a:cubicBezTo>
                    <a:pt x="323716" y="175893"/>
                    <a:pt x="320477" y="198658"/>
                    <a:pt x="318191" y="215327"/>
                  </a:cubicBezTo>
                  <a:cubicBezTo>
                    <a:pt x="316000" y="231043"/>
                    <a:pt x="315524" y="238949"/>
                    <a:pt x="320763" y="242949"/>
                  </a:cubicBezTo>
                  <a:cubicBezTo>
                    <a:pt x="327049" y="247807"/>
                    <a:pt x="328192" y="256760"/>
                    <a:pt x="323334" y="262952"/>
                  </a:cubicBezTo>
                  <a:cubicBezTo>
                    <a:pt x="320572" y="266666"/>
                    <a:pt x="316286" y="268571"/>
                    <a:pt x="312095" y="26857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227" name="Google Shape;227;p2"/>
            <p:cNvGrpSpPr/>
            <p:nvPr/>
          </p:nvGrpSpPr>
          <p:grpSpPr>
            <a:xfrm>
              <a:off x="4661227" y="5807423"/>
              <a:ext cx="195857" cy="208030"/>
              <a:chOff x="4661227" y="5807423"/>
              <a:chExt cx="195857" cy="208030"/>
            </a:xfrm>
          </p:grpSpPr>
          <p:sp>
            <p:nvSpPr>
              <p:cNvPr id="228" name="Google Shape;228;p2"/>
              <p:cNvSpPr/>
              <p:nvPr/>
            </p:nvSpPr>
            <p:spPr>
              <a:xfrm rot="-3138037">
                <a:off x="4670240" y="5856391"/>
                <a:ext cx="177831" cy="110094"/>
              </a:xfrm>
              <a:custGeom>
                <a:avLst/>
                <a:gdLst/>
                <a:ahLst/>
                <a:cxnLst/>
                <a:rect l="l" t="t" r="r" b="b"/>
                <a:pathLst>
                  <a:path w="177546" h="109918" extrusionOk="0">
                    <a:moveTo>
                      <a:pt x="177546" y="54959"/>
                    </a:moveTo>
                    <a:cubicBezTo>
                      <a:pt x="177546" y="85313"/>
                      <a:pt x="137801" y="109919"/>
                      <a:pt x="88773" y="109919"/>
                    </a:cubicBezTo>
                    <a:cubicBezTo>
                      <a:pt x="39745" y="109919"/>
                      <a:pt x="0" y="85313"/>
                      <a:pt x="0" y="54959"/>
                    </a:cubicBezTo>
                    <a:cubicBezTo>
                      <a:pt x="0" y="24606"/>
                      <a:pt x="39745" y="0"/>
                      <a:pt x="88773" y="0"/>
                    </a:cubicBezTo>
                    <a:cubicBezTo>
                      <a:pt x="137801" y="0"/>
                      <a:pt x="177546" y="24606"/>
                      <a:pt x="177546" y="54959"/>
                    </a:cubicBezTo>
                    <a:close/>
                  </a:path>
                </a:pathLst>
              </a:custGeom>
              <a:solidFill>
                <a:srgbClr val="D8D7D5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29" name="Google Shape;229;p2"/>
              <p:cNvSpPr/>
              <p:nvPr/>
            </p:nvSpPr>
            <p:spPr>
              <a:xfrm>
                <a:off x="4675124" y="5819105"/>
                <a:ext cx="167770" cy="184501"/>
              </a:xfrm>
              <a:custGeom>
                <a:avLst/>
                <a:gdLst/>
                <a:ahLst/>
                <a:cxnLst/>
                <a:rect l="l" t="t" r="r" b="b"/>
                <a:pathLst>
                  <a:path w="167770" h="184501" extrusionOk="0">
                    <a:moveTo>
                      <a:pt x="53657" y="184502"/>
                    </a:moveTo>
                    <a:cubicBezTo>
                      <a:pt x="41465" y="184502"/>
                      <a:pt x="30225" y="181073"/>
                      <a:pt x="20891" y="173834"/>
                    </a:cubicBezTo>
                    <a:cubicBezTo>
                      <a:pt x="-9875" y="150117"/>
                      <a:pt x="-6256" y="95633"/>
                      <a:pt x="29082" y="49914"/>
                    </a:cubicBezTo>
                    <a:cubicBezTo>
                      <a:pt x="45179" y="29054"/>
                      <a:pt x="65563" y="13243"/>
                      <a:pt x="86518" y="5432"/>
                    </a:cubicBezTo>
                    <a:cubicBezTo>
                      <a:pt x="109759" y="-3331"/>
                      <a:pt x="131285" y="-1426"/>
                      <a:pt x="146906" y="10671"/>
                    </a:cubicBezTo>
                    <a:cubicBezTo>
                      <a:pt x="162623" y="22768"/>
                      <a:pt x="169766" y="43056"/>
                      <a:pt x="167290" y="67821"/>
                    </a:cubicBezTo>
                    <a:cubicBezTo>
                      <a:pt x="165004" y="90014"/>
                      <a:pt x="154812" y="113731"/>
                      <a:pt x="138715" y="134591"/>
                    </a:cubicBezTo>
                    <a:lnTo>
                      <a:pt x="138715" y="134591"/>
                    </a:lnTo>
                    <a:cubicBezTo>
                      <a:pt x="114045" y="166499"/>
                      <a:pt x="81565" y="184502"/>
                      <a:pt x="53657" y="184502"/>
                    </a:cubicBezTo>
                    <a:close/>
                    <a:moveTo>
                      <a:pt x="114236" y="28673"/>
                    </a:moveTo>
                    <a:cubicBezTo>
                      <a:pt x="107568" y="28673"/>
                      <a:pt x="100996" y="30578"/>
                      <a:pt x="96519" y="32197"/>
                    </a:cubicBezTo>
                    <a:cubicBezTo>
                      <a:pt x="80707" y="38103"/>
                      <a:pt x="64420" y="50962"/>
                      <a:pt x="51656" y="67440"/>
                    </a:cubicBezTo>
                    <a:cubicBezTo>
                      <a:pt x="24796" y="102206"/>
                      <a:pt x="23081" y="139544"/>
                      <a:pt x="38321" y="151260"/>
                    </a:cubicBezTo>
                    <a:cubicBezTo>
                      <a:pt x="53561" y="162975"/>
                      <a:pt x="89185" y="151927"/>
                      <a:pt x="116045" y="117160"/>
                    </a:cubicBezTo>
                    <a:lnTo>
                      <a:pt x="116045" y="117160"/>
                    </a:lnTo>
                    <a:cubicBezTo>
                      <a:pt x="128714" y="100682"/>
                      <a:pt x="137000" y="81632"/>
                      <a:pt x="138810" y="64868"/>
                    </a:cubicBezTo>
                    <a:cubicBezTo>
                      <a:pt x="139667" y="56486"/>
                      <a:pt x="139572" y="41151"/>
                      <a:pt x="129380" y="33340"/>
                    </a:cubicBezTo>
                    <a:cubicBezTo>
                      <a:pt x="124904" y="29911"/>
                      <a:pt x="119474" y="28673"/>
                      <a:pt x="114236" y="28673"/>
                    </a:cubicBezTo>
                    <a:close/>
                    <a:moveTo>
                      <a:pt x="127380" y="125923"/>
                    </a:moveTo>
                    <a:lnTo>
                      <a:pt x="127380" y="125923"/>
                    </a:lnTo>
                    <a:lnTo>
                      <a:pt x="127380" y="125923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230" name="Google Shape;230;p2"/>
            <p:cNvSpPr/>
            <p:nvPr/>
          </p:nvSpPr>
          <p:spPr>
            <a:xfrm>
              <a:off x="4462652" y="5435059"/>
              <a:ext cx="812248" cy="844788"/>
            </a:xfrm>
            <a:custGeom>
              <a:avLst/>
              <a:gdLst/>
              <a:ahLst/>
              <a:cxnLst/>
              <a:rect l="l" t="t" r="r" b="b"/>
              <a:pathLst>
                <a:path w="812248" h="844788" extrusionOk="0">
                  <a:moveTo>
                    <a:pt x="673703" y="304800"/>
                  </a:moveTo>
                  <a:lnTo>
                    <a:pt x="611696" y="385096"/>
                  </a:lnTo>
                  <a:lnTo>
                    <a:pt x="615125" y="387763"/>
                  </a:lnTo>
                  <a:cubicBezTo>
                    <a:pt x="629793" y="399098"/>
                    <a:pt x="632555" y="420434"/>
                    <a:pt x="621221" y="435102"/>
                  </a:cubicBezTo>
                  <a:lnTo>
                    <a:pt x="600456" y="461963"/>
                  </a:lnTo>
                  <a:cubicBezTo>
                    <a:pt x="589121" y="476726"/>
                    <a:pt x="567690" y="479393"/>
                    <a:pt x="553117" y="468059"/>
                  </a:cubicBezTo>
                  <a:lnTo>
                    <a:pt x="549688" y="465391"/>
                  </a:lnTo>
                  <a:lnTo>
                    <a:pt x="311944" y="773239"/>
                  </a:lnTo>
                  <a:lnTo>
                    <a:pt x="160973" y="822198"/>
                  </a:lnTo>
                  <a:lnTo>
                    <a:pt x="103442" y="840772"/>
                  </a:lnTo>
                  <a:cubicBezTo>
                    <a:pt x="56960" y="855916"/>
                    <a:pt x="9716" y="826484"/>
                    <a:pt x="0" y="781812"/>
                  </a:cubicBezTo>
                  <a:cubicBezTo>
                    <a:pt x="17812" y="790575"/>
                    <a:pt x="39148" y="793052"/>
                    <a:pt x="60293" y="786099"/>
                  </a:cubicBezTo>
                  <a:lnTo>
                    <a:pt x="117824" y="767525"/>
                  </a:lnTo>
                  <a:lnTo>
                    <a:pt x="268796" y="718566"/>
                  </a:lnTo>
                  <a:lnTo>
                    <a:pt x="506540" y="410718"/>
                  </a:lnTo>
                  <a:lnTo>
                    <a:pt x="509969" y="413385"/>
                  </a:lnTo>
                  <a:cubicBezTo>
                    <a:pt x="524637" y="424720"/>
                    <a:pt x="545973" y="421957"/>
                    <a:pt x="557308" y="407289"/>
                  </a:cubicBezTo>
                  <a:lnTo>
                    <a:pt x="578072" y="380429"/>
                  </a:lnTo>
                  <a:cubicBezTo>
                    <a:pt x="589407" y="365760"/>
                    <a:pt x="586645" y="344424"/>
                    <a:pt x="571976" y="333090"/>
                  </a:cubicBezTo>
                  <a:lnTo>
                    <a:pt x="568547" y="330422"/>
                  </a:lnTo>
                  <a:lnTo>
                    <a:pt x="630555" y="250127"/>
                  </a:lnTo>
                  <a:lnTo>
                    <a:pt x="633984" y="252794"/>
                  </a:lnTo>
                  <a:cubicBezTo>
                    <a:pt x="648653" y="264129"/>
                    <a:pt x="669988" y="261366"/>
                    <a:pt x="681323" y="246698"/>
                  </a:cubicBezTo>
                  <a:lnTo>
                    <a:pt x="702088" y="219837"/>
                  </a:lnTo>
                  <a:cubicBezTo>
                    <a:pt x="713422" y="205169"/>
                    <a:pt x="710660" y="183832"/>
                    <a:pt x="695992" y="172498"/>
                  </a:cubicBezTo>
                  <a:lnTo>
                    <a:pt x="692563" y="169831"/>
                  </a:lnTo>
                  <a:lnTo>
                    <a:pt x="747141" y="99156"/>
                  </a:lnTo>
                  <a:cubicBezTo>
                    <a:pt x="769716" y="69914"/>
                    <a:pt x="774478" y="32481"/>
                    <a:pt x="763143" y="0"/>
                  </a:cubicBezTo>
                  <a:lnTo>
                    <a:pt x="771335" y="6382"/>
                  </a:lnTo>
                  <a:cubicBezTo>
                    <a:pt x="817341" y="41910"/>
                    <a:pt x="825817" y="107918"/>
                    <a:pt x="790289" y="153924"/>
                  </a:cubicBezTo>
                  <a:lnTo>
                    <a:pt x="735711" y="224600"/>
                  </a:lnTo>
                  <a:lnTo>
                    <a:pt x="739140" y="227266"/>
                  </a:lnTo>
                  <a:cubicBezTo>
                    <a:pt x="753808" y="238601"/>
                    <a:pt x="756571" y="259938"/>
                    <a:pt x="745236" y="274606"/>
                  </a:cubicBezTo>
                  <a:lnTo>
                    <a:pt x="724472" y="301466"/>
                  </a:lnTo>
                  <a:cubicBezTo>
                    <a:pt x="713137" y="316230"/>
                    <a:pt x="691801" y="318897"/>
                    <a:pt x="677132" y="307563"/>
                  </a:cubicBezTo>
                  <a:lnTo>
                    <a:pt x="673703" y="304800"/>
                  </a:lnTo>
                  <a:close/>
                </a:path>
              </a:pathLst>
            </a:custGeom>
            <a:solidFill>
              <a:srgbClr val="000000">
                <a:alpha val="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31" name="Google Shape;231;p2"/>
          <p:cNvGrpSpPr/>
          <p:nvPr/>
        </p:nvGrpSpPr>
        <p:grpSpPr>
          <a:xfrm rot="392636">
            <a:off x="11649302" y="667954"/>
            <a:ext cx="1028819" cy="1356862"/>
            <a:chOff x="4572000" y="3600062"/>
            <a:chExt cx="618078" cy="815155"/>
          </a:xfrm>
        </p:grpSpPr>
        <p:grpSp>
          <p:nvGrpSpPr>
            <p:cNvPr id="232" name="Google Shape;232;p2"/>
            <p:cNvGrpSpPr/>
            <p:nvPr/>
          </p:nvGrpSpPr>
          <p:grpSpPr>
            <a:xfrm>
              <a:off x="4572000" y="4024312"/>
              <a:ext cx="618078" cy="390525"/>
              <a:chOff x="4572000" y="4024312"/>
              <a:chExt cx="618078" cy="390525"/>
            </a:xfrm>
          </p:grpSpPr>
          <p:sp>
            <p:nvSpPr>
              <p:cNvPr id="233" name="Google Shape;233;p2"/>
              <p:cNvSpPr/>
              <p:nvPr/>
            </p:nvSpPr>
            <p:spPr>
              <a:xfrm>
                <a:off x="4586287" y="4038599"/>
                <a:ext cx="589502" cy="362045"/>
              </a:xfrm>
              <a:custGeom>
                <a:avLst/>
                <a:gdLst/>
                <a:ahLst/>
                <a:cxnLst/>
                <a:rect l="l" t="t" r="r" b="b"/>
                <a:pathLst>
                  <a:path w="589502" h="362045" extrusionOk="0">
                    <a:moveTo>
                      <a:pt x="0" y="0"/>
                    </a:moveTo>
                    <a:lnTo>
                      <a:pt x="589502" y="0"/>
                    </a:lnTo>
                    <a:lnTo>
                      <a:pt x="589502" y="362045"/>
                    </a:lnTo>
                    <a:lnTo>
                      <a:pt x="0" y="362045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4" name="Google Shape;234;p2"/>
              <p:cNvSpPr/>
              <p:nvPr/>
            </p:nvSpPr>
            <p:spPr>
              <a:xfrm>
                <a:off x="4572000" y="4024312"/>
                <a:ext cx="618078" cy="390525"/>
              </a:xfrm>
              <a:custGeom>
                <a:avLst/>
                <a:gdLst/>
                <a:ahLst/>
                <a:cxnLst/>
                <a:rect l="l" t="t" r="r" b="b"/>
                <a:pathLst>
                  <a:path w="618078" h="390525" extrusionOk="0">
                    <a:moveTo>
                      <a:pt x="603885" y="390525"/>
                    </a:moveTo>
                    <a:lnTo>
                      <a:pt x="14288" y="390525"/>
                    </a:lnTo>
                    <a:cubicBezTo>
                      <a:pt x="6382" y="390525"/>
                      <a:pt x="0" y="384143"/>
                      <a:pt x="0" y="376238"/>
                    </a:cubicBezTo>
                    <a:lnTo>
                      <a:pt x="0" y="14288"/>
                    </a:lnTo>
                    <a:cubicBezTo>
                      <a:pt x="0" y="6382"/>
                      <a:pt x="6382" y="0"/>
                      <a:pt x="14288" y="0"/>
                    </a:cubicBezTo>
                    <a:lnTo>
                      <a:pt x="603790" y="0"/>
                    </a:lnTo>
                    <a:cubicBezTo>
                      <a:pt x="611696" y="0"/>
                      <a:pt x="618077" y="6382"/>
                      <a:pt x="618077" y="14288"/>
                    </a:cubicBezTo>
                    <a:lnTo>
                      <a:pt x="618077" y="376333"/>
                    </a:lnTo>
                    <a:cubicBezTo>
                      <a:pt x="618172" y="384143"/>
                      <a:pt x="611696" y="390525"/>
                      <a:pt x="603885" y="390525"/>
                    </a:cubicBezTo>
                    <a:close/>
                    <a:moveTo>
                      <a:pt x="28575" y="361950"/>
                    </a:moveTo>
                    <a:lnTo>
                      <a:pt x="589502" y="361950"/>
                    </a:lnTo>
                    <a:lnTo>
                      <a:pt x="589502" y="28575"/>
                    </a:lnTo>
                    <a:lnTo>
                      <a:pt x="28575" y="28575"/>
                    </a:lnTo>
                    <a:lnTo>
                      <a:pt x="28575" y="36195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235" name="Google Shape;235;p2"/>
            <p:cNvSpPr/>
            <p:nvPr/>
          </p:nvSpPr>
          <p:spPr>
            <a:xfrm>
              <a:off x="4664868" y="3600062"/>
              <a:ext cx="421576" cy="763053"/>
            </a:xfrm>
            <a:custGeom>
              <a:avLst/>
              <a:gdLst/>
              <a:ahLst/>
              <a:cxnLst/>
              <a:rect l="l" t="t" r="r" b="b"/>
              <a:pathLst>
                <a:path w="421576" h="763053" extrusionOk="0">
                  <a:moveTo>
                    <a:pt x="407575" y="763053"/>
                  </a:moveTo>
                  <a:lnTo>
                    <a:pt x="324803" y="763053"/>
                  </a:lnTo>
                  <a:cubicBezTo>
                    <a:pt x="317563" y="763053"/>
                    <a:pt x="311467" y="757624"/>
                    <a:pt x="310610" y="750480"/>
                  </a:cubicBezTo>
                  <a:cubicBezTo>
                    <a:pt x="300228" y="664279"/>
                    <a:pt x="289941" y="575411"/>
                    <a:pt x="279559" y="486543"/>
                  </a:cubicBezTo>
                  <a:cubicBezTo>
                    <a:pt x="269176" y="397865"/>
                    <a:pt x="258889" y="309092"/>
                    <a:pt x="248507" y="222986"/>
                  </a:cubicBezTo>
                  <a:cubicBezTo>
                    <a:pt x="247745" y="216318"/>
                    <a:pt x="251650" y="209937"/>
                    <a:pt x="258032" y="207746"/>
                  </a:cubicBezTo>
                  <a:cubicBezTo>
                    <a:pt x="304514" y="191839"/>
                    <a:pt x="335280" y="150215"/>
                    <a:pt x="331184" y="108876"/>
                  </a:cubicBezTo>
                  <a:cubicBezTo>
                    <a:pt x="325946" y="56013"/>
                    <a:pt x="263462" y="30105"/>
                    <a:pt x="220789" y="28676"/>
                  </a:cubicBezTo>
                  <a:cubicBezTo>
                    <a:pt x="174593" y="26961"/>
                    <a:pt x="107251" y="54108"/>
                    <a:pt x="101060" y="109067"/>
                  </a:cubicBezTo>
                  <a:cubicBezTo>
                    <a:pt x="96774" y="147167"/>
                    <a:pt x="123254" y="188029"/>
                    <a:pt x="165449" y="208317"/>
                  </a:cubicBezTo>
                  <a:cubicBezTo>
                    <a:pt x="170783" y="210889"/>
                    <a:pt x="173926" y="216414"/>
                    <a:pt x="173450" y="222319"/>
                  </a:cubicBezTo>
                  <a:cubicBezTo>
                    <a:pt x="166497" y="310616"/>
                    <a:pt x="154210" y="400246"/>
                    <a:pt x="142304" y="486924"/>
                  </a:cubicBezTo>
                  <a:cubicBezTo>
                    <a:pt x="130492" y="573125"/>
                    <a:pt x="118205" y="662374"/>
                    <a:pt x="111347" y="749814"/>
                  </a:cubicBezTo>
                  <a:cubicBezTo>
                    <a:pt x="110776" y="757243"/>
                    <a:pt x="104584" y="762958"/>
                    <a:pt x="97060" y="762958"/>
                  </a:cubicBezTo>
                  <a:lnTo>
                    <a:pt x="14288" y="762958"/>
                  </a:lnTo>
                  <a:cubicBezTo>
                    <a:pt x="6382" y="762958"/>
                    <a:pt x="0" y="756576"/>
                    <a:pt x="0" y="748671"/>
                  </a:cubicBezTo>
                  <a:cubicBezTo>
                    <a:pt x="0" y="740765"/>
                    <a:pt x="6382" y="734383"/>
                    <a:pt x="14288" y="734383"/>
                  </a:cubicBezTo>
                  <a:lnTo>
                    <a:pt x="83820" y="734383"/>
                  </a:lnTo>
                  <a:cubicBezTo>
                    <a:pt x="90868" y="650373"/>
                    <a:pt x="102584" y="565314"/>
                    <a:pt x="113824" y="483018"/>
                  </a:cubicBezTo>
                  <a:cubicBezTo>
                    <a:pt x="125254" y="399865"/>
                    <a:pt x="137065" y="313950"/>
                    <a:pt x="144018" y="229463"/>
                  </a:cubicBezTo>
                  <a:cubicBezTo>
                    <a:pt x="95536" y="202317"/>
                    <a:pt x="67056" y="153739"/>
                    <a:pt x="72390" y="105828"/>
                  </a:cubicBezTo>
                  <a:cubicBezTo>
                    <a:pt x="80105" y="37629"/>
                    <a:pt x="155734" y="-2280"/>
                    <a:pt x="221551" y="101"/>
                  </a:cubicBezTo>
                  <a:cubicBezTo>
                    <a:pt x="274606" y="1911"/>
                    <a:pt x="352520" y="36010"/>
                    <a:pt x="359378" y="106019"/>
                  </a:cubicBezTo>
                  <a:cubicBezTo>
                    <a:pt x="364426" y="156978"/>
                    <a:pt x="330613" y="207651"/>
                    <a:pt x="277939" y="230511"/>
                  </a:cubicBezTo>
                  <a:cubicBezTo>
                    <a:pt x="287846" y="313188"/>
                    <a:pt x="297751" y="398246"/>
                    <a:pt x="307658" y="483209"/>
                  </a:cubicBezTo>
                  <a:cubicBezTo>
                    <a:pt x="317468" y="567696"/>
                    <a:pt x="327374" y="652182"/>
                    <a:pt x="337185" y="734478"/>
                  </a:cubicBezTo>
                  <a:lnTo>
                    <a:pt x="407289" y="734478"/>
                  </a:lnTo>
                  <a:cubicBezTo>
                    <a:pt x="415195" y="734478"/>
                    <a:pt x="421576" y="740860"/>
                    <a:pt x="421576" y="748766"/>
                  </a:cubicBezTo>
                  <a:cubicBezTo>
                    <a:pt x="421576" y="756672"/>
                    <a:pt x="415480" y="763053"/>
                    <a:pt x="407575" y="76305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236" name="Google Shape;236;p2"/>
            <p:cNvGrpSpPr/>
            <p:nvPr/>
          </p:nvGrpSpPr>
          <p:grpSpPr>
            <a:xfrm>
              <a:off x="4572000" y="4305775"/>
              <a:ext cx="612933" cy="109442"/>
              <a:chOff x="4572000" y="4305775"/>
              <a:chExt cx="612933" cy="109442"/>
            </a:xfrm>
          </p:grpSpPr>
          <p:grpSp>
            <p:nvGrpSpPr>
              <p:cNvPr id="237" name="Google Shape;237;p2"/>
              <p:cNvGrpSpPr/>
              <p:nvPr/>
            </p:nvGrpSpPr>
            <p:grpSpPr>
              <a:xfrm>
                <a:off x="4572000" y="4305775"/>
                <a:ext cx="156114" cy="109442"/>
                <a:chOff x="4572000" y="4305775"/>
                <a:chExt cx="156114" cy="109442"/>
              </a:xfrm>
            </p:grpSpPr>
            <p:sp>
              <p:nvSpPr>
                <p:cNvPr id="238" name="Google Shape;238;p2"/>
                <p:cNvSpPr/>
                <p:nvPr/>
              </p:nvSpPr>
              <p:spPr>
                <a:xfrm>
                  <a:off x="4586287" y="4320063"/>
                  <a:ext cx="127539" cy="8086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7539" h="80867" extrusionOk="0">
                      <a:moveTo>
                        <a:pt x="0" y="0"/>
                      </a:moveTo>
                      <a:lnTo>
                        <a:pt x="127540" y="0"/>
                      </a:lnTo>
                      <a:lnTo>
                        <a:pt x="127540" y="80867"/>
                      </a:lnTo>
                      <a:lnTo>
                        <a:pt x="0" y="80867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39" name="Google Shape;239;p2"/>
                <p:cNvSpPr/>
                <p:nvPr/>
              </p:nvSpPr>
              <p:spPr>
                <a:xfrm>
                  <a:off x="4572000" y="4305775"/>
                  <a:ext cx="156114" cy="10944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114" h="109442" extrusionOk="0">
                      <a:moveTo>
                        <a:pt x="141827" y="109442"/>
                      </a:moveTo>
                      <a:lnTo>
                        <a:pt x="14288" y="109442"/>
                      </a:lnTo>
                      <a:cubicBezTo>
                        <a:pt x="6382" y="109442"/>
                        <a:pt x="0" y="103060"/>
                        <a:pt x="0" y="95155"/>
                      </a:cubicBezTo>
                      <a:lnTo>
                        <a:pt x="0" y="14288"/>
                      </a:lnTo>
                      <a:cubicBezTo>
                        <a:pt x="0" y="6382"/>
                        <a:pt x="6382" y="0"/>
                        <a:pt x="14288" y="0"/>
                      </a:cubicBezTo>
                      <a:lnTo>
                        <a:pt x="141827" y="0"/>
                      </a:lnTo>
                      <a:cubicBezTo>
                        <a:pt x="149733" y="0"/>
                        <a:pt x="156115" y="6382"/>
                        <a:pt x="156115" y="14288"/>
                      </a:cubicBezTo>
                      <a:lnTo>
                        <a:pt x="156115" y="95155"/>
                      </a:lnTo>
                      <a:cubicBezTo>
                        <a:pt x="156115" y="102965"/>
                        <a:pt x="149733" y="109442"/>
                        <a:pt x="141827" y="109442"/>
                      </a:cubicBezTo>
                      <a:close/>
                      <a:moveTo>
                        <a:pt x="28575" y="80867"/>
                      </a:moveTo>
                      <a:lnTo>
                        <a:pt x="127540" y="80867"/>
                      </a:lnTo>
                      <a:lnTo>
                        <a:pt x="127540" y="28575"/>
                      </a:lnTo>
                      <a:lnTo>
                        <a:pt x="28575" y="28575"/>
                      </a:lnTo>
                      <a:lnTo>
                        <a:pt x="28575" y="80867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240" name="Google Shape;240;p2"/>
              <p:cNvGrpSpPr/>
              <p:nvPr/>
            </p:nvGrpSpPr>
            <p:grpSpPr>
              <a:xfrm>
                <a:off x="4800409" y="4305775"/>
                <a:ext cx="156114" cy="109442"/>
                <a:chOff x="4800409" y="4305775"/>
                <a:chExt cx="156114" cy="109442"/>
              </a:xfrm>
            </p:grpSpPr>
            <p:sp>
              <p:nvSpPr>
                <p:cNvPr id="241" name="Google Shape;241;p2"/>
                <p:cNvSpPr/>
                <p:nvPr/>
              </p:nvSpPr>
              <p:spPr>
                <a:xfrm>
                  <a:off x="4814697" y="4320063"/>
                  <a:ext cx="127539" cy="8086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7539" h="80867" extrusionOk="0">
                      <a:moveTo>
                        <a:pt x="0" y="0"/>
                      </a:moveTo>
                      <a:lnTo>
                        <a:pt x="127540" y="0"/>
                      </a:lnTo>
                      <a:lnTo>
                        <a:pt x="127540" y="80867"/>
                      </a:lnTo>
                      <a:lnTo>
                        <a:pt x="0" y="80867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42" name="Google Shape;242;p2"/>
                <p:cNvSpPr/>
                <p:nvPr/>
              </p:nvSpPr>
              <p:spPr>
                <a:xfrm>
                  <a:off x="4800409" y="4305775"/>
                  <a:ext cx="156114" cy="10944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114" h="109442" extrusionOk="0">
                      <a:moveTo>
                        <a:pt x="141827" y="109442"/>
                      </a:moveTo>
                      <a:lnTo>
                        <a:pt x="14288" y="109442"/>
                      </a:lnTo>
                      <a:cubicBezTo>
                        <a:pt x="6382" y="109442"/>
                        <a:pt x="0" y="103060"/>
                        <a:pt x="0" y="95155"/>
                      </a:cubicBezTo>
                      <a:lnTo>
                        <a:pt x="0" y="14288"/>
                      </a:lnTo>
                      <a:cubicBezTo>
                        <a:pt x="0" y="6382"/>
                        <a:pt x="6382" y="0"/>
                        <a:pt x="14288" y="0"/>
                      </a:cubicBezTo>
                      <a:lnTo>
                        <a:pt x="141827" y="0"/>
                      </a:lnTo>
                      <a:cubicBezTo>
                        <a:pt x="149733" y="0"/>
                        <a:pt x="156115" y="6382"/>
                        <a:pt x="156115" y="14288"/>
                      </a:cubicBezTo>
                      <a:lnTo>
                        <a:pt x="156115" y="95155"/>
                      </a:lnTo>
                      <a:cubicBezTo>
                        <a:pt x="156115" y="102965"/>
                        <a:pt x="149733" y="109442"/>
                        <a:pt x="141827" y="109442"/>
                      </a:cubicBezTo>
                      <a:close/>
                      <a:moveTo>
                        <a:pt x="28575" y="80867"/>
                      </a:moveTo>
                      <a:lnTo>
                        <a:pt x="127540" y="80867"/>
                      </a:lnTo>
                      <a:lnTo>
                        <a:pt x="127540" y="28575"/>
                      </a:lnTo>
                      <a:lnTo>
                        <a:pt x="28575" y="28575"/>
                      </a:lnTo>
                      <a:lnTo>
                        <a:pt x="28575" y="80867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243" name="Google Shape;243;p2"/>
              <p:cNvGrpSpPr/>
              <p:nvPr/>
            </p:nvGrpSpPr>
            <p:grpSpPr>
              <a:xfrm>
                <a:off x="5028819" y="4305775"/>
                <a:ext cx="156114" cy="109442"/>
                <a:chOff x="5028819" y="4305775"/>
                <a:chExt cx="156114" cy="109442"/>
              </a:xfrm>
            </p:grpSpPr>
            <p:sp>
              <p:nvSpPr>
                <p:cNvPr id="244" name="Google Shape;244;p2"/>
                <p:cNvSpPr/>
                <p:nvPr/>
              </p:nvSpPr>
              <p:spPr>
                <a:xfrm>
                  <a:off x="5043201" y="4320063"/>
                  <a:ext cx="127539" cy="8086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7539" h="80867" extrusionOk="0">
                      <a:moveTo>
                        <a:pt x="0" y="0"/>
                      </a:moveTo>
                      <a:lnTo>
                        <a:pt x="127540" y="0"/>
                      </a:lnTo>
                      <a:lnTo>
                        <a:pt x="127540" y="80867"/>
                      </a:lnTo>
                      <a:lnTo>
                        <a:pt x="0" y="80867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45" name="Google Shape;245;p2"/>
                <p:cNvSpPr/>
                <p:nvPr/>
              </p:nvSpPr>
              <p:spPr>
                <a:xfrm>
                  <a:off x="5028819" y="4305775"/>
                  <a:ext cx="156114" cy="10944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114" h="109442" extrusionOk="0">
                      <a:moveTo>
                        <a:pt x="141827" y="109442"/>
                      </a:moveTo>
                      <a:lnTo>
                        <a:pt x="14288" y="109442"/>
                      </a:lnTo>
                      <a:cubicBezTo>
                        <a:pt x="6382" y="109442"/>
                        <a:pt x="0" y="103060"/>
                        <a:pt x="0" y="95155"/>
                      </a:cubicBezTo>
                      <a:lnTo>
                        <a:pt x="0" y="14288"/>
                      </a:lnTo>
                      <a:cubicBezTo>
                        <a:pt x="0" y="6382"/>
                        <a:pt x="6382" y="0"/>
                        <a:pt x="14288" y="0"/>
                      </a:cubicBezTo>
                      <a:lnTo>
                        <a:pt x="141827" y="0"/>
                      </a:lnTo>
                      <a:cubicBezTo>
                        <a:pt x="149733" y="0"/>
                        <a:pt x="156115" y="6382"/>
                        <a:pt x="156115" y="14288"/>
                      </a:cubicBezTo>
                      <a:lnTo>
                        <a:pt x="156115" y="95155"/>
                      </a:lnTo>
                      <a:cubicBezTo>
                        <a:pt x="156115" y="102965"/>
                        <a:pt x="149733" y="109442"/>
                        <a:pt x="141827" y="109442"/>
                      </a:cubicBezTo>
                      <a:close/>
                      <a:moveTo>
                        <a:pt x="28670" y="80867"/>
                      </a:moveTo>
                      <a:lnTo>
                        <a:pt x="127635" y="80867"/>
                      </a:lnTo>
                      <a:lnTo>
                        <a:pt x="127635" y="28575"/>
                      </a:lnTo>
                      <a:lnTo>
                        <a:pt x="28670" y="28575"/>
                      </a:lnTo>
                      <a:lnTo>
                        <a:pt x="28670" y="80867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</p:grpSp>
        <p:sp>
          <p:nvSpPr>
            <p:cNvPr id="246" name="Google Shape;246;p2"/>
            <p:cNvSpPr/>
            <p:nvPr/>
          </p:nvSpPr>
          <p:spPr>
            <a:xfrm>
              <a:off x="4586287" y="4043362"/>
              <a:ext cx="142875" cy="361950"/>
            </a:xfrm>
            <a:custGeom>
              <a:avLst/>
              <a:gdLst/>
              <a:ahLst/>
              <a:cxnLst/>
              <a:rect l="l" t="t" r="r" b="b"/>
              <a:pathLst>
                <a:path w="142875" h="361950" extrusionOk="0">
                  <a:moveTo>
                    <a:pt x="0" y="0"/>
                  </a:moveTo>
                  <a:lnTo>
                    <a:pt x="142875" y="0"/>
                  </a:lnTo>
                  <a:lnTo>
                    <a:pt x="142875" y="361950"/>
                  </a:lnTo>
                  <a:lnTo>
                    <a:pt x="0" y="361950"/>
                  </a:lnTo>
                  <a:close/>
                </a:path>
              </a:pathLst>
            </a:custGeom>
            <a:solidFill>
              <a:srgbClr val="000000">
                <a:alpha val="94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47" name="Google Shape;247;p2"/>
          <p:cNvGrpSpPr/>
          <p:nvPr/>
        </p:nvGrpSpPr>
        <p:grpSpPr>
          <a:xfrm rot="1662196">
            <a:off x="1130426" y="972965"/>
            <a:ext cx="1098840" cy="1482279"/>
            <a:chOff x="8283797" y="2441867"/>
            <a:chExt cx="597407" cy="805871"/>
          </a:xfrm>
        </p:grpSpPr>
        <p:grpSp>
          <p:nvGrpSpPr>
            <p:cNvPr id="248" name="Google Shape;248;p2"/>
            <p:cNvGrpSpPr/>
            <p:nvPr/>
          </p:nvGrpSpPr>
          <p:grpSpPr>
            <a:xfrm>
              <a:off x="8284787" y="2441867"/>
              <a:ext cx="419765" cy="628420"/>
              <a:chOff x="8284787" y="2441867"/>
              <a:chExt cx="419765" cy="628420"/>
            </a:xfrm>
          </p:grpSpPr>
          <p:sp>
            <p:nvSpPr>
              <p:cNvPr id="249" name="Google Shape;249;p2"/>
              <p:cNvSpPr/>
              <p:nvPr/>
            </p:nvSpPr>
            <p:spPr>
              <a:xfrm>
                <a:off x="8299028" y="2456115"/>
                <a:ext cx="391200" cy="599979"/>
              </a:xfrm>
              <a:custGeom>
                <a:avLst/>
                <a:gdLst/>
                <a:ahLst/>
                <a:cxnLst/>
                <a:rect l="l" t="t" r="r" b="b"/>
                <a:pathLst>
                  <a:path w="391200" h="599979" extrusionOk="0">
                    <a:moveTo>
                      <a:pt x="29060" y="0"/>
                    </a:moveTo>
                    <a:cubicBezTo>
                      <a:pt x="10296" y="41910"/>
                      <a:pt x="-12659" y="111919"/>
                      <a:pt x="8391" y="186214"/>
                    </a:cubicBezTo>
                    <a:cubicBezTo>
                      <a:pt x="23345" y="238887"/>
                      <a:pt x="54301" y="272129"/>
                      <a:pt x="70494" y="289655"/>
                    </a:cubicBezTo>
                    <a:cubicBezTo>
                      <a:pt x="137740" y="362807"/>
                      <a:pt x="220227" y="461105"/>
                      <a:pt x="329098" y="599980"/>
                    </a:cubicBezTo>
                    <a:cubicBezTo>
                      <a:pt x="349767" y="586169"/>
                      <a:pt x="370436" y="572357"/>
                      <a:pt x="391201" y="558641"/>
                    </a:cubicBezTo>
                    <a:cubicBezTo>
                      <a:pt x="270424" y="372332"/>
                      <a:pt x="149742" y="186119"/>
                      <a:pt x="2906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228600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50" name="Google Shape;250;p2"/>
              <p:cNvSpPr/>
              <p:nvPr/>
            </p:nvSpPr>
            <p:spPr>
              <a:xfrm>
                <a:off x="8284787" y="2441867"/>
                <a:ext cx="419765" cy="628420"/>
              </a:xfrm>
              <a:custGeom>
                <a:avLst/>
                <a:gdLst/>
                <a:ahLst/>
                <a:cxnLst/>
                <a:rect l="l" t="t" r="r" b="b"/>
                <a:pathLst>
                  <a:path w="419765" h="628420" extrusionOk="0">
                    <a:moveTo>
                      <a:pt x="343339" y="628421"/>
                    </a:moveTo>
                    <a:cubicBezTo>
                      <a:pt x="339053" y="628421"/>
                      <a:pt x="334862" y="626516"/>
                      <a:pt x="332099" y="622991"/>
                    </a:cubicBezTo>
                    <a:cubicBezTo>
                      <a:pt x="228086" y="490308"/>
                      <a:pt x="143695" y="389057"/>
                      <a:pt x="74258" y="313524"/>
                    </a:cubicBezTo>
                    <a:cubicBezTo>
                      <a:pt x="56541" y="294284"/>
                      <a:pt x="24633" y="259613"/>
                      <a:pt x="9011" y="204368"/>
                    </a:cubicBezTo>
                    <a:cubicBezTo>
                      <a:pt x="-8038" y="144074"/>
                      <a:pt x="-894" y="78161"/>
                      <a:pt x="30443" y="8438"/>
                    </a:cubicBezTo>
                    <a:cubicBezTo>
                      <a:pt x="32538" y="3676"/>
                      <a:pt x="37206" y="437"/>
                      <a:pt x="42349" y="56"/>
                    </a:cubicBezTo>
                    <a:cubicBezTo>
                      <a:pt x="47588" y="-420"/>
                      <a:pt x="52636" y="2152"/>
                      <a:pt x="55398" y="6533"/>
                    </a:cubicBezTo>
                    <a:lnTo>
                      <a:pt x="417443" y="565079"/>
                    </a:lnTo>
                    <a:cubicBezTo>
                      <a:pt x="421730" y="571652"/>
                      <a:pt x="419920" y="580415"/>
                      <a:pt x="413348" y="584701"/>
                    </a:cubicBezTo>
                    <a:lnTo>
                      <a:pt x="351245" y="626039"/>
                    </a:lnTo>
                    <a:cubicBezTo>
                      <a:pt x="348768" y="627659"/>
                      <a:pt x="346006" y="628421"/>
                      <a:pt x="343339" y="628421"/>
                    </a:cubicBezTo>
                    <a:close/>
                    <a:moveTo>
                      <a:pt x="46254" y="45014"/>
                    </a:moveTo>
                    <a:cubicBezTo>
                      <a:pt x="26538" y="99116"/>
                      <a:pt x="23204" y="149980"/>
                      <a:pt x="36443" y="196557"/>
                    </a:cubicBezTo>
                    <a:cubicBezTo>
                      <a:pt x="50255" y="245325"/>
                      <a:pt x="79115" y="276662"/>
                      <a:pt x="94641" y="293522"/>
                    </a:cubicBezTo>
                    <a:cubicBezTo>
                      <a:pt x="163412" y="368293"/>
                      <a:pt x="245613" y="466686"/>
                      <a:pt x="346387" y="594988"/>
                    </a:cubicBezTo>
                    <a:lnTo>
                      <a:pt x="385725" y="568794"/>
                    </a:lnTo>
                    <a:lnTo>
                      <a:pt x="46254" y="45014"/>
                    </a:lnTo>
                    <a:close/>
                  </a:path>
                </a:pathLst>
              </a:custGeom>
              <a:solidFill>
                <a:srgbClr val="FFFFFF"/>
              </a:solidFill>
              <a:ln w="228600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251" name="Google Shape;251;p2"/>
            <p:cNvSpPr/>
            <p:nvPr/>
          </p:nvSpPr>
          <p:spPr>
            <a:xfrm>
              <a:off x="8299028" y="2465640"/>
              <a:ext cx="391200" cy="599979"/>
            </a:xfrm>
            <a:custGeom>
              <a:avLst/>
              <a:gdLst/>
              <a:ahLst/>
              <a:cxnLst/>
              <a:rect l="l" t="t" r="r" b="b"/>
              <a:pathLst>
                <a:path w="391200" h="599979" extrusionOk="0">
                  <a:moveTo>
                    <a:pt x="29060" y="0"/>
                  </a:moveTo>
                  <a:cubicBezTo>
                    <a:pt x="10296" y="41910"/>
                    <a:pt x="-12659" y="111919"/>
                    <a:pt x="8391" y="186214"/>
                  </a:cubicBezTo>
                  <a:cubicBezTo>
                    <a:pt x="23345" y="238887"/>
                    <a:pt x="54301" y="272129"/>
                    <a:pt x="70494" y="289655"/>
                  </a:cubicBezTo>
                  <a:cubicBezTo>
                    <a:pt x="137740" y="362807"/>
                    <a:pt x="220227" y="461105"/>
                    <a:pt x="329098" y="599980"/>
                  </a:cubicBezTo>
                  <a:cubicBezTo>
                    <a:pt x="349767" y="586169"/>
                    <a:pt x="370436" y="572357"/>
                    <a:pt x="391201" y="558641"/>
                  </a:cubicBezTo>
                  <a:cubicBezTo>
                    <a:pt x="270424" y="372332"/>
                    <a:pt x="149742" y="186119"/>
                    <a:pt x="29060" y="0"/>
                  </a:cubicBezTo>
                  <a:close/>
                </a:path>
              </a:pathLst>
            </a:custGeom>
            <a:solidFill>
              <a:srgbClr val="FFFFFF"/>
            </a:solidFill>
            <a:ln w="2286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252" name="Google Shape;252;p2"/>
            <p:cNvGrpSpPr/>
            <p:nvPr/>
          </p:nvGrpSpPr>
          <p:grpSpPr>
            <a:xfrm>
              <a:off x="8460611" y="2441867"/>
              <a:ext cx="419676" cy="628420"/>
              <a:chOff x="8460611" y="2441867"/>
              <a:chExt cx="419676" cy="628420"/>
            </a:xfrm>
          </p:grpSpPr>
          <p:sp>
            <p:nvSpPr>
              <p:cNvPr id="253" name="Google Shape;253;p2"/>
              <p:cNvSpPr/>
              <p:nvPr/>
            </p:nvSpPr>
            <p:spPr>
              <a:xfrm>
                <a:off x="8474773" y="2456115"/>
                <a:ext cx="391200" cy="599979"/>
              </a:xfrm>
              <a:custGeom>
                <a:avLst/>
                <a:gdLst/>
                <a:ahLst/>
                <a:cxnLst/>
                <a:rect l="l" t="t" r="r" b="b"/>
                <a:pathLst>
                  <a:path w="391200" h="599979" extrusionOk="0">
                    <a:moveTo>
                      <a:pt x="362141" y="0"/>
                    </a:moveTo>
                    <a:cubicBezTo>
                      <a:pt x="380905" y="41910"/>
                      <a:pt x="403860" y="111919"/>
                      <a:pt x="382810" y="186214"/>
                    </a:cubicBezTo>
                    <a:cubicBezTo>
                      <a:pt x="367855" y="238887"/>
                      <a:pt x="336899" y="272129"/>
                      <a:pt x="320707" y="289655"/>
                    </a:cubicBezTo>
                    <a:cubicBezTo>
                      <a:pt x="253460" y="362807"/>
                      <a:pt x="170974" y="461105"/>
                      <a:pt x="62103" y="599980"/>
                    </a:cubicBezTo>
                    <a:cubicBezTo>
                      <a:pt x="41434" y="586169"/>
                      <a:pt x="20764" y="572357"/>
                      <a:pt x="0" y="558641"/>
                    </a:cubicBezTo>
                    <a:cubicBezTo>
                      <a:pt x="120777" y="372332"/>
                      <a:pt x="241459" y="186119"/>
                      <a:pt x="36214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228600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54" name="Google Shape;254;p2"/>
              <p:cNvSpPr/>
              <p:nvPr/>
            </p:nvSpPr>
            <p:spPr>
              <a:xfrm>
                <a:off x="8460611" y="2441867"/>
                <a:ext cx="419676" cy="628420"/>
              </a:xfrm>
              <a:custGeom>
                <a:avLst/>
                <a:gdLst/>
                <a:ahLst/>
                <a:cxnLst/>
                <a:rect l="l" t="t" r="r" b="b"/>
                <a:pathLst>
                  <a:path w="419676" h="628420" extrusionOk="0">
                    <a:moveTo>
                      <a:pt x="76360" y="628421"/>
                    </a:moveTo>
                    <a:cubicBezTo>
                      <a:pt x="73598" y="628421"/>
                      <a:pt x="70836" y="627659"/>
                      <a:pt x="68455" y="626039"/>
                    </a:cubicBezTo>
                    <a:lnTo>
                      <a:pt x="6351" y="584701"/>
                    </a:lnTo>
                    <a:cubicBezTo>
                      <a:pt x="-126" y="580319"/>
                      <a:pt x="-1935" y="571556"/>
                      <a:pt x="2256" y="565079"/>
                    </a:cubicBezTo>
                    <a:lnTo>
                      <a:pt x="364301" y="6533"/>
                    </a:lnTo>
                    <a:cubicBezTo>
                      <a:pt x="367158" y="2152"/>
                      <a:pt x="372207" y="-420"/>
                      <a:pt x="377350" y="56"/>
                    </a:cubicBezTo>
                    <a:cubicBezTo>
                      <a:pt x="382589" y="437"/>
                      <a:pt x="387161" y="3676"/>
                      <a:pt x="389256" y="8438"/>
                    </a:cubicBezTo>
                    <a:cubicBezTo>
                      <a:pt x="420499" y="78161"/>
                      <a:pt x="427737" y="144074"/>
                      <a:pt x="410688" y="204368"/>
                    </a:cubicBezTo>
                    <a:cubicBezTo>
                      <a:pt x="394971" y="259708"/>
                      <a:pt x="363158" y="294284"/>
                      <a:pt x="346013" y="312857"/>
                    </a:cubicBezTo>
                    <a:cubicBezTo>
                      <a:pt x="275909" y="389057"/>
                      <a:pt x="191613" y="490213"/>
                      <a:pt x="87505" y="622991"/>
                    </a:cubicBezTo>
                    <a:cubicBezTo>
                      <a:pt x="84743" y="626516"/>
                      <a:pt x="80551" y="628421"/>
                      <a:pt x="76360" y="628421"/>
                    </a:cubicBezTo>
                    <a:close/>
                    <a:moveTo>
                      <a:pt x="33974" y="568699"/>
                    </a:moveTo>
                    <a:lnTo>
                      <a:pt x="73312" y="594893"/>
                    </a:lnTo>
                    <a:cubicBezTo>
                      <a:pt x="174087" y="466686"/>
                      <a:pt x="256287" y="368198"/>
                      <a:pt x="324487" y="294188"/>
                    </a:cubicBezTo>
                    <a:cubicBezTo>
                      <a:pt x="340584" y="276662"/>
                      <a:pt x="369444" y="245325"/>
                      <a:pt x="383351" y="196557"/>
                    </a:cubicBezTo>
                    <a:cubicBezTo>
                      <a:pt x="396591" y="149980"/>
                      <a:pt x="393257" y="99116"/>
                      <a:pt x="373540" y="45014"/>
                    </a:cubicBezTo>
                    <a:lnTo>
                      <a:pt x="33974" y="568699"/>
                    </a:lnTo>
                    <a:close/>
                  </a:path>
                </a:pathLst>
              </a:custGeom>
              <a:solidFill>
                <a:srgbClr val="FFFFFF"/>
              </a:solidFill>
              <a:ln w="228600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55" name="Google Shape;255;p2"/>
            <p:cNvGrpSpPr/>
            <p:nvPr/>
          </p:nvGrpSpPr>
          <p:grpSpPr>
            <a:xfrm>
              <a:off x="8283797" y="2970942"/>
              <a:ext cx="597407" cy="276796"/>
              <a:chOff x="8283797" y="2970942"/>
              <a:chExt cx="597407" cy="276796"/>
            </a:xfrm>
          </p:grpSpPr>
          <p:grpSp>
            <p:nvGrpSpPr>
              <p:cNvPr id="256" name="Google Shape;256;p2"/>
              <p:cNvGrpSpPr/>
              <p:nvPr/>
            </p:nvGrpSpPr>
            <p:grpSpPr>
              <a:xfrm>
                <a:off x="8283797" y="2970942"/>
                <a:ext cx="276796" cy="276796"/>
                <a:chOff x="8283797" y="2970942"/>
                <a:chExt cx="276796" cy="276796"/>
              </a:xfrm>
            </p:grpSpPr>
            <p:sp>
              <p:nvSpPr>
                <p:cNvPr id="257" name="Google Shape;257;p2"/>
                <p:cNvSpPr/>
                <p:nvPr/>
              </p:nvSpPr>
              <p:spPr>
                <a:xfrm>
                  <a:off x="8298084" y="2985229"/>
                  <a:ext cx="248221" cy="24822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8221" h="248221" extrusionOk="0">
                      <a:moveTo>
                        <a:pt x="124110" y="0"/>
                      </a:moveTo>
                      <a:cubicBezTo>
                        <a:pt x="55531" y="0"/>
                        <a:pt x="0" y="55531"/>
                        <a:pt x="0" y="124111"/>
                      </a:cubicBezTo>
                      <a:cubicBezTo>
                        <a:pt x="0" y="192691"/>
                        <a:pt x="55531" y="248221"/>
                        <a:pt x="124110" y="248221"/>
                      </a:cubicBezTo>
                      <a:cubicBezTo>
                        <a:pt x="192691" y="248221"/>
                        <a:pt x="248221" y="192691"/>
                        <a:pt x="248221" y="124111"/>
                      </a:cubicBezTo>
                      <a:cubicBezTo>
                        <a:pt x="248221" y="55531"/>
                        <a:pt x="192691" y="0"/>
                        <a:pt x="124110" y="0"/>
                      </a:cubicBezTo>
                      <a:close/>
                      <a:moveTo>
                        <a:pt x="124110" y="175831"/>
                      </a:moveTo>
                      <a:cubicBezTo>
                        <a:pt x="95535" y="175831"/>
                        <a:pt x="72390" y="152686"/>
                        <a:pt x="72390" y="124111"/>
                      </a:cubicBezTo>
                      <a:cubicBezTo>
                        <a:pt x="72390" y="95536"/>
                        <a:pt x="95535" y="72390"/>
                        <a:pt x="124110" y="72390"/>
                      </a:cubicBezTo>
                      <a:cubicBezTo>
                        <a:pt x="152685" y="72390"/>
                        <a:pt x="175832" y="95536"/>
                        <a:pt x="175832" y="124111"/>
                      </a:cubicBezTo>
                      <a:cubicBezTo>
                        <a:pt x="175832" y="152686"/>
                        <a:pt x="152685" y="175831"/>
                        <a:pt x="124110" y="17583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228600" cap="flat" cmpd="sng">
                  <a:solidFill>
                    <a:srgbClr val="FFFFFF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58" name="Google Shape;258;p2"/>
                <p:cNvSpPr/>
                <p:nvPr/>
              </p:nvSpPr>
              <p:spPr>
                <a:xfrm>
                  <a:off x="8283797" y="2970942"/>
                  <a:ext cx="276796" cy="27679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6796" h="276796" extrusionOk="0">
                      <a:moveTo>
                        <a:pt x="138398" y="276796"/>
                      </a:moveTo>
                      <a:cubicBezTo>
                        <a:pt x="62103" y="276796"/>
                        <a:pt x="0" y="214693"/>
                        <a:pt x="0" y="138398"/>
                      </a:cubicBezTo>
                      <a:cubicBezTo>
                        <a:pt x="0" y="62103"/>
                        <a:pt x="62103" y="0"/>
                        <a:pt x="138398" y="0"/>
                      </a:cubicBezTo>
                      <a:cubicBezTo>
                        <a:pt x="214693" y="0"/>
                        <a:pt x="276796" y="62103"/>
                        <a:pt x="276796" y="138398"/>
                      </a:cubicBezTo>
                      <a:cubicBezTo>
                        <a:pt x="276796" y="214693"/>
                        <a:pt x="214693" y="276796"/>
                        <a:pt x="138398" y="276796"/>
                      </a:cubicBezTo>
                      <a:close/>
                      <a:moveTo>
                        <a:pt x="138398" y="28575"/>
                      </a:moveTo>
                      <a:cubicBezTo>
                        <a:pt x="77819" y="28575"/>
                        <a:pt x="28575" y="77819"/>
                        <a:pt x="28575" y="138398"/>
                      </a:cubicBezTo>
                      <a:cubicBezTo>
                        <a:pt x="28575" y="198977"/>
                        <a:pt x="77819" y="248221"/>
                        <a:pt x="138398" y="248221"/>
                      </a:cubicBezTo>
                      <a:cubicBezTo>
                        <a:pt x="198977" y="248221"/>
                        <a:pt x="248221" y="198977"/>
                        <a:pt x="248221" y="138398"/>
                      </a:cubicBezTo>
                      <a:cubicBezTo>
                        <a:pt x="248221" y="77819"/>
                        <a:pt x="198977" y="28575"/>
                        <a:pt x="138398" y="28575"/>
                      </a:cubicBezTo>
                      <a:close/>
                      <a:moveTo>
                        <a:pt x="138398" y="204406"/>
                      </a:moveTo>
                      <a:cubicBezTo>
                        <a:pt x="102013" y="204406"/>
                        <a:pt x="72390" y="174784"/>
                        <a:pt x="72390" y="138398"/>
                      </a:cubicBezTo>
                      <a:cubicBezTo>
                        <a:pt x="72390" y="102013"/>
                        <a:pt x="102013" y="72390"/>
                        <a:pt x="138398" y="72390"/>
                      </a:cubicBezTo>
                      <a:cubicBezTo>
                        <a:pt x="174784" y="72390"/>
                        <a:pt x="204407" y="102013"/>
                        <a:pt x="204407" y="138398"/>
                      </a:cubicBezTo>
                      <a:cubicBezTo>
                        <a:pt x="204407" y="174784"/>
                        <a:pt x="174784" y="204406"/>
                        <a:pt x="138398" y="204406"/>
                      </a:cubicBezTo>
                      <a:close/>
                      <a:moveTo>
                        <a:pt x="138398" y="100965"/>
                      </a:moveTo>
                      <a:cubicBezTo>
                        <a:pt x="117729" y="100965"/>
                        <a:pt x="100965" y="117729"/>
                        <a:pt x="100965" y="138398"/>
                      </a:cubicBezTo>
                      <a:cubicBezTo>
                        <a:pt x="100965" y="159067"/>
                        <a:pt x="117729" y="175831"/>
                        <a:pt x="138398" y="175831"/>
                      </a:cubicBezTo>
                      <a:cubicBezTo>
                        <a:pt x="159068" y="175831"/>
                        <a:pt x="175832" y="159067"/>
                        <a:pt x="175832" y="138398"/>
                      </a:cubicBezTo>
                      <a:cubicBezTo>
                        <a:pt x="175832" y="117729"/>
                        <a:pt x="159068" y="100965"/>
                        <a:pt x="138398" y="100965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228600" cap="flat" cmpd="sng">
                  <a:solidFill>
                    <a:srgbClr val="FFFFFF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259" name="Google Shape;259;p2"/>
              <p:cNvGrpSpPr/>
              <p:nvPr/>
            </p:nvGrpSpPr>
            <p:grpSpPr>
              <a:xfrm>
                <a:off x="8604408" y="2970942"/>
                <a:ext cx="276796" cy="276796"/>
                <a:chOff x="8604408" y="2970942"/>
                <a:chExt cx="276796" cy="276796"/>
              </a:xfrm>
            </p:grpSpPr>
            <p:sp>
              <p:nvSpPr>
                <p:cNvPr id="260" name="Google Shape;260;p2"/>
                <p:cNvSpPr/>
                <p:nvPr/>
              </p:nvSpPr>
              <p:spPr>
                <a:xfrm>
                  <a:off x="8618696" y="2985229"/>
                  <a:ext cx="248221" cy="24822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8221" h="248221" extrusionOk="0">
                      <a:moveTo>
                        <a:pt x="124111" y="0"/>
                      </a:moveTo>
                      <a:cubicBezTo>
                        <a:pt x="55531" y="0"/>
                        <a:pt x="0" y="55531"/>
                        <a:pt x="0" y="124111"/>
                      </a:cubicBezTo>
                      <a:cubicBezTo>
                        <a:pt x="0" y="192691"/>
                        <a:pt x="55531" y="248221"/>
                        <a:pt x="124111" y="248221"/>
                      </a:cubicBezTo>
                      <a:cubicBezTo>
                        <a:pt x="192691" y="248221"/>
                        <a:pt x="248221" y="192691"/>
                        <a:pt x="248221" y="124111"/>
                      </a:cubicBezTo>
                      <a:cubicBezTo>
                        <a:pt x="248221" y="55531"/>
                        <a:pt x="192691" y="0"/>
                        <a:pt x="124111" y="0"/>
                      </a:cubicBezTo>
                      <a:close/>
                      <a:moveTo>
                        <a:pt x="124111" y="175831"/>
                      </a:moveTo>
                      <a:cubicBezTo>
                        <a:pt x="95536" y="175831"/>
                        <a:pt x="72390" y="152686"/>
                        <a:pt x="72390" y="124111"/>
                      </a:cubicBezTo>
                      <a:cubicBezTo>
                        <a:pt x="72390" y="95536"/>
                        <a:pt x="95536" y="72390"/>
                        <a:pt x="124111" y="72390"/>
                      </a:cubicBezTo>
                      <a:cubicBezTo>
                        <a:pt x="152686" y="72390"/>
                        <a:pt x="175832" y="95536"/>
                        <a:pt x="175832" y="124111"/>
                      </a:cubicBezTo>
                      <a:cubicBezTo>
                        <a:pt x="175832" y="152686"/>
                        <a:pt x="152686" y="175831"/>
                        <a:pt x="124111" y="17583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228600" cap="flat" cmpd="sng">
                  <a:solidFill>
                    <a:srgbClr val="FFFFFF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61" name="Google Shape;261;p2"/>
                <p:cNvSpPr/>
                <p:nvPr/>
              </p:nvSpPr>
              <p:spPr>
                <a:xfrm>
                  <a:off x="8604408" y="2970942"/>
                  <a:ext cx="276796" cy="27679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6796" h="276796" extrusionOk="0">
                      <a:moveTo>
                        <a:pt x="138399" y="276796"/>
                      </a:moveTo>
                      <a:cubicBezTo>
                        <a:pt x="62103" y="276796"/>
                        <a:pt x="0" y="214693"/>
                        <a:pt x="0" y="138398"/>
                      </a:cubicBezTo>
                      <a:cubicBezTo>
                        <a:pt x="0" y="62103"/>
                        <a:pt x="62103" y="0"/>
                        <a:pt x="138399" y="0"/>
                      </a:cubicBezTo>
                      <a:cubicBezTo>
                        <a:pt x="214694" y="0"/>
                        <a:pt x="276796" y="62103"/>
                        <a:pt x="276796" y="138398"/>
                      </a:cubicBezTo>
                      <a:cubicBezTo>
                        <a:pt x="276796" y="214693"/>
                        <a:pt x="214694" y="276796"/>
                        <a:pt x="138399" y="276796"/>
                      </a:cubicBezTo>
                      <a:close/>
                      <a:moveTo>
                        <a:pt x="138399" y="28575"/>
                      </a:moveTo>
                      <a:cubicBezTo>
                        <a:pt x="77820" y="28575"/>
                        <a:pt x="28575" y="77819"/>
                        <a:pt x="28575" y="138398"/>
                      </a:cubicBezTo>
                      <a:cubicBezTo>
                        <a:pt x="28575" y="198977"/>
                        <a:pt x="77820" y="248221"/>
                        <a:pt x="138399" y="248221"/>
                      </a:cubicBezTo>
                      <a:cubicBezTo>
                        <a:pt x="198977" y="248221"/>
                        <a:pt x="248221" y="198977"/>
                        <a:pt x="248221" y="138398"/>
                      </a:cubicBezTo>
                      <a:cubicBezTo>
                        <a:pt x="248221" y="77819"/>
                        <a:pt x="198977" y="28575"/>
                        <a:pt x="138399" y="28575"/>
                      </a:cubicBezTo>
                      <a:close/>
                      <a:moveTo>
                        <a:pt x="138399" y="204406"/>
                      </a:moveTo>
                      <a:cubicBezTo>
                        <a:pt x="102013" y="204406"/>
                        <a:pt x="72390" y="174784"/>
                        <a:pt x="72390" y="138398"/>
                      </a:cubicBezTo>
                      <a:cubicBezTo>
                        <a:pt x="72390" y="102013"/>
                        <a:pt x="102013" y="72390"/>
                        <a:pt x="138399" y="72390"/>
                      </a:cubicBezTo>
                      <a:cubicBezTo>
                        <a:pt x="174784" y="72390"/>
                        <a:pt x="204407" y="102013"/>
                        <a:pt x="204407" y="138398"/>
                      </a:cubicBezTo>
                      <a:cubicBezTo>
                        <a:pt x="204407" y="174784"/>
                        <a:pt x="174784" y="204406"/>
                        <a:pt x="138399" y="204406"/>
                      </a:cubicBezTo>
                      <a:close/>
                      <a:moveTo>
                        <a:pt x="138399" y="100965"/>
                      </a:moveTo>
                      <a:cubicBezTo>
                        <a:pt x="117729" y="100965"/>
                        <a:pt x="100965" y="117729"/>
                        <a:pt x="100965" y="138398"/>
                      </a:cubicBezTo>
                      <a:cubicBezTo>
                        <a:pt x="100965" y="159067"/>
                        <a:pt x="117729" y="175831"/>
                        <a:pt x="138399" y="175831"/>
                      </a:cubicBezTo>
                      <a:cubicBezTo>
                        <a:pt x="159068" y="175831"/>
                        <a:pt x="175832" y="159067"/>
                        <a:pt x="175832" y="138398"/>
                      </a:cubicBezTo>
                      <a:cubicBezTo>
                        <a:pt x="175832" y="117729"/>
                        <a:pt x="159068" y="100965"/>
                        <a:pt x="138399" y="100965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228600" cap="flat" cmpd="sng">
                  <a:solidFill>
                    <a:srgbClr val="FFFFFF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</p:grpSp>
        <p:sp>
          <p:nvSpPr>
            <p:cNvPr id="262" name="Google Shape;262;p2"/>
            <p:cNvSpPr/>
            <p:nvPr/>
          </p:nvSpPr>
          <p:spPr>
            <a:xfrm>
              <a:off x="8294846" y="2985229"/>
              <a:ext cx="248221" cy="248221"/>
            </a:xfrm>
            <a:custGeom>
              <a:avLst/>
              <a:gdLst/>
              <a:ahLst/>
              <a:cxnLst/>
              <a:rect l="l" t="t" r="r" b="b"/>
              <a:pathLst>
                <a:path w="248221" h="248221" extrusionOk="0">
                  <a:moveTo>
                    <a:pt x="124111" y="0"/>
                  </a:moveTo>
                  <a:cubicBezTo>
                    <a:pt x="55531" y="0"/>
                    <a:pt x="0" y="55531"/>
                    <a:pt x="0" y="124111"/>
                  </a:cubicBezTo>
                  <a:cubicBezTo>
                    <a:pt x="0" y="192691"/>
                    <a:pt x="55531" y="248221"/>
                    <a:pt x="124111" y="248221"/>
                  </a:cubicBezTo>
                  <a:cubicBezTo>
                    <a:pt x="192691" y="248221"/>
                    <a:pt x="248221" y="192691"/>
                    <a:pt x="248221" y="124111"/>
                  </a:cubicBezTo>
                  <a:cubicBezTo>
                    <a:pt x="248221" y="55531"/>
                    <a:pt x="192691" y="0"/>
                    <a:pt x="124111" y="0"/>
                  </a:cubicBezTo>
                  <a:close/>
                  <a:moveTo>
                    <a:pt x="124111" y="175831"/>
                  </a:moveTo>
                  <a:cubicBezTo>
                    <a:pt x="95536" y="175831"/>
                    <a:pt x="72390" y="152686"/>
                    <a:pt x="72390" y="124111"/>
                  </a:cubicBezTo>
                  <a:cubicBezTo>
                    <a:pt x="72390" y="95536"/>
                    <a:pt x="95536" y="72390"/>
                    <a:pt x="124111" y="72390"/>
                  </a:cubicBezTo>
                  <a:cubicBezTo>
                    <a:pt x="152686" y="72390"/>
                    <a:pt x="175832" y="95536"/>
                    <a:pt x="175832" y="124111"/>
                  </a:cubicBezTo>
                  <a:cubicBezTo>
                    <a:pt x="175832" y="152686"/>
                    <a:pt x="152686" y="175831"/>
                    <a:pt x="124111" y="175831"/>
                  </a:cubicBezTo>
                  <a:close/>
                </a:path>
              </a:pathLst>
            </a:custGeom>
            <a:solidFill>
              <a:srgbClr val="FFFFFF"/>
            </a:solidFill>
            <a:ln w="2286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63" name="Google Shape;263;p2"/>
          <p:cNvGrpSpPr/>
          <p:nvPr/>
        </p:nvGrpSpPr>
        <p:grpSpPr>
          <a:xfrm rot="1662196">
            <a:off x="1130426" y="972965"/>
            <a:ext cx="1098840" cy="1482279"/>
            <a:chOff x="8283797" y="2441867"/>
            <a:chExt cx="597407" cy="805871"/>
          </a:xfrm>
        </p:grpSpPr>
        <p:grpSp>
          <p:nvGrpSpPr>
            <p:cNvPr id="264" name="Google Shape;264;p2"/>
            <p:cNvGrpSpPr/>
            <p:nvPr/>
          </p:nvGrpSpPr>
          <p:grpSpPr>
            <a:xfrm>
              <a:off x="8284787" y="2441867"/>
              <a:ext cx="419765" cy="628420"/>
              <a:chOff x="8284787" y="2441867"/>
              <a:chExt cx="419765" cy="628420"/>
            </a:xfrm>
          </p:grpSpPr>
          <p:sp>
            <p:nvSpPr>
              <p:cNvPr id="265" name="Google Shape;265;p2"/>
              <p:cNvSpPr/>
              <p:nvPr/>
            </p:nvSpPr>
            <p:spPr>
              <a:xfrm>
                <a:off x="8299028" y="2456115"/>
                <a:ext cx="391200" cy="599979"/>
              </a:xfrm>
              <a:custGeom>
                <a:avLst/>
                <a:gdLst/>
                <a:ahLst/>
                <a:cxnLst/>
                <a:rect l="l" t="t" r="r" b="b"/>
                <a:pathLst>
                  <a:path w="391200" h="599979" extrusionOk="0">
                    <a:moveTo>
                      <a:pt x="29060" y="0"/>
                    </a:moveTo>
                    <a:cubicBezTo>
                      <a:pt x="10296" y="41910"/>
                      <a:pt x="-12659" y="111919"/>
                      <a:pt x="8391" y="186214"/>
                    </a:cubicBezTo>
                    <a:cubicBezTo>
                      <a:pt x="23345" y="238887"/>
                      <a:pt x="54301" y="272129"/>
                      <a:pt x="70494" y="289655"/>
                    </a:cubicBezTo>
                    <a:cubicBezTo>
                      <a:pt x="137740" y="362807"/>
                      <a:pt x="220227" y="461105"/>
                      <a:pt x="329098" y="599980"/>
                    </a:cubicBezTo>
                    <a:cubicBezTo>
                      <a:pt x="349767" y="586169"/>
                      <a:pt x="370436" y="572357"/>
                      <a:pt x="391201" y="558641"/>
                    </a:cubicBezTo>
                    <a:cubicBezTo>
                      <a:pt x="270424" y="372332"/>
                      <a:pt x="149742" y="186119"/>
                      <a:pt x="29060" y="0"/>
                    </a:cubicBezTo>
                    <a:close/>
                  </a:path>
                </a:pathLst>
              </a:custGeom>
              <a:solidFill>
                <a:srgbClr val="D3D3D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66" name="Google Shape;266;p2"/>
              <p:cNvSpPr/>
              <p:nvPr/>
            </p:nvSpPr>
            <p:spPr>
              <a:xfrm>
                <a:off x="8284787" y="2441867"/>
                <a:ext cx="419765" cy="628420"/>
              </a:xfrm>
              <a:custGeom>
                <a:avLst/>
                <a:gdLst/>
                <a:ahLst/>
                <a:cxnLst/>
                <a:rect l="l" t="t" r="r" b="b"/>
                <a:pathLst>
                  <a:path w="419765" h="628420" extrusionOk="0">
                    <a:moveTo>
                      <a:pt x="343339" y="628421"/>
                    </a:moveTo>
                    <a:cubicBezTo>
                      <a:pt x="339053" y="628421"/>
                      <a:pt x="334862" y="626516"/>
                      <a:pt x="332099" y="622991"/>
                    </a:cubicBezTo>
                    <a:cubicBezTo>
                      <a:pt x="228086" y="490308"/>
                      <a:pt x="143695" y="389057"/>
                      <a:pt x="74258" y="313524"/>
                    </a:cubicBezTo>
                    <a:cubicBezTo>
                      <a:pt x="56541" y="294284"/>
                      <a:pt x="24633" y="259613"/>
                      <a:pt x="9011" y="204368"/>
                    </a:cubicBezTo>
                    <a:cubicBezTo>
                      <a:pt x="-8038" y="144074"/>
                      <a:pt x="-894" y="78161"/>
                      <a:pt x="30443" y="8438"/>
                    </a:cubicBezTo>
                    <a:cubicBezTo>
                      <a:pt x="32538" y="3676"/>
                      <a:pt x="37206" y="437"/>
                      <a:pt x="42349" y="56"/>
                    </a:cubicBezTo>
                    <a:cubicBezTo>
                      <a:pt x="47588" y="-420"/>
                      <a:pt x="52636" y="2152"/>
                      <a:pt x="55398" y="6533"/>
                    </a:cubicBezTo>
                    <a:lnTo>
                      <a:pt x="417443" y="565079"/>
                    </a:lnTo>
                    <a:cubicBezTo>
                      <a:pt x="421730" y="571652"/>
                      <a:pt x="419920" y="580415"/>
                      <a:pt x="413348" y="584701"/>
                    </a:cubicBezTo>
                    <a:lnTo>
                      <a:pt x="351245" y="626039"/>
                    </a:lnTo>
                    <a:cubicBezTo>
                      <a:pt x="348768" y="627659"/>
                      <a:pt x="346006" y="628421"/>
                      <a:pt x="343339" y="628421"/>
                    </a:cubicBezTo>
                    <a:close/>
                    <a:moveTo>
                      <a:pt x="46254" y="45014"/>
                    </a:moveTo>
                    <a:cubicBezTo>
                      <a:pt x="26538" y="99116"/>
                      <a:pt x="23204" y="149980"/>
                      <a:pt x="36443" y="196557"/>
                    </a:cubicBezTo>
                    <a:cubicBezTo>
                      <a:pt x="50255" y="245325"/>
                      <a:pt x="79115" y="276662"/>
                      <a:pt x="94641" y="293522"/>
                    </a:cubicBezTo>
                    <a:cubicBezTo>
                      <a:pt x="163412" y="368293"/>
                      <a:pt x="245613" y="466686"/>
                      <a:pt x="346387" y="594988"/>
                    </a:cubicBezTo>
                    <a:lnTo>
                      <a:pt x="385725" y="568794"/>
                    </a:lnTo>
                    <a:lnTo>
                      <a:pt x="46254" y="45014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267" name="Google Shape;267;p2"/>
            <p:cNvSpPr/>
            <p:nvPr/>
          </p:nvSpPr>
          <p:spPr>
            <a:xfrm>
              <a:off x="8299028" y="2465640"/>
              <a:ext cx="391200" cy="599979"/>
            </a:xfrm>
            <a:custGeom>
              <a:avLst/>
              <a:gdLst/>
              <a:ahLst/>
              <a:cxnLst/>
              <a:rect l="l" t="t" r="r" b="b"/>
              <a:pathLst>
                <a:path w="391200" h="599979" extrusionOk="0">
                  <a:moveTo>
                    <a:pt x="29060" y="0"/>
                  </a:moveTo>
                  <a:cubicBezTo>
                    <a:pt x="10296" y="41910"/>
                    <a:pt x="-12659" y="111919"/>
                    <a:pt x="8391" y="186214"/>
                  </a:cubicBezTo>
                  <a:cubicBezTo>
                    <a:pt x="23345" y="238887"/>
                    <a:pt x="54301" y="272129"/>
                    <a:pt x="70494" y="289655"/>
                  </a:cubicBezTo>
                  <a:cubicBezTo>
                    <a:pt x="137740" y="362807"/>
                    <a:pt x="220227" y="461105"/>
                    <a:pt x="329098" y="599980"/>
                  </a:cubicBezTo>
                  <a:cubicBezTo>
                    <a:pt x="349767" y="586169"/>
                    <a:pt x="370436" y="572357"/>
                    <a:pt x="391201" y="558641"/>
                  </a:cubicBezTo>
                  <a:cubicBezTo>
                    <a:pt x="270424" y="372332"/>
                    <a:pt x="149742" y="186119"/>
                    <a:pt x="29060" y="0"/>
                  </a:cubicBezTo>
                  <a:close/>
                </a:path>
              </a:pathLst>
            </a:custGeom>
            <a:solidFill>
              <a:srgbClr val="000000">
                <a:alpha val="94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268" name="Google Shape;268;p2"/>
            <p:cNvGrpSpPr/>
            <p:nvPr/>
          </p:nvGrpSpPr>
          <p:grpSpPr>
            <a:xfrm>
              <a:off x="8460611" y="2441867"/>
              <a:ext cx="419676" cy="628420"/>
              <a:chOff x="8460611" y="2441867"/>
              <a:chExt cx="419676" cy="628420"/>
            </a:xfrm>
          </p:grpSpPr>
          <p:sp>
            <p:nvSpPr>
              <p:cNvPr id="269" name="Google Shape;269;p2"/>
              <p:cNvSpPr/>
              <p:nvPr/>
            </p:nvSpPr>
            <p:spPr>
              <a:xfrm>
                <a:off x="8474773" y="2456115"/>
                <a:ext cx="391200" cy="599979"/>
              </a:xfrm>
              <a:custGeom>
                <a:avLst/>
                <a:gdLst/>
                <a:ahLst/>
                <a:cxnLst/>
                <a:rect l="l" t="t" r="r" b="b"/>
                <a:pathLst>
                  <a:path w="391200" h="599979" extrusionOk="0">
                    <a:moveTo>
                      <a:pt x="362141" y="0"/>
                    </a:moveTo>
                    <a:cubicBezTo>
                      <a:pt x="380905" y="41910"/>
                      <a:pt x="403860" y="111919"/>
                      <a:pt x="382810" y="186214"/>
                    </a:cubicBezTo>
                    <a:cubicBezTo>
                      <a:pt x="367855" y="238887"/>
                      <a:pt x="336899" y="272129"/>
                      <a:pt x="320707" y="289655"/>
                    </a:cubicBezTo>
                    <a:cubicBezTo>
                      <a:pt x="253460" y="362807"/>
                      <a:pt x="170974" y="461105"/>
                      <a:pt x="62103" y="599980"/>
                    </a:cubicBezTo>
                    <a:cubicBezTo>
                      <a:pt x="41434" y="586169"/>
                      <a:pt x="20764" y="572357"/>
                      <a:pt x="0" y="558641"/>
                    </a:cubicBezTo>
                    <a:cubicBezTo>
                      <a:pt x="120777" y="372332"/>
                      <a:pt x="241459" y="186119"/>
                      <a:pt x="362141" y="0"/>
                    </a:cubicBezTo>
                    <a:close/>
                  </a:path>
                </a:pathLst>
              </a:custGeom>
              <a:solidFill>
                <a:srgbClr val="D3D3D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70" name="Google Shape;270;p2"/>
              <p:cNvSpPr/>
              <p:nvPr/>
            </p:nvSpPr>
            <p:spPr>
              <a:xfrm>
                <a:off x="8460611" y="2441867"/>
                <a:ext cx="419676" cy="628420"/>
              </a:xfrm>
              <a:custGeom>
                <a:avLst/>
                <a:gdLst/>
                <a:ahLst/>
                <a:cxnLst/>
                <a:rect l="l" t="t" r="r" b="b"/>
                <a:pathLst>
                  <a:path w="419676" h="628420" extrusionOk="0">
                    <a:moveTo>
                      <a:pt x="76360" y="628421"/>
                    </a:moveTo>
                    <a:cubicBezTo>
                      <a:pt x="73598" y="628421"/>
                      <a:pt x="70836" y="627659"/>
                      <a:pt x="68455" y="626039"/>
                    </a:cubicBezTo>
                    <a:lnTo>
                      <a:pt x="6351" y="584701"/>
                    </a:lnTo>
                    <a:cubicBezTo>
                      <a:pt x="-126" y="580319"/>
                      <a:pt x="-1935" y="571556"/>
                      <a:pt x="2256" y="565079"/>
                    </a:cubicBezTo>
                    <a:lnTo>
                      <a:pt x="364301" y="6533"/>
                    </a:lnTo>
                    <a:cubicBezTo>
                      <a:pt x="367158" y="2152"/>
                      <a:pt x="372207" y="-420"/>
                      <a:pt x="377350" y="56"/>
                    </a:cubicBezTo>
                    <a:cubicBezTo>
                      <a:pt x="382589" y="437"/>
                      <a:pt x="387161" y="3676"/>
                      <a:pt x="389256" y="8438"/>
                    </a:cubicBezTo>
                    <a:cubicBezTo>
                      <a:pt x="420499" y="78161"/>
                      <a:pt x="427737" y="144074"/>
                      <a:pt x="410688" y="204368"/>
                    </a:cubicBezTo>
                    <a:cubicBezTo>
                      <a:pt x="394971" y="259708"/>
                      <a:pt x="363158" y="294284"/>
                      <a:pt x="346013" y="312857"/>
                    </a:cubicBezTo>
                    <a:cubicBezTo>
                      <a:pt x="275909" y="389057"/>
                      <a:pt x="191613" y="490213"/>
                      <a:pt x="87505" y="622991"/>
                    </a:cubicBezTo>
                    <a:cubicBezTo>
                      <a:pt x="84743" y="626516"/>
                      <a:pt x="80551" y="628421"/>
                      <a:pt x="76360" y="628421"/>
                    </a:cubicBezTo>
                    <a:close/>
                    <a:moveTo>
                      <a:pt x="33974" y="568699"/>
                    </a:moveTo>
                    <a:lnTo>
                      <a:pt x="73312" y="594893"/>
                    </a:lnTo>
                    <a:cubicBezTo>
                      <a:pt x="174087" y="466686"/>
                      <a:pt x="256287" y="368198"/>
                      <a:pt x="324487" y="294188"/>
                    </a:cubicBezTo>
                    <a:cubicBezTo>
                      <a:pt x="340584" y="276662"/>
                      <a:pt x="369444" y="245325"/>
                      <a:pt x="383351" y="196557"/>
                    </a:cubicBezTo>
                    <a:cubicBezTo>
                      <a:pt x="396591" y="149980"/>
                      <a:pt x="393257" y="99116"/>
                      <a:pt x="373540" y="45014"/>
                    </a:cubicBezTo>
                    <a:lnTo>
                      <a:pt x="33974" y="568699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71" name="Google Shape;271;p2"/>
            <p:cNvGrpSpPr/>
            <p:nvPr/>
          </p:nvGrpSpPr>
          <p:grpSpPr>
            <a:xfrm>
              <a:off x="8283797" y="2970942"/>
              <a:ext cx="597407" cy="276796"/>
              <a:chOff x="8283797" y="2970942"/>
              <a:chExt cx="597407" cy="276796"/>
            </a:xfrm>
          </p:grpSpPr>
          <p:grpSp>
            <p:nvGrpSpPr>
              <p:cNvPr id="272" name="Google Shape;272;p2"/>
              <p:cNvGrpSpPr/>
              <p:nvPr/>
            </p:nvGrpSpPr>
            <p:grpSpPr>
              <a:xfrm>
                <a:off x="8283797" y="2970942"/>
                <a:ext cx="276796" cy="276796"/>
                <a:chOff x="8283797" y="2970942"/>
                <a:chExt cx="276796" cy="276796"/>
              </a:xfrm>
            </p:grpSpPr>
            <p:sp>
              <p:nvSpPr>
                <p:cNvPr id="273" name="Google Shape;273;p2"/>
                <p:cNvSpPr/>
                <p:nvPr/>
              </p:nvSpPr>
              <p:spPr>
                <a:xfrm>
                  <a:off x="8298084" y="2985229"/>
                  <a:ext cx="248221" cy="24822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8221" h="248221" extrusionOk="0">
                      <a:moveTo>
                        <a:pt x="124110" y="0"/>
                      </a:moveTo>
                      <a:cubicBezTo>
                        <a:pt x="55531" y="0"/>
                        <a:pt x="0" y="55531"/>
                        <a:pt x="0" y="124111"/>
                      </a:cubicBezTo>
                      <a:cubicBezTo>
                        <a:pt x="0" y="192691"/>
                        <a:pt x="55531" y="248221"/>
                        <a:pt x="124110" y="248221"/>
                      </a:cubicBezTo>
                      <a:cubicBezTo>
                        <a:pt x="192691" y="248221"/>
                        <a:pt x="248221" y="192691"/>
                        <a:pt x="248221" y="124111"/>
                      </a:cubicBezTo>
                      <a:cubicBezTo>
                        <a:pt x="248221" y="55531"/>
                        <a:pt x="192691" y="0"/>
                        <a:pt x="124110" y="0"/>
                      </a:cubicBezTo>
                      <a:close/>
                      <a:moveTo>
                        <a:pt x="124110" y="175831"/>
                      </a:moveTo>
                      <a:cubicBezTo>
                        <a:pt x="95535" y="175831"/>
                        <a:pt x="72390" y="152686"/>
                        <a:pt x="72390" y="124111"/>
                      </a:cubicBezTo>
                      <a:cubicBezTo>
                        <a:pt x="72390" y="95536"/>
                        <a:pt x="95535" y="72390"/>
                        <a:pt x="124110" y="72390"/>
                      </a:cubicBezTo>
                      <a:cubicBezTo>
                        <a:pt x="152685" y="72390"/>
                        <a:pt x="175832" y="95536"/>
                        <a:pt x="175832" y="124111"/>
                      </a:cubicBezTo>
                      <a:cubicBezTo>
                        <a:pt x="175832" y="152686"/>
                        <a:pt x="152685" y="175831"/>
                        <a:pt x="124110" y="17583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74" name="Google Shape;274;p2"/>
                <p:cNvSpPr/>
                <p:nvPr/>
              </p:nvSpPr>
              <p:spPr>
                <a:xfrm>
                  <a:off x="8283797" y="2970942"/>
                  <a:ext cx="276796" cy="27679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6796" h="276796" extrusionOk="0">
                      <a:moveTo>
                        <a:pt x="138398" y="276796"/>
                      </a:moveTo>
                      <a:cubicBezTo>
                        <a:pt x="62103" y="276796"/>
                        <a:pt x="0" y="214693"/>
                        <a:pt x="0" y="138398"/>
                      </a:cubicBezTo>
                      <a:cubicBezTo>
                        <a:pt x="0" y="62103"/>
                        <a:pt x="62103" y="0"/>
                        <a:pt x="138398" y="0"/>
                      </a:cubicBezTo>
                      <a:cubicBezTo>
                        <a:pt x="214693" y="0"/>
                        <a:pt x="276796" y="62103"/>
                        <a:pt x="276796" y="138398"/>
                      </a:cubicBezTo>
                      <a:cubicBezTo>
                        <a:pt x="276796" y="214693"/>
                        <a:pt x="214693" y="276796"/>
                        <a:pt x="138398" y="276796"/>
                      </a:cubicBezTo>
                      <a:close/>
                      <a:moveTo>
                        <a:pt x="138398" y="28575"/>
                      </a:moveTo>
                      <a:cubicBezTo>
                        <a:pt x="77819" y="28575"/>
                        <a:pt x="28575" y="77819"/>
                        <a:pt x="28575" y="138398"/>
                      </a:cubicBezTo>
                      <a:cubicBezTo>
                        <a:pt x="28575" y="198977"/>
                        <a:pt x="77819" y="248221"/>
                        <a:pt x="138398" y="248221"/>
                      </a:cubicBezTo>
                      <a:cubicBezTo>
                        <a:pt x="198977" y="248221"/>
                        <a:pt x="248221" y="198977"/>
                        <a:pt x="248221" y="138398"/>
                      </a:cubicBezTo>
                      <a:cubicBezTo>
                        <a:pt x="248221" y="77819"/>
                        <a:pt x="198977" y="28575"/>
                        <a:pt x="138398" y="28575"/>
                      </a:cubicBezTo>
                      <a:close/>
                      <a:moveTo>
                        <a:pt x="138398" y="204406"/>
                      </a:moveTo>
                      <a:cubicBezTo>
                        <a:pt x="102013" y="204406"/>
                        <a:pt x="72390" y="174784"/>
                        <a:pt x="72390" y="138398"/>
                      </a:cubicBezTo>
                      <a:cubicBezTo>
                        <a:pt x="72390" y="102013"/>
                        <a:pt x="102013" y="72390"/>
                        <a:pt x="138398" y="72390"/>
                      </a:cubicBezTo>
                      <a:cubicBezTo>
                        <a:pt x="174784" y="72390"/>
                        <a:pt x="204407" y="102013"/>
                        <a:pt x="204407" y="138398"/>
                      </a:cubicBezTo>
                      <a:cubicBezTo>
                        <a:pt x="204407" y="174784"/>
                        <a:pt x="174784" y="204406"/>
                        <a:pt x="138398" y="204406"/>
                      </a:cubicBezTo>
                      <a:close/>
                      <a:moveTo>
                        <a:pt x="138398" y="100965"/>
                      </a:moveTo>
                      <a:cubicBezTo>
                        <a:pt x="117729" y="100965"/>
                        <a:pt x="100965" y="117729"/>
                        <a:pt x="100965" y="138398"/>
                      </a:cubicBezTo>
                      <a:cubicBezTo>
                        <a:pt x="100965" y="159067"/>
                        <a:pt x="117729" y="175831"/>
                        <a:pt x="138398" y="175831"/>
                      </a:cubicBezTo>
                      <a:cubicBezTo>
                        <a:pt x="159068" y="175831"/>
                        <a:pt x="175832" y="159067"/>
                        <a:pt x="175832" y="138398"/>
                      </a:cubicBezTo>
                      <a:cubicBezTo>
                        <a:pt x="175832" y="117729"/>
                        <a:pt x="159068" y="100965"/>
                        <a:pt x="138398" y="100965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275" name="Google Shape;275;p2"/>
              <p:cNvGrpSpPr/>
              <p:nvPr/>
            </p:nvGrpSpPr>
            <p:grpSpPr>
              <a:xfrm>
                <a:off x="8604408" y="2970942"/>
                <a:ext cx="276796" cy="276796"/>
                <a:chOff x="8604408" y="2970942"/>
                <a:chExt cx="276796" cy="276796"/>
              </a:xfrm>
            </p:grpSpPr>
            <p:sp>
              <p:nvSpPr>
                <p:cNvPr id="276" name="Google Shape;276;p2"/>
                <p:cNvSpPr/>
                <p:nvPr/>
              </p:nvSpPr>
              <p:spPr>
                <a:xfrm>
                  <a:off x="8618696" y="2985229"/>
                  <a:ext cx="248221" cy="24822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8221" h="248221" extrusionOk="0">
                      <a:moveTo>
                        <a:pt x="124111" y="0"/>
                      </a:moveTo>
                      <a:cubicBezTo>
                        <a:pt x="55531" y="0"/>
                        <a:pt x="0" y="55531"/>
                        <a:pt x="0" y="124111"/>
                      </a:cubicBezTo>
                      <a:cubicBezTo>
                        <a:pt x="0" y="192691"/>
                        <a:pt x="55531" y="248221"/>
                        <a:pt x="124111" y="248221"/>
                      </a:cubicBezTo>
                      <a:cubicBezTo>
                        <a:pt x="192691" y="248221"/>
                        <a:pt x="248221" y="192691"/>
                        <a:pt x="248221" y="124111"/>
                      </a:cubicBezTo>
                      <a:cubicBezTo>
                        <a:pt x="248221" y="55531"/>
                        <a:pt x="192691" y="0"/>
                        <a:pt x="124111" y="0"/>
                      </a:cubicBezTo>
                      <a:close/>
                      <a:moveTo>
                        <a:pt x="124111" y="175831"/>
                      </a:moveTo>
                      <a:cubicBezTo>
                        <a:pt x="95536" y="175831"/>
                        <a:pt x="72390" y="152686"/>
                        <a:pt x="72390" y="124111"/>
                      </a:cubicBezTo>
                      <a:cubicBezTo>
                        <a:pt x="72390" y="95536"/>
                        <a:pt x="95536" y="72390"/>
                        <a:pt x="124111" y="72390"/>
                      </a:cubicBezTo>
                      <a:cubicBezTo>
                        <a:pt x="152686" y="72390"/>
                        <a:pt x="175832" y="95536"/>
                        <a:pt x="175832" y="124111"/>
                      </a:cubicBezTo>
                      <a:cubicBezTo>
                        <a:pt x="175832" y="152686"/>
                        <a:pt x="152686" y="175831"/>
                        <a:pt x="124111" y="17583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77" name="Google Shape;277;p2"/>
                <p:cNvSpPr/>
                <p:nvPr/>
              </p:nvSpPr>
              <p:spPr>
                <a:xfrm>
                  <a:off x="8604408" y="2970942"/>
                  <a:ext cx="276796" cy="27679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6796" h="276796" extrusionOk="0">
                      <a:moveTo>
                        <a:pt x="138399" y="276796"/>
                      </a:moveTo>
                      <a:cubicBezTo>
                        <a:pt x="62103" y="276796"/>
                        <a:pt x="0" y="214693"/>
                        <a:pt x="0" y="138398"/>
                      </a:cubicBezTo>
                      <a:cubicBezTo>
                        <a:pt x="0" y="62103"/>
                        <a:pt x="62103" y="0"/>
                        <a:pt x="138399" y="0"/>
                      </a:cubicBezTo>
                      <a:cubicBezTo>
                        <a:pt x="214694" y="0"/>
                        <a:pt x="276796" y="62103"/>
                        <a:pt x="276796" y="138398"/>
                      </a:cubicBezTo>
                      <a:cubicBezTo>
                        <a:pt x="276796" y="214693"/>
                        <a:pt x="214694" y="276796"/>
                        <a:pt x="138399" y="276796"/>
                      </a:cubicBezTo>
                      <a:close/>
                      <a:moveTo>
                        <a:pt x="138399" y="28575"/>
                      </a:moveTo>
                      <a:cubicBezTo>
                        <a:pt x="77820" y="28575"/>
                        <a:pt x="28575" y="77819"/>
                        <a:pt x="28575" y="138398"/>
                      </a:cubicBezTo>
                      <a:cubicBezTo>
                        <a:pt x="28575" y="198977"/>
                        <a:pt x="77820" y="248221"/>
                        <a:pt x="138399" y="248221"/>
                      </a:cubicBezTo>
                      <a:cubicBezTo>
                        <a:pt x="198977" y="248221"/>
                        <a:pt x="248221" y="198977"/>
                        <a:pt x="248221" y="138398"/>
                      </a:cubicBezTo>
                      <a:cubicBezTo>
                        <a:pt x="248221" y="77819"/>
                        <a:pt x="198977" y="28575"/>
                        <a:pt x="138399" y="28575"/>
                      </a:cubicBezTo>
                      <a:close/>
                      <a:moveTo>
                        <a:pt x="138399" y="204406"/>
                      </a:moveTo>
                      <a:cubicBezTo>
                        <a:pt x="102013" y="204406"/>
                        <a:pt x="72390" y="174784"/>
                        <a:pt x="72390" y="138398"/>
                      </a:cubicBezTo>
                      <a:cubicBezTo>
                        <a:pt x="72390" y="102013"/>
                        <a:pt x="102013" y="72390"/>
                        <a:pt x="138399" y="72390"/>
                      </a:cubicBezTo>
                      <a:cubicBezTo>
                        <a:pt x="174784" y="72390"/>
                        <a:pt x="204407" y="102013"/>
                        <a:pt x="204407" y="138398"/>
                      </a:cubicBezTo>
                      <a:cubicBezTo>
                        <a:pt x="204407" y="174784"/>
                        <a:pt x="174784" y="204406"/>
                        <a:pt x="138399" y="204406"/>
                      </a:cubicBezTo>
                      <a:close/>
                      <a:moveTo>
                        <a:pt x="138399" y="100965"/>
                      </a:moveTo>
                      <a:cubicBezTo>
                        <a:pt x="117729" y="100965"/>
                        <a:pt x="100965" y="117729"/>
                        <a:pt x="100965" y="138398"/>
                      </a:cubicBezTo>
                      <a:cubicBezTo>
                        <a:pt x="100965" y="159067"/>
                        <a:pt x="117729" y="175831"/>
                        <a:pt x="138399" y="175831"/>
                      </a:cubicBezTo>
                      <a:cubicBezTo>
                        <a:pt x="159068" y="175831"/>
                        <a:pt x="175832" y="159067"/>
                        <a:pt x="175832" y="138398"/>
                      </a:cubicBezTo>
                      <a:cubicBezTo>
                        <a:pt x="175832" y="117729"/>
                        <a:pt x="159068" y="100965"/>
                        <a:pt x="138399" y="100965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</p:grpSp>
        <p:sp>
          <p:nvSpPr>
            <p:cNvPr id="278" name="Google Shape;278;p2"/>
            <p:cNvSpPr/>
            <p:nvPr/>
          </p:nvSpPr>
          <p:spPr>
            <a:xfrm>
              <a:off x="8294846" y="2985229"/>
              <a:ext cx="248221" cy="248221"/>
            </a:xfrm>
            <a:custGeom>
              <a:avLst/>
              <a:gdLst/>
              <a:ahLst/>
              <a:cxnLst/>
              <a:rect l="l" t="t" r="r" b="b"/>
              <a:pathLst>
                <a:path w="248221" h="248221" extrusionOk="0">
                  <a:moveTo>
                    <a:pt x="124111" y="0"/>
                  </a:moveTo>
                  <a:cubicBezTo>
                    <a:pt x="55531" y="0"/>
                    <a:pt x="0" y="55531"/>
                    <a:pt x="0" y="124111"/>
                  </a:cubicBezTo>
                  <a:cubicBezTo>
                    <a:pt x="0" y="192691"/>
                    <a:pt x="55531" y="248221"/>
                    <a:pt x="124111" y="248221"/>
                  </a:cubicBezTo>
                  <a:cubicBezTo>
                    <a:pt x="192691" y="248221"/>
                    <a:pt x="248221" y="192691"/>
                    <a:pt x="248221" y="124111"/>
                  </a:cubicBezTo>
                  <a:cubicBezTo>
                    <a:pt x="248221" y="55531"/>
                    <a:pt x="192691" y="0"/>
                    <a:pt x="124111" y="0"/>
                  </a:cubicBezTo>
                  <a:close/>
                  <a:moveTo>
                    <a:pt x="124111" y="175831"/>
                  </a:moveTo>
                  <a:cubicBezTo>
                    <a:pt x="95536" y="175831"/>
                    <a:pt x="72390" y="152686"/>
                    <a:pt x="72390" y="124111"/>
                  </a:cubicBezTo>
                  <a:cubicBezTo>
                    <a:pt x="72390" y="95536"/>
                    <a:pt x="95536" y="72390"/>
                    <a:pt x="124111" y="72390"/>
                  </a:cubicBezTo>
                  <a:cubicBezTo>
                    <a:pt x="152686" y="72390"/>
                    <a:pt x="175832" y="95536"/>
                    <a:pt x="175832" y="124111"/>
                  </a:cubicBezTo>
                  <a:cubicBezTo>
                    <a:pt x="175832" y="152686"/>
                    <a:pt x="152686" y="175831"/>
                    <a:pt x="124111" y="175831"/>
                  </a:cubicBezTo>
                  <a:close/>
                </a:path>
              </a:pathLst>
            </a:custGeom>
            <a:solidFill>
              <a:srgbClr val="000000">
                <a:alpha val="94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79" name="Google Shape;279;p2"/>
          <p:cNvGrpSpPr/>
          <p:nvPr/>
        </p:nvGrpSpPr>
        <p:grpSpPr>
          <a:xfrm flipH="1">
            <a:off x="8127313" y="730397"/>
            <a:ext cx="1477581" cy="1710736"/>
            <a:chOff x="8390004" y="456115"/>
            <a:chExt cx="904162" cy="1046834"/>
          </a:xfrm>
        </p:grpSpPr>
        <p:grpSp>
          <p:nvGrpSpPr>
            <p:cNvPr id="280" name="Google Shape;280;p2"/>
            <p:cNvGrpSpPr/>
            <p:nvPr/>
          </p:nvGrpSpPr>
          <p:grpSpPr>
            <a:xfrm>
              <a:off x="8390004" y="1344626"/>
              <a:ext cx="193429" cy="158323"/>
              <a:chOff x="8390004" y="1344626"/>
              <a:chExt cx="193429" cy="158323"/>
            </a:xfrm>
          </p:grpSpPr>
          <p:sp>
            <p:nvSpPr>
              <p:cNvPr id="281" name="Google Shape;281;p2"/>
              <p:cNvSpPr/>
              <p:nvPr/>
            </p:nvSpPr>
            <p:spPr>
              <a:xfrm>
                <a:off x="8404193" y="1358836"/>
                <a:ext cx="164687" cy="129825"/>
              </a:xfrm>
              <a:custGeom>
                <a:avLst/>
                <a:gdLst/>
                <a:ahLst/>
                <a:cxnLst/>
                <a:rect l="l" t="t" r="r" b="b"/>
                <a:pathLst>
                  <a:path w="164687" h="129825" extrusionOk="0">
                    <a:moveTo>
                      <a:pt x="94012" y="0"/>
                    </a:moveTo>
                    <a:lnTo>
                      <a:pt x="0" y="122396"/>
                    </a:lnTo>
                    <a:lnTo>
                      <a:pt x="106680" y="129826"/>
                    </a:lnTo>
                    <a:lnTo>
                      <a:pt x="164687" y="54292"/>
                    </a:lnTo>
                    <a:close/>
                  </a:path>
                </a:pathLst>
              </a:custGeom>
              <a:solidFill>
                <a:srgbClr val="FFFFFF"/>
              </a:solidFill>
              <a:ln w="228600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82" name="Google Shape;282;p2"/>
              <p:cNvSpPr/>
              <p:nvPr/>
            </p:nvSpPr>
            <p:spPr>
              <a:xfrm>
                <a:off x="8390004" y="1344626"/>
                <a:ext cx="193429" cy="158323"/>
              </a:xfrm>
              <a:custGeom>
                <a:avLst/>
                <a:gdLst/>
                <a:ahLst/>
                <a:cxnLst/>
                <a:rect l="l" t="t" r="r" b="b"/>
                <a:pathLst>
                  <a:path w="193429" h="158323" extrusionOk="0">
                    <a:moveTo>
                      <a:pt x="120869" y="158323"/>
                    </a:moveTo>
                    <a:cubicBezTo>
                      <a:pt x="120488" y="158323"/>
                      <a:pt x="120202" y="158323"/>
                      <a:pt x="119916" y="158323"/>
                    </a:cubicBezTo>
                    <a:lnTo>
                      <a:pt x="13236" y="150894"/>
                    </a:lnTo>
                    <a:cubicBezTo>
                      <a:pt x="7998" y="150513"/>
                      <a:pt x="3330" y="147274"/>
                      <a:pt x="1235" y="142511"/>
                    </a:cubicBezTo>
                    <a:cubicBezTo>
                      <a:pt x="-861" y="137749"/>
                      <a:pt x="-289" y="132129"/>
                      <a:pt x="2950" y="127938"/>
                    </a:cubicBezTo>
                    <a:lnTo>
                      <a:pt x="97057" y="5542"/>
                    </a:lnTo>
                    <a:cubicBezTo>
                      <a:pt x="99343" y="2494"/>
                      <a:pt x="102771" y="589"/>
                      <a:pt x="106582" y="113"/>
                    </a:cubicBezTo>
                    <a:cubicBezTo>
                      <a:pt x="110296" y="-364"/>
                      <a:pt x="114106" y="684"/>
                      <a:pt x="117154" y="2970"/>
                    </a:cubicBezTo>
                    <a:lnTo>
                      <a:pt x="187830" y="57263"/>
                    </a:lnTo>
                    <a:cubicBezTo>
                      <a:pt x="194116" y="62025"/>
                      <a:pt x="195259" y="71074"/>
                      <a:pt x="190497" y="77265"/>
                    </a:cubicBezTo>
                    <a:lnTo>
                      <a:pt x="132394" y="152798"/>
                    </a:lnTo>
                    <a:cubicBezTo>
                      <a:pt x="129441" y="156227"/>
                      <a:pt x="125250" y="158323"/>
                      <a:pt x="120869" y="158323"/>
                    </a:cubicBezTo>
                    <a:close/>
                    <a:moveTo>
                      <a:pt x="41716" y="124128"/>
                    </a:moveTo>
                    <a:lnTo>
                      <a:pt x="114202" y="129177"/>
                    </a:lnTo>
                    <a:lnTo>
                      <a:pt x="158874" y="71074"/>
                    </a:lnTo>
                    <a:lnTo>
                      <a:pt x="110867" y="34117"/>
                    </a:lnTo>
                    <a:lnTo>
                      <a:pt x="41716" y="124128"/>
                    </a:lnTo>
                    <a:close/>
                  </a:path>
                </a:pathLst>
              </a:custGeom>
              <a:solidFill>
                <a:srgbClr val="FFFFFF"/>
              </a:solidFill>
              <a:ln w="228600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83" name="Google Shape;283;p2"/>
            <p:cNvGrpSpPr/>
            <p:nvPr/>
          </p:nvGrpSpPr>
          <p:grpSpPr>
            <a:xfrm>
              <a:off x="8437418" y="1249718"/>
              <a:ext cx="235873" cy="221893"/>
              <a:chOff x="8437418" y="1249718"/>
              <a:chExt cx="235873" cy="221893"/>
            </a:xfrm>
          </p:grpSpPr>
          <p:sp>
            <p:nvSpPr>
              <p:cNvPr id="284" name="Google Shape;284;p2"/>
              <p:cNvSpPr/>
              <p:nvPr/>
            </p:nvSpPr>
            <p:spPr>
              <a:xfrm rot="-3144837">
                <a:off x="8502712" y="1270078"/>
                <a:ext cx="104782" cy="180987"/>
              </a:xfrm>
              <a:custGeom>
                <a:avLst/>
                <a:gdLst/>
                <a:ahLst/>
                <a:cxnLst/>
                <a:rect l="l" t="t" r="r" b="b"/>
                <a:pathLst>
                  <a:path w="104774" h="180973" extrusionOk="0">
                    <a:moveTo>
                      <a:pt x="0" y="0"/>
                    </a:moveTo>
                    <a:lnTo>
                      <a:pt x="104774" y="0"/>
                    </a:lnTo>
                    <a:lnTo>
                      <a:pt x="104774" y="180974"/>
                    </a:lnTo>
                    <a:lnTo>
                      <a:pt x="0" y="180974"/>
                    </a:lnTo>
                    <a:close/>
                  </a:path>
                </a:pathLst>
              </a:custGeom>
              <a:solidFill>
                <a:srgbClr val="FFFFFF"/>
              </a:solidFill>
              <a:ln w="228600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85" name="Google Shape;285;p2"/>
              <p:cNvSpPr/>
              <p:nvPr/>
            </p:nvSpPr>
            <p:spPr>
              <a:xfrm>
                <a:off x="8437418" y="1249718"/>
                <a:ext cx="235873" cy="221893"/>
              </a:xfrm>
              <a:custGeom>
                <a:avLst/>
                <a:gdLst/>
                <a:ahLst/>
                <a:cxnLst/>
                <a:rect l="l" t="t" r="r" b="b"/>
                <a:pathLst>
                  <a:path w="235873" h="221893" extrusionOk="0">
                    <a:moveTo>
                      <a:pt x="157656" y="221893"/>
                    </a:moveTo>
                    <a:cubicBezTo>
                      <a:pt x="154608" y="221893"/>
                      <a:pt x="151560" y="220941"/>
                      <a:pt x="148989" y="218941"/>
                    </a:cubicBezTo>
                    <a:lnTo>
                      <a:pt x="5542" y="108641"/>
                    </a:lnTo>
                    <a:cubicBezTo>
                      <a:pt x="2494" y="106355"/>
                      <a:pt x="589" y="102926"/>
                      <a:pt x="113" y="99211"/>
                    </a:cubicBezTo>
                    <a:cubicBezTo>
                      <a:pt x="-363" y="95497"/>
                      <a:pt x="684" y="91687"/>
                      <a:pt x="2970" y="88639"/>
                    </a:cubicBezTo>
                    <a:lnTo>
                      <a:pt x="66883" y="5581"/>
                    </a:lnTo>
                    <a:cubicBezTo>
                      <a:pt x="71740" y="-706"/>
                      <a:pt x="80694" y="-1849"/>
                      <a:pt x="86885" y="3009"/>
                    </a:cubicBezTo>
                    <a:lnTo>
                      <a:pt x="230332" y="113308"/>
                    </a:lnTo>
                    <a:cubicBezTo>
                      <a:pt x="233380" y="115594"/>
                      <a:pt x="235285" y="119023"/>
                      <a:pt x="235761" y="122738"/>
                    </a:cubicBezTo>
                    <a:cubicBezTo>
                      <a:pt x="236237" y="126453"/>
                      <a:pt x="235190" y="130263"/>
                      <a:pt x="232904" y="133311"/>
                    </a:cubicBezTo>
                    <a:lnTo>
                      <a:pt x="168991" y="216369"/>
                    </a:lnTo>
                    <a:cubicBezTo>
                      <a:pt x="166133" y="219893"/>
                      <a:pt x="161847" y="221893"/>
                      <a:pt x="157656" y="221893"/>
                    </a:cubicBezTo>
                    <a:close/>
                    <a:moveTo>
                      <a:pt x="34212" y="94639"/>
                    </a:moveTo>
                    <a:lnTo>
                      <a:pt x="154989" y="187508"/>
                    </a:lnTo>
                    <a:lnTo>
                      <a:pt x="201471" y="127120"/>
                    </a:lnTo>
                    <a:lnTo>
                      <a:pt x="80694" y="34251"/>
                    </a:lnTo>
                    <a:lnTo>
                      <a:pt x="34212" y="94639"/>
                    </a:lnTo>
                    <a:close/>
                  </a:path>
                </a:pathLst>
              </a:custGeom>
              <a:solidFill>
                <a:srgbClr val="FFFFFF"/>
              </a:solidFill>
              <a:ln w="228600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286" name="Google Shape;286;p2"/>
            <p:cNvSpPr/>
            <p:nvPr/>
          </p:nvSpPr>
          <p:spPr>
            <a:xfrm>
              <a:off x="8403145" y="1357978"/>
              <a:ext cx="131254" cy="126301"/>
            </a:xfrm>
            <a:custGeom>
              <a:avLst/>
              <a:gdLst/>
              <a:ahLst/>
              <a:cxnLst/>
              <a:rect l="l" t="t" r="r" b="b"/>
              <a:pathLst>
                <a:path w="131254" h="126301" extrusionOk="0">
                  <a:moveTo>
                    <a:pt x="131255" y="28480"/>
                  </a:moveTo>
                  <a:lnTo>
                    <a:pt x="56007" y="126302"/>
                  </a:lnTo>
                  <a:lnTo>
                    <a:pt x="0" y="122396"/>
                  </a:lnTo>
                  <a:lnTo>
                    <a:pt x="94202" y="0"/>
                  </a:lnTo>
                  <a:close/>
                </a:path>
              </a:pathLst>
            </a:custGeom>
            <a:solidFill>
              <a:srgbClr val="FFFFFF"/>
            </a:solidFill>
            <a:ln w="2286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7" name="Google Shape;287;p2"/>
            <p:cNvSpPr/>
            <p:nvPr/>
          </p:nvSpPr>
          <p:spPr>
            <a:xfrm rot="-3144837">
              <a:off x="8450770" y="1293300"/>
              <a:ext cx="104782" cy="66679"/>
            </a:xfrm>
            <a:custGeom>
              <a:avLst/>
              <a:gdLst/>
              <a:ahLst/>
              <a:cxnLst/>
              <a:rect l="l" t="t" r="r" b="b"/>
              <a:pathLst>
                <a:path w="104774" h="66674" extrusionOk="0">
                  <a:moveTo>
                    <a:pt x="0" y="0"/>
                  </a:moveTo>
                  <a:lnTo>
                    <a:pt x="104774" y="0"/>
                  </a:lnTo>
                  <a:lnTo>
                    <a:pt x="104774" y="66675"/>
                  </a:lnTo>
                  <a:lnTo>
                    <a:pt x="0" y="66675"/>
                  </a:lnTo>
                  <a:close/>
                </a:path>
              </a:pathLst>
            </a:custGeom>
            <a:solidFill>
              <a:srgbClr val="FFFFFF"/>
            </a:solidFill>
            <a:ln w="2286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288" name="Google Shape;288;p2"/>
            <p:cNvGrpSpPr/>
            <p:nvPr/>
          </p:nvGrpSpPr>
          <p:grpSpPr>
            <a:xfrm>
              <a:off x="8433011" y="1095392"/>
              <a:ext cx="388579" cy="353169"/>
              <a:chOff x="8433011" y="1095392"/>
              <a:chExt cx="388579" cy="353169"/>
            </a:xfrm>
          </p:grpSpPr>
          <p:sp>
            <p:nvSpPr>
              <p:cNvPr id="289" name="Google Shape;289;p2"/>
              <p:cNvSpPr/>
              <p:nvPr/>
            </p:nvSpPr>
            <p:spPr>
              <a:xfrm>
                <a:off x="8447246" y="1109662"/>
                <a:ext cx="360045" cy="324612"/>
              </a:xfrm>
              <a:custGeom>
                <a:avLst/>
                <a:gdLst/>
                <a:ahLst/>
                <a:cxnLst/>
                <a:rect l="l" t="t" r="r" b="b"/>
                <a:pathLst>
                  <a:path w="360045" h="324612" extrusionOk="0">
                    <a:moveTo>
                      <a:pt x="55150" y="0"/>
                    </a:moveTo>
                    <a:lnTo>
                      <a:pt x="0" y="149828"/>
                    </a:lnTo>
                    <a:lnTo>
                      <a:pt x="227267" y="324612"/>
                    </a:lnTo>
                    <a:lnTo>
                      <a:pt x="360045" y="234506"/>
                    </a:lnTo>
                    <a:close/>
                  </a:path>
                </a:pathLst>
              </a:custGeom>
              <a:solidFill>
                <a:srgbClr val="FFFFFF"/>
              </a:solidFill>
              <a:ln w="228600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90" name="Google Shape;290;p2"/>
              <p:cNvSpPr/>
              <p:nvPr/>
            </p:nvSpPr>
            <p:spPr>
              <a:xfrm>
                <a:off x="8433011" y="1095392"/>
                <a:ext cx="388579" cy="353169"/>
              </a:xfrm>
              <a:custGeom>
                <a:avLst/>
                <a:gdLst/>
                <a:ahLst/>
                <a:cxnLst/>
                <a:rect l="l" t="t" r="r" b="b"/>
                <a:pathLst>
                  <a:path w="388579" h="353169" extrusionOk="0">
                    <a:moveTo>
                      <a:pt x="241502" y="353169"/>
                    </a:moveTo>
                    <a:cubicBezTo>
                      <a:pt x="238454" y="353169"/>
                      <a:pt x="235310" y="352217"/>
                      <a:pt x="232834" y="350217"/>
                    </a:cubicBezTo>
                    <a:lnTo>
                      <a:pt x="5567" y="175433"/>
                    </a:lnTo>
                    <a:cubicBezTo>
                      <a:pt x="614" y="171623"/>
                      <a:pt x="-1291" y="165051"/>
                      <a:pt x="900" y="159145"/>
                    </a:cubicBezTo>
                    <a:lnTo>
                      <a:pt x="56050" y="9317"/>
                    </a:lnTo>
                    <a:cubicBezTo>
                      <a:pt x="57574" y="5031"/>
                      <a:pt x="61098" y="1792"/>
                      <a:pt x="65479" y="554"/>
                    </a:cubicBezTo>
                    <a:cubicBezTo>
                      <a:pt x="69861" y="-684"/>
                      <a:pt x="74528" y="173"/>
                      <a:pt x="78148" y="2935"/>
                    </a:cubicBezTo>
                    <a:lnTo>
                      <a:pt x="383043" y="237441"/>
                    </a:lnTo>
                    <a:cubicBezTo>
                      <a:pt x="386663" y="240203"/>
                      <a:pt x="388758" y="244584"/>
                      <a:pt x="388568" y="249156"/>
                    </a:cubicBezTo>
                    <a:cubicBezTo>
                      <a:pt x="388473" y="253728"/>
                      <a:pt x="386091" y="258015"/>
                      <a:pt x="382281" y="260586"/>
                    </a:cubicBezTo>
                    <a:lnTo>
                      <a:pt x="249502" y="350693"/>
                    </a:lnTo>
                    <a:cubicBezTo>
                      <a:pt x="247121" y="352407"/>
                      <a:pt x="244264" y="353169"/>
                      <a:pt x="241502" y="353169"/>
                    </a:cubicBezTo>
                    <a:close/>
                    <a:moveTo>
                      <a:pt x="31285" y="159145"/>
                    </a:moveTo>
                    <a:lnTo>
                      <a:pt x="242073" y="321261"/>
                    </a:lnTo>
                    <a:lnTo>
                      <a:pt x="349991" y="248013"/>
                    </a:lnTo>
                    <a:lnTo>
                      <a:pt x="76147" y="37416"/>
                    </a:lnTo>
                    <a:lnTo>
                      <a:pt x="31285" y="159145"/>
                    </a:lnTo>
                    <a:close/>
                  </a:path>
                </a:pathLst>
              </a:custGeom>
              <a:solidFill>
                <a:srgbClr val="FFFFFF"/>
              </a:solidFill>
              <a:ln w="228600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91" name="Google Shape;291;p2"/>
            <p:cNvGrpSpPr/>
            <p:nvPr/>
          </p:nvGrpSpPr>
          <p:grpSpPr>
            <a:xfrm>
              <a:off x="8457991" y="456115"/>
              <a:ext cx="836175" cy="922341"/>
              <a:chOff x="8457991" y="456115"/>
              <a:chExt cx="836175" cy="922341"/>
            </a:xfrm>
          </p:grpSpPr>
          <p:sp>
            <p:nvSpPr>
              <p:cNvPr id="292" name="Google Shape;292;p2"/>
              <p:cNvSpPr/>
              <p:nvPr/>
            </p:nvSpPr>
            <p:spPr>
              <a:xfrm>
                <a:off x="8472298" y="470875"/>
                <a:ext cx="807218" cy="893293"/>
              </a:xfrm>
              <a:custGeom>
                <a:avLst/>
                <a:gdLst/>
                <a:ahLst/>
                <a:cxnLst/>
                <a:rect l="l" t="t" r="r" b="b"/>
                <a:pathLst>
                  <a:path w="807218" h="893293" extrusionOk="0">
                    <a:moveTo>
                      <a:pt x="527017" y="680506"/>
                    </a:moveTo>
                    <a:lnTo>
                      <a:pt x="399573" y="880055"/>
                    </a:lnTo>
                    <a:cubicBezTo>
                      <a:pt x="388142" y="894914"/>
                      <a:pt x="366711" y="897676"/>
                      <a:pt x="351852" y="886246"/>
                    </a:cubicBezTo>
                    <a:lnTo>
                      <a:pt x="13239" y="625833"/>
                    </a:lnTo>
                    <a:cubicBezTo>
                      <a:pt x="-1620" y="614403"/>
                      <a:pt x="-4382" y="592972"/>
                      <a:pt x="7047" y="578112"/>
                    </a:cubicBezTo>
                    <a:lnTo>
                      <a:pt x="482345" y="60524"/>
                    </a:lnTo>
                    <a:cubicBezTo>
                      <a:pt x="547972" y="-10914"/>
                      <a:pt x="657319" y="-20343"/>
                      <a:pt x="734186" y="38807"/>
                    </a:cubicBezTo>
                    <a:lnTo>
                      <a:pt x="734186" y="38807"/>
                    </a:lnTo>
                    <a:cubicBezTo>
                      <a:pt x="811053" y="97957"/>
                      <a:pt x="830007" y="206066"/>
                      <a:pt x="777811" y="287791"/>
                    </a:cubicBezTo>
                    <a:lnTo>
                      <a:pt x="574642" y="606021"/>
                    </a:lnTo>
                  </a:path>
                </a:pathLst>
              </a:custGeom>
              <a:solidFill>
                <a:srgbClr val="FFFFFF"/>
              </a:solidFill>
              <a:ln w="228600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93" name="Google Shape;293;p2"/>
              <p:cNvSpPr/>
              <p:nvPr/>
            </p:nvSpPr>
            <p:spPr>
              <a:xfrm>
                <a:off x="8457991" y="456115"/>
                <a:ext cx="836175" cy="922341"/>
              </a:xfrm>
              <a:custGeom>
                <a:avLst/>
                <a:gdLst/>
                <a:ahLst/>
                <a:cxnLst/>
                <a:rect l="l" t="t" r="r" b="b"/>
                <a:pathLst>
                  <a:path w="836175" h="922341" extrusionOk="0">
                    <a:moveTo>
                      <a:pt x="386828" y="922342"/>
                    </a:moveTo>
                    <a:cubicBezTo>
                      <a:pt x="376541" y="922342"/>
                      <a:pt x="366159" y="919103"/>
                      <a:pt x="357396" y="912341"/>
                    </a:cubicBezTo>
                    <a:lnTo>
                      <a:pt x="18782" y="651927"/>
                    </a:lnTo>
                    <a:cubicBezTo>
                      <a:pt x="8590" y="644117"/>
                      <a:pt x="2018" y="632687"/>
                      <a:pt x="399" y="619828"/>
                    </a:cubicBezTo>
                    <a:cubicBezTo>
                      <a:pt x="-1221" y="606969"/>
                      <a:pt x="2113" y="594301"/>
                      <a:pt x="10019" y="584109"/>
                    </a:cubicBezTo>
                    <a:cubicBezTo>
                      <a:pt x="10305" y="583823"/>
                      <a:pt x="10495" y="583442"/>
                      <a:pt x="10781" y="583157"/>
                    </a:cubicBezTo>
                    <a:lnTo>
                      <a:pt x="486079" y="65568"/>
                    </a:lnTo>
                    <a:cubicBezTo>
                      <a:pt x="557230" y="-11965"/>
                      <a:pt x="673816" y="-21967"/>
                      <a:pt x="757160" y="42137"/>
                    </a:cubicBezTo>
                    <a:cubicBezTo>
                      <a:pt x="840599" y="106240"/>
                      <a:pt x="860792" y="221492"/>
                      <a:pt x="804118" y="310170"/>
                    </a:cubicBezTo>
                    <a:lnTo>
                      <a:pt x="600950" y="628400"/>
                    </a:lnTo>
                    <a:cubicBezTo>
                      <a:pt x="596664" y="635068"/>
                      <a:pt x="587805" y="636973"/>
                      <a:pt x="581233" y="632782"/>
                    </a:cubicBezTo>
                    <a:cubicBezTo>
                      <a:pt x="574566" y="628496"/>
                      <a:pt x="572660" y="619733"/>
                      <a:pt x="576851" y="613065"/>
                    </a:cubicBezTo>
                    <a:lnTo>
                      <a:pt x="780020" y="294835"/>
                    </a:lnTo>
                    <a:cubicBezTo>
                      <a:pt x="828597" y="218730"/>
                      <a:pt x="811262" y="119861"/>
                      <a:pt x="739729" y="64806"/>
                    </a:cubicBezTo>
                    <a:cubicBezTo>
                      <a:pt x="668196" y="9752"/>
                      <a:pt x="568184" y="18419"/>
                      <a:pt x="507128" y="84904"/>
                    </a:cubicBezTo>
                    <a:lnTo>
                      <a:pt x="32307" y="601921"/>
                    </a:lnTo>
                    <a:cubicBezTo>
                      <a:pt x="29355" y="606017"/>
                      <a:pt x="28116" y="610970"/>
                      <a:pt x="28688" y="616113"/>
                    </a:cubicBezTo>
                    <a:cubicBezTo>
                      <a:pt x="29355" y="621352"/>
                      <a:pt x="32022" y="626019"/>
                      <a:pt x="36213" y="629258"/>
                    </a:cubicBezTo>
                    <a:lnTo>
                      <a:pt x="374827" y="889671"/>
                    </a:lnTo>
                    <a:cubicBezTo>
                      <a:pt x="383303" y="896243"/>
                      <a:pt x="395496" y="894719"/>
                      <a:pt x="402259" y="886433"/>
                    </a:cubicBezTo>
                    <a:lnTo>
                      <a:pt x="529226" y="687551"/>
                    </a:lnTo>
                    <a:cubicBezTo>
                      <a:pt x="533513" y="680883"/>
                      <a:pt x="542371" y="678978"/>
                      <a:pt x="548943" y="683169"/>
                    </a:cubicBezTo>
                    <a:cubicBezTo>
                      <a:pt x="555611" y="687455"/>
                      <a:pt x="557516" y="696218"/>
                      <a:pt x="553325" y="702886"/>
                    </a:cubicBezTo>
                    <a:lnTo>
                      <a:pt x="425880" y="902435"/>
                    </a:lnTo>
                    <a:cubicBezTo>
                      <a:pt x="425690" y="902816"/>
                      <a:pt x="425404" y="903101"/>
                      <a:pt x="425118" y="903482"/>
                    </a:cubicBezTo>
                    <a:cubicBezTo>
                      <a:pt x="415689" y="915865"/>
                      <a:pt x="401401" y="922342"/>
                      <a:pt x="386828" y="922342"/>
                    </a:cubicBezTo>
                    <a:close/>
                  </a:path>
                </a:pathLst>
              </a:custGeom>
              <a:solidFill>
                <a:srgbClr val="FFFFFF"/>
              </a:solidFill>
              <a:ln w="228600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94" name="Google Shape;294;p2"/>
            <p:cNvGrpSpPr/>
            <p:nvPr/>
          </p:nvGrpSpPr>
          <p:grpSpPr>
            <a:xfrm>
              <a:off x="9017765" y="1062485"/>
              <a:ext cx="43394" cy="51843"/>
              <a:chOff x="9017765" y="1062485"/>
              <a:chExt cx="43394" cy="51843"/>
            </a:xfrm>
          </p:grpSpPr>
          <p:sp>
            <p:nvSpPr>
              <p:cNvPr id="295" name="Google Shape;295;p2"/>
              <p:cNvSpPr/>
              <p:nvPr/>
            </p:nvSpPr>
            <p:spPr>
              <a:xfrm>
                <a:off x="9032081" y="1076800"/>
                <a:ext cx="14858" cy="23240"/>
              </a:xfrm>
              <a:custGeom>
                <a:avLst/>
                <a:gdLst/>
                <a:ahLst/>
                <a:cxnLst/>
                <a:rect l="l" t="t" r="r" b="b"/>
                <a:pathLst>
                  <a:path w="14858" h="23240" extrusionOk="0">
                    <a:moveTo>
                      <a:pt x="14859" y="0"/>
                    </a:moveTo>
                    <a:lnTo>
                      <a:pt x="0" y="23241"/>
                    </a:lnTo>
                  </a:path>
                </a:pathLst>
              </a:custGeom>
              <a:solidFill>
                <a:srgbClr val="FFFFFF"/>
              </a:solidFill>
              <a:ln w="228600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96" name="Google Shape;296;p2"/>
              <p:cNvSpPr/>
              <p:nvPr/>
            </p:nvSpPr>
            <p:spPr>
              <a:xfrm>
                <a:off x="9017765" y="1062485"/>
                <a:ext cx="43394" cy="51843"/>
              </a:xfrm>
              <a:custGeom>
                <a:avLst/>
                <a:gdLst/>
                <a:ahLst/>
                <a:cxnLst/>
                <a:rect l="l" t="t" r="r" b="b"/>
                <a:pathLst>
                  <a:path w="43394" h="51843" extrusionOk="0">
                    <a:moveTo>
                      <a:pt x="14315" y="51844"/>
                    </a:moveTo>
                    <a:cubicBezTo>
                      <a:pt x="11648" y="51844"/>
                      <a:pt x="8981" y="51082"/>
                      <a:pt x="6600" y="49558"/>
                    </a:cubicBezTo>
                    <a:cubicBezTo>
                      <a:pt x="-67" y="45272"/>
                      <a:pt x="-1973" y="36508"/>
                      <a:pt x="2218" y="29841"/>
                    </a:cubicBezTo>
                    <a:lnTo>
                      <a:pt x="17077" y="6600"/>
                    </a:lnTo>
                    <a:cubicBezTo>
                      <a:pt x="21364" y="-68"/>
                      <a:pt x="30127" y="-1973"/>
                      <a:pt x="36794" y="2218"/>
                    </a:cubicBezTo>
                    <a:cubicBezTo>
                      <a:pt x="43462" y="6505"/>
                      <a:pt x="45367" y="15268"/>
                      <a:pt x="41176" y="21935"/>
                    </a:cubicBezTo>
                    <a:lnTo>
                      <a:pt x="26317" y="45176"/>
                    </a:lnTo>
                    <a:cubicBezTo>
                      <a:pt x="23650" y="49558"/>
                      <a:pt x="18983" y="51844"/>
                      <a:pt x="14315" y="51844"/>
                    </a:cubicBezTo>
                    <a:close/>
                  </a:path>
                </a:pathLst>
              </a:custGeom>
              <a:solidFill>
                <a:srgbClr val="FFFFFF"/>
              </a:solidFill>
              <a:ln w="228600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97" name="Google Shape;297;p2"/>
            <p:cNvGrpSpPr/>
            <p:nvPr/>
          </p:nvGrpSpPr>
          <p:grpSpPr>
            <a:xfrm>
              <a:off x="8715085" y="603328"/>
              <a:ext cx="436817" cy="522335"/>
              <a:chOff x="8715085" y="603328"/>
              <a:chExt cx="436817" cy="522335"/>
            </a:xfrm>
          </p:grpSpPr>
          <p:sp>
            <p:nvSpPr>
              <p:cNvPr id="298" name="Google Shape;298;p2"/>
              <p:cNvSpPr/>
              <p:nvPr/>
            </p:nvSpPr>
            <p:spPr>
              <a:xfrm>
                <a:off x="8729477" y="617605"/>
                <a:ext cx="408231" cy="493699"/>
              </a:xfrm>
              <a:custGeom>
                <a:avLst/>
                <a:gdLst/>
                <a:ahLst/>
                <a:cxnLst/>
                <a:rect l="l" t="t" r="r" b="b"/>
                <a:pathLst>
                  <a:path w="408231" h="493699" extrusionOk="0">
                    <a:moveTo>
                      <a:pt x="24093" y="480912"/>
                    </a:moveTo>
                    <a:lnTo>
                      <a:pt x="24093" y="480912"/>
                    </a:lnTo>
                    <a:cubicBezTo>
                      <a:pt x="-2863" y="460148"/>
                      <a:pt x="-8006" y="421095"/>
                      <a:pt x="12759" y="394044"/>
                    </a:cubicBezTo>
                    <a:lnTo>
                      <a:pt x="297270" y="24093"/>
                    </a:lnTo>
                    <a:cubicBezTo>
                      <a:pt x="318035" y="-2862"/>
                      <a:pt x="357087" y="-8006"/>
                      <a:pt x="384138" y="12759"/>
                    </a:cubicBezTo>
                    <a:lnTo>
                      <a:pt x="384138" y="12759"/>
                    </a:lnTo>
                    <a:cubicBezTo>
                      <a:pt x="411094" y="33523"/>
                      <a:pt x="416237" y="72576"/>
                      <a:pt x="395473" y="99627"/>
                    </a:cubicBezTo>
                    <a:lnTo>
                      <a:pt x="110961" y="469578"/>
                    </a:lnTo>
                    <a:cubicBezTo>
                      <a:pt x="90102" y="496629"/>
                      <a:pt x="51049" y="501677"/>
                      <a:pt x="24093" y="480912"/>
                    </a:cubicBezTo>
                    <a:close/>
                  </a:path>
                </a:pathLst>
              </a:custGeom>
              <a:solidFill>
                <a:srgbClr val="FFFFFF"/>
              </a:solidFill>
              <a:ln w="228600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99" name="Google Shape;299;p2"/>
              <p:cNvSpPr/>
              <p:nvPr/>
            </p:nvSpPr>
            <p:spPr>
              <a:xfrm>
                <a:off x="8715085" y="603328"/>
                <a:ext cx="436817" cy="522335"/>
              </a:xfrm>
              <a:custGeom>
                <a:avLst/>
                <a:gdLst/>
                <a:ahLst/>
                <a:cxnLst/>
                <a:rect l="l" t="t" r="r" b="b"/>
                <a:pathLst>
                  <a:path w="436817" h="522335" extrusionOk="0">
                    <a:moveTo>
                      <a:pt x="76108" y="522336"/>
                    </a:moveTo>
                    <a:cubicBezTo>
                      <a:pt x="59916" y="522336"/>
                      <a:pt x="43533" y="517192"/>
                      <a:pt x="29722" y="506524"/>
                    </a:cubicBezTo>
                    <a:cubicBezTo>
                      <a:pt x="-3616" y="480902"/>
                      <a:pt x="-9807" y="432991"/>
                      <a:pt x="15720" y="399654"/>
                    </a:cubicBezTo>
                    <a:lnTo>
                      <a:pt x="300231" y="29703"/>
                    </a:lnTo>
                    <a:cubicBezTo>
                      <a:pt x="325854" y="-3635"/>
                      <a:pt x="373765" y="-9826"/>
                      <a:pt x="407102" y="15796"/>
                    </a:cubicBezTo>
                    <a:cubicBezTo>
                      <a:pt x="423200" y="28179"/>
                      <a:pt x="433486" y="46086"/>
                      <a:pt x="436153" y="66374"/>
                    </a:cubicBezTo>
                    <a:cubicBezTo>
                      <a:pt x="438820" y="86662"/>
                      <a:pt x="433391" y="106569"/>
                      <a:pt x="421104" y="122667"/>
                    </a:cubicBezTo>
                    <a:lnTo>
                      <a:pt x="136592" y="492618"/>
                    </a:lnTo>
                    <a:cubicBezTo>
                      <a:pt x="121638" y="512049"/>
                      <a:pt x="98968" y="522336"/>
                      <a:pt x="76108" y="522336"/>
                    </a:cubicBezTo>
                    <a:close/>
                    <a:moveTo>
                      <a:pt x="360810" y="28560"/>
                    </a:moveTo>
                    <a:cubicBezTo>
                      <a:pt x="346523" y="28560"/>
                      <a:pt x="332331" y="34941"/>
                      <a:pt x="322996" y="47133"/>
                    </a:cubicBezTo>
                    <a:lnTo>
                      <a:pt x="38485" y="417084"/>
                    </a:lnTo>
                    <a:cubicBezTo>
                      <a:pt x="22483" y="437944"/>
                      <a:pt x="26388" y="467853"/>
                      <a:pt x="47247" y="483855"/>
                    </a:cubicBezTo>
                    <a:lnTo>
                      <a:pt x="47247" y="483855"/>
                    </a:lnTo>
                    <a:cubicBezTo>
                      <a:pt x="57249" y="491570"/>
                      <a:pt x="69726" y="494904"/>
                      <a:pt x="82395" y="493284"/>
                    </a:cubicBezTo>
                    <a:cubicBezTo>
                      <a:pt x="95063" y="491665"/>
                      <a:pt x="106303" y="485188"/>
                      <a:pt x="114018" y="475187"/>
                    </a:cubicBezTo>
                    <a:lnTo>
                      <a:pt x="398530" y="105236"/>
                    </a:lnTo>
                    <a:cubicBezTo>
                      <a:pt x="406245" y="95235"/>
                      <a:pt x="409578" y="82757"/>
                      <a:pt x="407959" y="70089"/>
                    </a:cubicBezTo>
                    <a:cubicBezTo>
                      <a:pt x="406340" y="57420"/>
                      <a:pt x="399863" y="46181"/>
                      <a:pt x="389862" y="38466"/>
                    </a:cubicBezTo>
                    <a:cubicBezTo>
                      <a:pt x="381099" y="31798"/>
                      <a:pt x="370907" y="28560"/>
                      <a:pt x="360810" y="28560"/>
                    </a:cubicBezTo>
                    <a:close/>
                  </a:path>
                </a:pathLst>
              </a:custGeom>
              <a:solidFill>
                <a:srgbClr val="FFFFFF"/>
              </a:solidFill>
              <a:ln w="228600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300" name="Google Shape;300;p2"/>
            <p:cNvSpPr/>
            <p:nvPr/>
          </p:nvSpPr>
          <p:spPr>
            <a:xfrm>
              <a:off x="8435816" y="1106899"/>
              <a:ext cx="115538" cy="196310"/>
            </a:xfrm>
            <a:custGeom>
              <a:avLst/>
              <a:gdLst/>
              <a:ahLst/>
              <a:cxnLst/>
              <a:rect l="l" t="t" r="r" b="b"/>
              <a:pathLst>
                <a:path w="115538" h="196310" extrusionOk="0">
                  <a:moveTo>
                    <a:pt x="60388" y="196310"/>
                  </a:moveTo>
                  <a:lnTo>
                    <a:pt x="0" y="149828"/>
                  </a:lnTo>
                  <a:lnTo>
                    <a:pt x="55150" y="0"/>
                  </a:lnTo>
                  <a:lnTo>
                    <a:pt x="115538" y="46387"/>
                  </a:lnTo>
                  <a:close/>
                </a:path>
              </a:pathLst>
            </a:custGeom>
            <a:solidFill>
              <a:srgbClr val="FFFFFF"/>
            </a:solidFill>
            <a:ln w="2286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1" name="Google Shape;301;p2"/>
            <p:cNvSpPr/>
            <p:nvPr/>
          </p:nvSpPr>
          <p:spPr>
            <a:xfrm>
              <a:off x="8466611" y="460493"/>
              <a:ext cx="768161" cy="683935"/>
            </a:xfrm>
            <a:custGeom>
              <a:avLst/>
              <a:gdLst/>
              <a:ahLst/>
              <a:cxnLst/>
              <a:rect l="l" t="t" r="r" b="b"/>
              <a:pathLst>
                <a:path w="768161" h="683935" extrusionOk="0">
                  <a:moveTo>
                    <a:pt x="768162" y="72716"/>
                  </a:moveTo>
                  <a:cubicBezTo>
                    <a:pt x="697010" y="42617"/>
                    <a:pt x="612332" y="59190"/>
                    <a:pt x="557850" y="118626"/>
                  </a:cubicBezTo>
                  <a:lnTo>
                    <a:pt x="82552" y="636215"/>
                  </a:lnTo>
                  <a:cubicBezTo>
                    <a:pt x="71122" y="651074"/>
                    <a:pt x="73884" y="672600"/>
                    <a:pt x="88743" y="683935"/>
                  </a:cubicBezTo>
                  <a:lnTo>
                    <a:pt x="13210" y="625833"/>
                  </a:lnTo>
                  <a:cubicBezTo>
                    <a:pt x="-1554" y="614498"/>
                    <a:pt x="-4411" y="592971"/>
                    <a:pt x="7019" y="578113"/>
                  </a:cubicBezTo>
                  <a:lnTo>
                    <a:pt x="482316" y="60524"/>
                  </a:lnTo>
                  <a:cubicBezTo>
                    <a:pt x="547943" y="-10914"/>
                    <a:pt x="657291" y="-20343"/>
                    <a:pt x="734157" y="38807"/>
                  </a:cubicBezTo>
                  <a:cubicBezTo>
                    <a:pt x="747207" y="48808"/>
                    <a:pt x="758637" y="60143"/>
                    <a:pt x="768162" y="72716"/>
                  </a:cubicBezTo>
                  <a:close/>
                </a:path>
              </a:pathLst>
            </a:custGeom>
            <a:solidFill>
              <a:srgbClr val="FFFFFF"/>
            </a:solidFill>
            <a:ln w="2286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2" name="Google Shape;302;p2"/>
            <p:cNvSpPr/>
            <p:nvPr/>
          </p:nvSpPr>
          <p:spPr>
            <a:xfrm>
              <a:off x="8725685" y="613189"/>
              <a:ext cx="390596" cy="484128"/>
            </a:xfrm>
            <a:custGeom>
              <a:avLst/>
              <a:gdLst/>
              <a:ahLst/>
              <a:cxnLst/>
              <a:rect l="l" t="t" r="r" b="b"/>
              <a:pathLst>
                <a:path w="390596" h="484128" extrusionOk="0">
                  <a:moveTo>
                    <a:pt x="44172" y="483995"/>
                  </a:moveTo>
                  <a:cubicBezTo>
                    <a:pt x="33695" y="484757"/>
                    <a:pt x="23789" y="482280"/>
                    <a:pt x="15788" y="476089"/>
                  </a:cubicBezTo>
                  <a:cubicBezTo>
                    <a:pt x="-5167" y="459992"/>
                    <a:pt x="-5262" y="424845"/>
                    <a:pt x="15502" y="397794"/>
                  </a:cubicBezTo>
                  <a:lnTo>
                    <a:pt x="300014" y="27843"/>
                  </a:lnTo>
                  <a:cubicBezTo>
                    <a:pt x="320779" y="792"/>
                    <a:pt x="354878" y="-8067"/>
                    <a:pt x="375738" y="8031"/>
                  </a:cubicBezTo>
                  <a:cubicBezTo>
                    <a:pt x="383739" y="14222"/>
                    <a:pt x="388692" y="23175"/>
                    <a:pt x="390597" y="33462"/>
                  </a:cubicBezTo>
                  <a:cubicBezTo>
                    <a:pt x="373833" y="34796"/>
                    <a:pt x="356021" y="44511"/>
                    <a:pt x="343257" y="61180"/>
                  </a:cubicBezTo>
                  <a:lnTo>
                    <a:pt x="58746" y="431131"/>
                  </a:lnTo>
                  <a:cubicBezTo>
                    <a:pt x="45982" y="447705"/>
                    <a:pt x="41125" y="467421"/>
                    <a:pt x="44172" y="483995"/>
                  </a:cubicBezTo>
                  <a:close/>
                </a:path>
              </a:pathLst>
            </a:custGeom>
            <a:solidFill>
              <a:srgbClr val="FFFFFF"/>
            </a:solidFill>
            <a:ln w="2286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03" name="Google Shape;303;p2"/>
          <p:cNvGrpSpPr/>
          <p:nvPr/>
        </p:nvGrpSpPr>
        <p:grpSpPr>
          <a:xfrm flipH="1">
            <a:off x="8127313" y="716372"/>
            <a:ext cx="1477581" cy="1710736"/>
            <a:chOff x="8390004" y="456115"/>
            <a:chExt cx="904162" cy="1046834"/>
          </a:xfrm>
        </p:grpSpPr>
        <p:grpSp>
          <p:nvGrpSpPr>
            <p:cNvPr id="304" name="Google Shape;304;p2"/>
            <p:cNvGrpSpPr/>
            <p:nvPr/>
          </p:nvGrpSpPr>
          <p:grpSpPr>
            <a:xfrm>
              <a:off x="8390004" y="1344626"/>
              <a:ext cx="193429" cy="158323"/>
              <a:chOff x="8390004" y="1344626"/>
              <a:chExt cx="193429" cy="158323"/>
            </a:xfrm>
          </p:grpSpPr>
          <p:sp>
            <p:nvSpPr>
              <p:cNvPr id="305" name="Google Shape;305;p2"/>
              <p:cNvSpPr/>
              <p:nvPr/>
            </p:nvSpPr>
            <p:spPr>
              <a:xfrm>
                <a:off x="8404193" y="1358836"/>
                <a:ext cx="164687" cy="129825"/>
              </a:xfrm>
              <a:custGeom>
                <a:avLst/>
                <a:gdLst/>
                <a:ahLst/>
                <a:cxnLst/>
                <a:rect l="l" t="t" r="r" b="b"/>
                <a:pathLst>
                  <a:path w="164687" h="129825" extrusionOk="0">
                    <a:moveTo>
                      <a:pt x="94012" y="0"/>
                    </a:moveTo>
                    <a:lnTo>
                      <a:pt x="0" y="122396"/>
                    </a:lnTo>
                    <a:lnTo>
                      <a:pt x="106680" y="129826"/>
                    </a:lnTo>
                    <a:lnTo>
                      <a:pt x="164687" y="54292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06" name="Google Shape;306;p2"/>
              <p:cNvSpPr/>
              <p:nvPr/>
            </p:nvSpPr>
            <p:spPr>
              <a:xfrm>
                <a:off x="8390004" y="1344626"/>
                <a:ext cx="193429" cy="158323"/>
              </a:xfrm>
              <a:custGeom>
                <a:avLst/>
                <a:gdLst/>
                <a:ahLst/>
                <a:cxnLst/>
                <a:rect l="l" t="t" r="r" b="b"/>
                <a:pathLst>
                  <a:path w="193429" h="158323" extrusionOk="0">
                    <a:moveTo>
                      <a:pt x="120869" y="158323"/>
                    </a:moveTo>
                    <a:cubicBezTo>
                      <a:pt x="120488" y="158323"/>
                      <a:pt x="120202" y="158323"/>
                      <a:pt x="119916" y="158323"/>
                    </a:cubicBezTo>
                    <a:lnTo>
                      <a:pt x="13236" y="150894"/>
                    </a:lnTo>
                    <a:cubicBezTo>
                      <a:pt x="7998" y="150513"/>
                      <a:pt x="3330" y="147274"/>
                      <a:pt x="1235" y="142511"/>
                    </a:cubicBezTo>
                    <a:cubicBezTo>
                      <a:pt x="-861" y="137749"/>
                      <a:pt x="-289" y="132129"/>
                      <a:pt x="2950" y="127938"/>
                    </a:cubicBezTo>
                    <a:lnTo>
                      <a:pt x="97057" y="5542"/>
                    </a:lnTo>
                    <a:cubicBezTo>
                      <a:pt x="99343" y="2494"/>
                      <a:pt x="102771" y="589"/>
                      <a:pt x="106582" y="113"/>
                    </a:cubicBezTo>
                    <a:cubicBezTo>
                      <a:pt x="110296" y="-364"/>
                      <a:pt x="114106" y="684"/>
                      <a:pt x="117154" y="2970"/>
                    </a:cubicBezTo>
                    <a:lnTo>
                      <a:pt x="187830" y="57263"/>
                    </a:lnTo>
                    <a:cubicBezTo>
                      <a:pt x="194116" y="62025"/>
                      <a:pt x="195259" y="71074"/>
                      <a:pt x="190497" y="77265"/>
                    </a:cubicBezTo>
                    <a:lnTo>
                      <a:pt x="132394" y="152798"/>
                    </a:lnTo>
                    <a:cubicBezTo>
                      <a:pt x="129441" y="156227"/>
                      <a:pt x="125250" y="158323"/>
                      <a:pt x="120869" y="158323"/>
                    </a:cubicBezTo>
                    <a:close/>
                    <a:moveTo>
                      <a:pt x="41716" y="124128"/>
                    </a:moveTo>
                    <a:lnTo>
                      <a:pt x="114202" y="129177"/>
                    </a:lnTo>
                    <a:lnTo>
                      <a:pt x="158874" y="71074"/>
                    </a:lnTo>
                    <a:lnTo>
                      <a:pt x="110867" y="34117"/>
                    </a:lnTo>
                    <a:lnTo>
                      <a:pt x="41716" y="124128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307" name="Google Shape;307;p2"/>
            <p:cNvGrpSpPr/>
            <p:nvPr/>
          </p:nvGrpSpPr>
          <p:grpSpPr>
            <a:xfrm>
              <a:off x="8437418" y="1249718"/>
              <a:ext cx="235873" cy="221893"/>
              <a:chOff x="8437418" y="1249718"/>
              <a:chExt cx="235873" cy="221893"/>
            </a:xfrm>
          </p:grpSpPr>
          <p:sp>
            <p:nvSpPr>
              <p:cNvPr id="308" name="Google Shape;308;p2"/>
              <p:cNvSpPr/>
              <p:nvPr/>
            </p:nvSpPr>
            <p:spPr>
              <a:xfrm rot="-3144837">
                <a:off x="8502712" y="1270078"/>
                <a:ext cx="104782" cy="180987"/>
              </a:xfrm>
              <a:custGeom>
                <a:avLst/>
                <a:gdLst/>
                <a:ahLst/>
                <a:cxnLst/>
                <a:rect l="l" t="t" r="r" b="b"/>
                <a:pathLst>
                  <a:path w="104774" h="180973" extrusionOk="0">
                    <a:moveTo>
                      <a:pt x="0" y="0"/>
                    </a:moveTo>
                    <a:lnTo>
                      <a:pt x="104774" y="0"/>
                    </a:lnTo>
                    <a:lnTo>
                      <a:pt x="104774" y="180974"/>
                    </a:lnTo>
                    <a:lnTo>
                      <a:pt x="0" y="180974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09" name="Google Shape;309;p2"/>
              <p:cNvSpPr/>
              <p:nvPr/>
            </p:nvSpPr>
            <p:spPr>
              <a:xfrm>
                <a:off x="8437418" y="1249718"/>
                <a:ext cx="235873" cy="221893"/>
              </a:xfrm>
              <a:custGeom>
                <a:avLst/>
                <a:gdLst/>
                <a:ahLst/>
                <a:cxnLst/>
                <a:rect l="l" t="t" r="r" b="b"/>
                <a:pathLst>
                  <a:path w="235873" h="221893" extrusionOk="0">
                    <a:moveTo>
                      <a:pt x="157656" y="221893"/>
                    </a:moveTo>
                    <a:cubicBezTo>
                      <a:pt x="154608" y="221893"/>
                      <a:pt x="151560" y="220941"/>
                      <a:pt x="148989" y="218941"/>
                    </a:cubicBezTo>
                    <a:lnTo>
                      <a:pt x="5542" y="108641"/>
                    </a:lnTo>
                    <a:cubicBezTo>
                      <a:pt x="2494" y="106355"/>
                      <a:pt x="589" y="102926"/>
                      <a:pt x="113" y="99211"/>
                    </a:cubicBezTo>
                    <a:cubicBezTo>
                      <a:pt x="-363" y="95497"/>
                      <a:pt x="684" y="91687"/>
                      <a:pt x="2970" y="88639"/>
                    </a:cubicBezTo>
                    <a:lnTo>
                      <a:pt x="66883" y="5581"/>
                    </a:lnTo>
                    <a:cubicBezTo>
                      <a:pt x="71740" y="-706"/>
                      <a:pt x="80694" y="-1849"/>
                      <a:pt x="86885" y="3009"/>
                    </a:cubicBezTo>
                    <a:lnTo>
                      <a:pt x="230332" y="113308"/>
                    </a:lnTo>
                    <a:cubicBezTo>
                      <a:pt x="233380" y="115594"/>
                      <a:pt x="235285" y="119023"/>
                      <a:pt x="235761" y="122738"/>
                    </a:cubicBezTo>
                    <a:cubicBezTo>
                      <a:pt x="236237" y="126453"/>
                      <a:pt x="235190" y="130263"/>
                      <a:pt x="232904" y="133311"/>
                    </a:cubicBezTo>
                    <a:lnTo>
                      <a:pt x="168991" y="216369"/>
                    </a:lnTo>
                    <a:cubicBezTo>
                      <a:pt x="166133" y="219893"/>
                      <a:pt x="161847" y="221893"/>
                      <a:pt x="157656" y="221893"/>
                    </a:cubicBezTo>
                    <a:close/>
                    <a:moveTo>
                      <a:pt x="34212" y="94639"/>
                    </a:moveTo>
                    <a:lnTo>
                      <a:pt x="154989" y="187508"/>
                    </a:lnTo>
                    <a:lnTo>
                      <a:pt x="201471" y="127120"/>
                    </a:lnTo>
                    <a:lnTo>
                      <a:pt x="80694" y="34251"/>
                    </a:lnTo>
                    <a:lnTo>
                      <a:pt x="34212" y="94639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310" name="Google Shape;310;p2"/>
            <p:cNvSpPr/>
            <p:nvPr/>
          </p:nvSpPr>
          <p:spPr>
            <a:xfrm>
              <a:off x="8403145" y="1357978"/>
              <a:ext cx="131254" cy="126301"/>
            </a:xfrm>
            <a:custGeom>
              <a:avLst/>
              <a:gdLst/>
              <a:ahLst/>
              <a:cxnLst/>
              <a:rect l="l" t="t" r="r" b="b"/>
              <a:pathLst>
                <a:path w="131254" h="126301" extrusionOk="0">
                  <a:moveTo>
                    <a:pt x="131255" y="28480"/>
                  </a:moveTo>
                  <a:lnTo>
                    <a:pt x="56007" y="126302"/>
                  </a:lnTo>
                  <a:lnTo>
                    <a:pt x="0" y="122396"/>
                  </a:lnTo>
                  <a:lnTo>
                    <a:pt x="94202" y="0"/>
                  </a:lnTo>
                  <a:close/>
                </a:path>
              </a:pathLst>
            </a:custGeom>
            <a:solidFill>
              <a:srgbClr val="000000">
                <a:alpha val="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1" name="Google Shape;311;p2"/>
            <p:cNvSpPr/>
            <p:nvPr/>
          </p:nvSpPr>
          <p:spPr>
            <a:xfrm rot="-3144837">
              <a:off x="8450770" y="1293300"/>
              <a:ext cx="104782" cy="66679"/>
            </a:xfrm>
            <a:custGeom>
              <a:avLst/>
              <a:gdLst/>
              <a:ahLst/>
              <a:cxnLst/>
              <a:rect l="l" t="t" r="r" b="b"/>
              <a:pathLst>
                <a:path w="104774" h="66674" extrusionOk="0">
                  <a:moveTo>
                    <a:pt x="0" y="0"/>
                  </a:moveTo>
                  <a:lnTo>
                    <a:pt x="104774" y="0"/>
                  </a:lnTo>
                  <a:lnTo>
                    <a:pt x="104774" y="66675"/>
                  </a:lnTo>
                  <a:lnTo>
                    <a:pt x="0" y="66675"/>
                  </a:lnTo>
                  <a:close/>
                </a:path>
              </a:pathLst>
            </a:custGeom>
            <a:solidFill>
              <a:srgbClr val="000000">
                <a:alpha val="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312" name="Google Shape;312;p2"/>
            <p:cNvGrpSpPr/>
            <p:nvPr/>
          </p:nvGrpSpPr>
          <p:grpSpPr>
            <a:xfrm>
              <a:off x="8433011" y="1095392"/>
              <a:ext cx="388579" cy="353169"/>
              <a:chOff x="8433011" y="1095392"/>
              <a:chExt cx="388579" cy="353169"/>
            </a:xfrm>
          </p:grpSpPr>
          <p:sp>
            <p:nvSpPr>
              <p:cNvPr id="313" name="Google Shape;313;p2"/>
              <p:cNvSpPr/>
              <p:nvPr/>
            </p:nvSpPr>
            <p:spPr>
              <a:xfrm>
                <a:off x="8447246" y="1109662"/>
                <a:ext cx="360045" cy="324612"/>
              </a:xfrm>
              <a:custGeom>
                <a:avLst/>
                <a:gdLst/>
                <a:ahLst/>
                <a:cxnLst/>
                <a:rect l="l" t="t" r="r" b="b"/>
                <a:pathLst>
                  <a:path w="360045" h="324612" extrusionOk="0">
                    <a:moveTo>
                      <a:pt x="55150" y="0"/>
                    </a:moveTo>
                    <a:lnTo>
                      <a:pt x="0" y="149828"/>
                    </a:lnTo>
                    <a:lnTo>
                      <a:pt x="227267" y="324612"/>
                    </a:lnTo>
                    <a:lnTo>
                      <a:pt x="360045" y="234506"/>
                    </a:lnTo>
                    <a:close/>
                  </a:path>
                </a:pathLst>
              </a:custGeom>
              <a:solidFill>
                <a:srgbClr val="4F4F4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14" name="Google Shape;314;p2"/>
              <p:cNvSpPr/>
              <p:nvPr/>
            </p:nvSpPr>
            <p:spPr>
              <a:xfrm>
                <a:off x="8433011" y="1095392"/>
                <a:ext cx="388579" cy="353169"/>
              </a:xfrm>
              <a:custGeom>
                <a:avLst/>
                <a:gdLst/>
                <a:ahLst/>
                <a:cxnLst/>
                <a:rect l="l" t="t" r="r" b="b"/>
                <a:pathLst>
                  <a:path w="388579" h="353169" extrusionOk="0">
                    <a:moveTo>
                      <a:pt x="241502" y="353169"/>
                    </a:moveTo>
                    <a:cubicBezTo>
                      <a:pt x="238454" y="353169"/>
                      <a:pt x="235310" y="352217"/>
                      <a:pt x="232834" y="350217"/>
                    </a:cubicBezTo>
                    <a:lnTo>
                      <a:pt x="5567" y="175433"/>
                    </a:lnTo>
                    <a:cubicBezTo>
                      <a:pt x="614" y="171623"/>
                      <a:pt x="-1291" y="165051"/>
                      <a:pt x="900" y="159145"/>
                    </a:cubicBezTo>
                    <a:lnTo>
                      <a:pt x="56050" y="9317"/>
                    </a:lnTo>
                    <a:cubicBezTo>
                      <a:pt x="57574" y="5031"/>
                      <a:pt x="61098" y="1792"/>
                      <a:pt x="65479" y="554"/>
                    </a:cubicBezTo>
                    <a:cubicBezTo>
                      <a:pt x="69861" y="-684"/>
                      <a:pt x="74528" y="173"/>
                      <a:pt x="78148" y="2935"/>
                    </a:cubicBezTo>
                    <a:lnTo>
                      <a:pt x="383043" y="237441"/>
                    </a:lnTo>
                    <a:cubicBezTo>
                      <a:pt x="386663" y="240203"/>
                      <a:pt x="388758" y="244584"/>
                      <a:pt x="388568" y="249156"/>
                    </a:cubicBezTo>
                    <a:cubicBezTo>
                      <a:pt x="388473" y="253728"/>
                      <a:pt x="386091" y="258015"/>
                      <a:pt x="382281" y="260586"/>
                    </a:cubicBezTo>
                    <a:lnTo>
                      <a:pt x="249502" y="350693"/>
                    </a:lnTo>
                    <a:cubicBezTo>
                      <a:pt x="247121" y="352407"/>
                      <a:pt x="244264" y="353169"/>
                      <a:pt x="241502" y="353169"/>
                    </a:cubicBezTo>
                    <a:close/>
                    <a:moveTo>
                      <a:pt x="31285" y="159145"/>
                    </a:moveTo>
                    <a:lnTo>
                      <a:pt x="242073" y="321261"/>
                    </a:lnTo>
                    <a:lnTo>
                      <a:pt x="349991" y="248013"/>
                    </a:lnTo>
                    <a:lnTo>
                      <a:pt x="76147" y="37416"/>
                    </a:lnTo>
                    <a:lnTo>
                      <a:pt x="31285" y="159145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315" name="Google Shape;315;p2"/>
            <p:cNvGrpSpPr/>
            <p:nvPr/>
          </p:nvGrpSpPr>
          <p:grpSpPr>
            <a:xfrm>
              <a:off x="8457991" y="456115"/>
              <a:ext cx="836175" cy="922341"/>
              <a:chOff x="8457991" y="456115"/>
              <a:chExt cx="836175" cy="922341"/>
            </a:xfrm>
          </p:grpSpPr>
          <p:sp>
            <p:nvSpPr>
              <p:cNvPr id="316" name="Google Shape;316;p2"/>
              <p:cNvSpPr/>
              <p:nvPr/>
            </p:nvSpPr>
            <p:spPr>
              <a:xfrm>
                <a:off x="8472298" y="470875"/>
                <a:ext cx="807218" cy="893293"/>
              </a:xfrm>
              <a:custGeom>
                <a:avLst/>
                <a:gdLst/>
                <a:ahLst/>
                <a:cxnLst/>
                <a:rect l="l" t="t" r="r" b="b"/>
                <a:pathLst>
                  <a:path w="807218" h="893293" extrusionOk="0">
                    <a:moveTo>
                      <a:pt x="527017" y="680506"/>
                    </a:moveTo>
                    <a:lnTo>
                      <a:pt x="399573" y="880055"/>
                    </a:lnTo>
                    <a:cubicBezTo>
                      <a:pt x="388142" y="894914"/>
                      <a:pt x="366711" y="897676"/>
                      <a:pt x="351852" y="886246"/>
                    </a:cubicBezTo>
                    <a:lnTo>
                      <a:pt x="13239" y="625833"/>
                    </a:lnTo>
                    <a:cubicBezTo>
                      <a:pt x="-1620" y="614403"/>
                      <a:pt x="-4382" y="592972"/>
                      <a:pt x="7047" y="578112"/>
                    </a:cubicBezTo>
                    <a:lnTo>
                      <a:pt x="482345" y="60524"/>
                    </a:lnTo>
                    <a:cubicBezTo>
                      <a:pt x="547972" y="-10914"/>
                      <a:pt x="657319" y="-20343"/>
                      <a:pt x="734186" y="38807"/>
                    </a:cubicBezTo>
                    <a:lnTo>
                      <a:pt x="734186" y="38807"/>
                    </a:lnTo>
                    <a:cubicBezTo>
                      <a:pt x="811053" y="97957"/>
                      <a:pt x="830007" y="206066"/>
                      <a:pt x="777811" y="287791"/>
                    </a:cubicBezTo>
                    <a:lnTo>
                      <a:pt x="574642" y="606021"/>
                    </a:lnTo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17" name="Google Shape;317;p2"/>
              <p:cNvSpPr/>
              <p:nvPr/>
            </p:nvSpPr>
            <p:spPr>
              <a:xfrm>
                <a:off x="8457991" y="456115"/>
                <a:ext cx="836175" cy="922341"/>
              </a:xfrm>
              <a:custGeom>
                <a:avLst/>
                <a:gdLst/>
                <a:ahLst/>
                <a:cxnLst/>
                <a:rect l="l" t="t" r="r" b="b"/>
                <a:pathLst>
                  <a:path w="836175" h="922341" extrusionOk="0">
                    <a:moveTo>
                      <a:pt x="386828" y="922342"/>
                    </a:moveTo>
                    <a:cubicBezTo>
                      <a:pt x="376541" y="922342"/>
                      <a:pt x="366159" y="919103"/>
                      <a:pt x="357396" y="912341"/>
                    </a:cubicBezTo>
                    <a:lnTo>
                      <a:pt x="18782" y="651927"/>
                    </a:lnTo>
                    <a:cubicBezTo>
                      <a:pt x="8590" y="644117"/>
                      <a:pt x="2018" y="632687"/>
                      <a:pt x="399" y="619828"/>
                    </a:cubicBezTo>
                    <a:cubicBezTo>
                      <a:pt x="-1221" y="606969"/>
                      <a:pt x="2113" y="594301"/>
                      <a:pt x="10019" y="584109"/>
                    </a:cubicBezTo>
                    <a:cubicBezTo>
                      <a:pt x="10305" y="583823"/>
                      <a:pt x="10495" y="583442"/>
                      <a:pt x="10781" y="583157"/>
                    </a:cubicBezTo>
                    <a:lnTo>
                      <a:pt x="486079" y="65568"/>
                    </a:lnTo>
                    <a:cubicBezTo>
                      <a:pt x="557230" y="-11965"/>
                      <a:pt x="673816" y="-21967"/>
                      <a:pt x="757160" y="42137"/>
                    </a:cubicBezTo>
                    <a:cubicBezTo>
                      <a:pt x="840599" y="106240"/>
                      <a:pt x="860792" y="221492"/>
                      <a:pt x="804118" y="310170"/>
                    </a:cubicBezTo>
                    <a:lnTo>
                      <a:pt x="600950" y="628400"/>
                    </a:lnTo>
                    <a:cubicBezTo>
                      <a:pt x="596664" y="635068"/>
                      <a:pt x="587805" y="636973"/>
                      <a:pt x="581233" y="632782"/>
                    </a:cubicBezTo>
                    <a:cubicBezTo>
                      <a:pt x="574566" y="628496"/>
                      <a:pt x="572660" y="619733"/>
                      <a:pt x="576851" y="613065"/>
                    </a:cubicBezTo>
                    <a:lnTo>
                      <a:pt x="780020" y="294835"/>
                    </a:lnTo>
                    <a:cubicBezTo>
                      <a:pt x="828597" y="218730"/>
                      <a:pt x="811262" y="119861"/>
                      <a:pt x="739729" y="64806"/>
                    </a:cubicBezTo>
                    <a:cubicBezTo>
                      <a:pt x="668196" y="9752"/>
                      <a:pt x="568184" y="18419"/>
                      <a:pt x="507128" y="84904"/>
                    </a:cubicBezTo>
                    <a:lnTo>
                      <a:pt x="32307" y="601921"/>
                    </a:lnTo>
                    <a:cubicBezTo>
                      <a:pt x="29355" y="606017"/>
                      <a:pt x="28116" y="610970"/>
                      <a:pt x="28688" y="616113"/>
                    </a:cubicBezTo>
                    <a:cubicBezTo>
                      <a:pt x="29355" y="621352"/>
                      <a:pt x="32022" y="626019"/>
                      <a:pt x="36213" y="629258"/>
                    </a:cubicBezTo>
                    <a:lnTo>
                      <a:pt x="374827" y="889671"/>
                    </a:lnTo>
                    <a:cubicBezTo>
                      <a:pt x="383303" y="896243"/>
                      <a:pt x="395496" y="894719"/>
                      <a:pt x="402259" y="886433"/>
                    </a:cubicBezTo>
                    <a:lnTo>
                      <a:pt x="529226" y="687551"/>
                    </a:lnTo>
                    <a:cubicBezTo>
                      <a:pt x="533513" y="680883"/>
                      <a:pt x="542371" y="678978"/>
                      <a:pt x="548943" y="683169"/>
                    </a:cubicBezTo>
                    <a:cubicBezTo>
                      <a:pt x="555611" y="687455"/>
                      <a:pt x="557516" y="696218"/>
                      <a:pt x="553325" y="702886"/>
                    </a:cubicBezTo>
                    <a:lnTo>
                      <a:pt x="425880" y="902435"/>
                    </a:lnTo>
                    <a:cubicBezTo>
                      <a:pt x="425690" y="902816"/>
                      <a:pt x="425404" y="903101"/>
                      <a:pt x="425118" y="903482"/>
                    </a:cubicBezTo>
                    <a:cubicBezTo>
                      <a:pt x="415689" y="915865"/>
                      <a:pt x="401401" y="922342"/>
                      <a:pt x="386828" y="922342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318" name="Google Shape;318;p2"/>
            <p:cNvGrpSpPr/>
            <p:nvPr/>
          </p:nvGrpSpPr>
          <p:grpSpPr>
            <a:xfrm>
              <a:off x="9017765" y="1062485"/>
              <a:ext cx="43394" cy="51843"/>
              <a:chOff x="9017765" y="1062485"/>
              <a:chExt cx="43394" cy="51843"/>
            </a:xfrm>
          </p:grpSpPr>
          <p:sp>
            <p:nvSpPr>
              <p:cNvPr id="319" name="Google Shape;319;p2"/>
              <p:cNvSpPr/>
              <p:nvPr/>
            </p:nvSpPr>
            <p:spPr>
              <a:xfrm>
                <a:off x="9032081" y="1076800"/>
                <a:ext cx="14858" cy="23240"/>
              </a:xfrm>
              <a:custGeom>
                <a:avLst/>
                <a:gdLst/>
                <a:ahLst/>
                <a:cxnLst/>
                <a:rect l="l" t="t" r="r" b="b"/>
                <a:pathLst>
                  <a:path w="14858" h="23240" extrusionOk="0">
                    <a:moveTo>
                      <a:pt x="14859" y="0"/>
                    </a:moveTo>
                    <a:lnTo>
                      <a:pt x="0" y="2324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20" name="Google Shape;320;p2"/>
              <p:cNvSpPr/>
              <p:nvPr/>
            </p:nvSpPr>
            <p:spPr>
              <a:xfrm>
                <a:off x="9017765" y="1062485"/>
                <a:ext cx="43394" cy="51843"/>
              </a:xfrm>
              <a:custGeom>
                <a:avLst/>
                <a:gdLst/>
                <a:ahLst/>
                <a:cxnLst/>
                <a:rect l="l" t="t" r="r" b="b"/>
                <a:pathLst>
                  <a:path w="43394" h="51843" extrusionOk="0">
                    <a:moveTo>
                      <a:pt x="14315" y="51844"/>
                    </a:moveTo>
                    <a:cubicBezTo>
                      <a:pt x="11648" y="51844"/>
                      <a:pt x="8981" y="51082"/>
                      <a:pt x="6600" y="49558"/>
                    </a:cubicBezTo>
                    <a:cubicBezTo>
                      <a:pt x="-67" y="45272"/>
                      <a:pt x="-1973" y="36508"/>
                      <a:pt x="2218" y="29841"/>
                    </a:cubicBezTo>
                    <a:lnTo>
                      <a:pt x="17077" y="6600"/>
                    </a:lnTo>
                    <a:cubicBezTo>
                      <a:pt x="21364" y="-68"/>
                      <a:pt x="30127" y="-1973"/>
                      <a:pt x="36794" y="2218"/>
                    </a:cubicBezTo>
                    <a:cubicBezTo>
                      <a:pt x="43462" y="6505"/>
                      <a:pt x="45367" y="15268"/>
                      <a:pt x="41176" y="21935"/>
                    </a:cubicBezTo>
                    <a:lnTo>
                      <a:pt x="26317" y="45176"/>
                    </a:lnTo>
                    <a:cubicBezTo>
                      <a:pt x="23650" y="49558"/>
                      <a:pt x="18983" y="51844"/>
                      <a:pt x="14315" y="51844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321" name="Google Shape;321;p2"/>
            <p:cNvGrpSpPr/>
            <p:nvPr/>
          </p:nvGrpSpPr>
          <p:grpSpPr>
            <a:xfrm>
              <a:off x="8715085" y="603328"/>
              <a:ext cx="436817" cy="522335"/>
              <a:chOff x="8715085" y="603328"/>
              <a:chExt cx="436817" cy="522335"/>
            </a:xfrm>
          </p:grpSpPr>
          <p:sp>
            <p:nvSpPr>
              <p:cNvPr id="322" name="Google Shape;322;p2"/>
              <p:cNvSpPr/>
              <p:nvPr/>
            </p:nvSpPr>
            <p:spPr>
              <a:xfrm>
                <a:off x="8729477" y="617605"/>
                <a:ext cx="408231" cy="493699"/>
              </a:xfrm>
              <a:custGeom>
                <a:avLst/>
                <a:gdLst/>
                <a:ahLst/>
                <a:cxnLst/>
                <a:rect l="l" t="t" r="r" b="b"/>
                <a:pathLst>
                  <a:path w="408231" h="493699" extrusionOk="0">
                    <a:moveTo>
                      <a:pt x="24093" y="480912"/>
                    </a:moveTo>
                    <a:lnTo>
                      <a:pt x="24093" y="480912"/>
                    </a:lnTo>
                    <a:cubicBezTo>
                      <a:pt x="-2863" y="460148"/>
                      <a:pt x="-8006" y="421095"/>
                      <a:pt x="12759" y="394044"/>
                    </a:cubicBezTo>
                    <a:lnTo>
                      <a:pt x="297270" y="24093"/>
                    </a:lnTo>
                    <a:cubicBezTo>
                      <a:pt x="318035" y="-2862"/>
                      <a:pt x="357087" y="-8006"/>
                      <a:pt x="384138" y="12759"/>
                    </a:cubicBezTo>
                    <a:lnTo>
                      <a:pt x="384138" y="12759"/>
                    </a:lnTo>
                    <a:cubicBezTo>
                      <a:pt x="411094" y="33523"/>
                      <a:pt x="416237" y="72576"/>
                      <a:pt x="395473" y="99627"/>
                    </a:cubicBezTo>
                    <a:lnTo>
                      <a:pt x="110961" y="469578"/>
                    </a:lnTo>
                    <a:cubicBezTo>
                      <a:pt x="90102" y="496629"/>
                      <a:pt x="51049" y="501677"/>
                      <a:pt x="24093" y="480912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23" name="Google Shape;323;p2"/>
              <p:cNvSpPr/>
              <p:nvPr/>
            </p:nvSpPr>
            <p:spPr>
              <a:xfrm>
                <a:off x="8715085" y="603328"/>
                <a:ext cx="436817" cy="522335"/>
              </a:xfrm>
              <a:custGeom>
                <a:avLst/>
                <a:gdLst/>
                <a:ahLst/>
                <a:cxnLst/>
                <a:rect l="l" t="t" r="r" b="b"/>
                <a:pathLst>
                  <a:path w="436817" h="522335" extrusionOk="0">
                    <a:moveTo>
                      <a:pt x="76108" y="522336"/>
                    </a:moveTo>
                    <a:cubicBezTo>
                      <a:pt x="59916" y="522336"/>
                      <a:pt x="43533" y="517192"/>
                      <a:pt x="29722" y="506524"/>
                    </a:cubicBezTo>
                    <a:cubicBezTo>
                      <a:pt x="-3616" y="480902"/>
                      <a:pt x="-9807" y="432991"/>
                      <a:pt x="15720" y="399654"/>
                    </a:cubicBezTo>
                    <a:lnTo>
                      <a:pt x="300231" y="29703"/>
                    </a:lnTo>
                    <a:cubicBezTo>
                      <a:pt x="325854" y="-3635"/>
                      <a:pt x="373765" y="-9826"/>
                      <a:pt x="407102" y="15796"/>
                    </a:cubicBezTo>
                    <a:cubicBezTo>
                      <a:pt x="423200" y="28179"/>
                      <a:pt x="433486" y="46086"/>
                      <a:pt x="436153" y="66374"/>
                    </a:cubicBezTo>
                    <a:cubicBezTo>
                      <a:pt x="438820" y="86662"/>
                      <a:pt x="433391" y="106569"/>
                      <a:pt x="421104" y="122667"/>
                    </a:cubicBezTo>
                    <a:lnTo>
                      <a:pt x="136592" y="492618"/>
                    </a:lnTo>
                    <a:cubicBezTo>
                      <a:pt x="121638" y="512049"/>
                      <a:pt x="98968" y="522336"/>
                      <a:pt x="76108" y="522336"/>
                    </a:cubicBezTo>
                    <a:close/>
                    <a:moveTo>
                      <a:pt x="360810" y="28560"/>
                    </a:moveTo>
                    <a:cubicBezTo>
                      <a:pt x="346523" y="28560"/>
                      <a:pt x="332331" y="34941"/>
                      <a:pt x="322996" y="47133"/>
                    </a:cubicBezTo>
                    <a:lnTo>
                      <a:pt x="38485" y="417084"/>
                    </a:lnTo>
                    <a:cubicBezTo>
                      <a:pt x="22483" y="437944"/>
                      <a:pt x="26388" y="467853"/>
                      <a:pt x="47247" y="483855"/>
                    </a:cubicBezTo>
                    <a:lnTo>
                      <a:pt x="47247" y="483855"/>
                    </a:lnTo>
                    <a:cubicBezTo>
                      <a:pt x="57249" y="491570"/>
                      <a:pt x="69726" y="494904"/>
                      <a:pt x="82395" y="493284"/>
                    </a:cubicBezTo>
                    <a:cubicBezTo>
                      <a:pt x="95063" y="491665"/>
                      <a:pt x="106303" y="485188"/>
                      <a:pt x="114018" y="475187"/>
                    </a:cubicBezTo>
                    <a:lnTo>
                      <a:pt x="398530" y="105236"/>
                    </a:lnTo>
                    <a:cubicBezTo>
                      <a:pt x="406245" y="95235"/>
                      <a:pt x="409578" y="82757"/>
                      <a:pt x="407959" y="70089"/>
                    </a:cubicBezTo>
                    <a:cubicBezTo>
                      <a:pt x="406340" y="57420"/>
                      <a:pt x="399863" y="46181"/>
                      <a:pt x="389862" y="38466"/>
                    </a:cubicBezTo>
                    <a:cubicBezTo>
                      <a:pt x="381099" y="31798"/>
                      <a:pt x="370907" y="28560"/>
                      <a:pt x="360810" y="2856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324" name="Google Shape;324;p2"/>
            <p:cNvSpPr/>
            <p:nvPr/>
          </p:nvSpPr>
          <p:spPr>
            <a:xfrm>
              <a:off x="8435816" y="1106899"/>
              <a:ext cx="115538" cy="196310"/>
            </a:xfrm>
            <a:custGeom>
              <a:avLst/>
              <a:gdLst/>
              <a:ahLst/>
              <a:cxnLst/>
              <a:rect l="l" t="t" r="r" b="b"/>
              <a:pathLst>
                <a:path w="115538" h="196310" extrusionOk="0">
                  <a:moveTo>
                    <a:pt x="60388" y="196310"/>
                  </a:moveTo>
                  <a:lnTo>
                    <a:pt x="0" y="149828"/>
                  </a:lnTo>
                  <a:lnTo>
                    <a:pt x="55150" y="0"/>
                  </a:lnTo>
                  <a:lnTo>
                    <a:pt x="115538" y="46387"/>
                  </a:lnTo>
                  <a:close/>
                </a:path>
              </a:pathLst>
            </a:custGeom>
            <a:solidFill>
              <a:srgbClr val="000000">
                <a:alpha val="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5" name="Google Shape;325;p2"/>
            <p:cNvSpPr/>
            <p:nvPr/>
          </p:nvSpPr>
          <p:spPr>
            <a:xfrm>
              <a:off x="8466611" y="460493"/>
              <a:ext cx="768161" cy="683935"/>
            </a:xfrm>
            <a:custGeom>
              <a:avLst/>
              <a:gdLst/>
              <a:ahLst/>
              <a:cxnLst/>
              <a:rect l="l" t="t" r="r" b="b"/>
              <a:pathLst>
                <a:path w="768161" h="683935" extrusionOk="0">
                  <a:moveTo>
                    <a:pt x="768162" y="72716"/>
                  </a:moveTo>
                  <a:cubicBezTo>
                    <a:pt x="697010" y="42617"/>
                    <a:pt x="612332" y="59190"/>
                    <a:pt x="557850" y="118626"/>
                  </a:cubicBezTo>
                  <a:lnTo>
                    <a:pt x="82552" y="636215"/>
                  </a:lnTo>
                  <a:cubicBezTo>
                    <a:pt x="71122" y="651074"/>
                    <a:pt x="73884" y="672600"/>
                    <a:pt x="88743" y="683935"/>
                  </a:cubicBezTo>
                  <a:lnTo>
                    <a:pt x="13210" y="625833"/>
                  </a:lnTo>
                  <a:cubicBezTo>
                    <a:pt x="-1554" y="614498"/>
                    <a:pt x="-4411" y="592971"/>
                    <a:pt x="7019" y="578113"/>
                  </a:cubicBezTo>
                  <a:lnTo>
                    <a:pt x="482316" y="60524"/>
                  </a:lnTo>
                  <a:cubicBezTo>
                    <a:pt x="547943" y="-10914"/>
                    <a:pt x="657291" y="-20343"/>
                    <a:pt x="734157" y="38807"/>
                  </a:cubicBezTo>
                  <a:cubicBezTo>
                    <a:pt x="747207" y="48808"/>
                    <a:pt x="758637" y="60143"/>
                    <a:pt x="768162" y="72716"/>
                  </a:cubicBezTo>
                  <a:close/>
                </a:path>
              </a:pathLst>
            </a:custGeom>
            <a:solidFill>
              <a:srgbClr val="000000">
                <a:alpha val="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6" name="Google Shape;326;p2"/>
            <p:cNvSpPr/>
            <p:nvPr/>
          </p:nvSpPr>
          <p:spPr>
            <a:xfrm>
              <a:off x="8725685" y="613189"/>
              <a:ext cx="390596" cy="484128"/>
            </a:xfrm>
            <a:custGeom>
              <a:avLst/>
              <a:gdLst/>
              <a:ahLst/>
              <a:cxnLst/>
              <a:rect l="l" t="t" r="r" b="b"/>
              <a:pathLst>
                <a:path w="390596" h="484128" extrusionOk="0">
                  <a:moveTo>
                    <a:pt x="44172" y="483995"/>
                  </a:moveTo>
                  <a:cubicBezTo>
                    <a:pt x="33695" y="484757"/>
                    <a:pt x="23789" y="482280"/>
                    <a:pt x="15788" y="476089"/>
                  </a:cubicBezTo>
                  <a:cubicBezTo>
                    <a:pt x="-5167" y="459992"/>
                    <a:pt x="-5262" y="424845"/>
                    <a:pt x="15502" y="397794"/>
                  </a:cubicBezTo>
                  <a:lnTo>
                    <a:pt x="300014" y="27843"/>
                  </a:lnTo>
                  <a:cubicBezTo>
                    <a:pt x="320779" y="792"/>
                    <a:pt x="354878" y="-8067"/>
                    <a:pt x="375738" y="8031"/>
                  </a:cubicBezTo>
                  <a:cubicBezTo>
                    <a:pt x="383739" y="14222"/>
                    <a:pt x="388692" y="23175"/>
                    <a:pt x="390597" y="33462"/>
                  </a:cubicBezTo>
                  <a:cubicBezTo>
                    <a:pt x="373833" y="34796"/>
                    <a:pt x="356021" y="44511"/>
                    <a:pt x="343257" y="61180"/>
                  </a:cubicBezTo>
                  <a:lnTo>
                    <a:pt x="58746" y="431131"/>
                  </a:lnTo>
                  <a:cubicBezTo>
                    <a:pt x="45982" y="447705"/>
                    <a:pt x="41125" y="467421"/>
                    <a:pt x="44172" y="483995"/>
                  </a:cubicBezTo>
                  <a:close/>
                </a:path>
              </a:pathLst>
            </a:custGeom>
            <a:solidFill>
              <a:srgbClr val="000000">
                <a:alpha val="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27" name="Google Shape;327;p2"/>
          <p:cNvGrpSpPr/>
          <p:nvPr/>
        </p:nvGrpSpPr>
        <p:grpSpPr>
          <a:xfrm rot="1552322">
            <a:off x="16540628" y="1061521"/>
            <a:ext cx="777769" cy="1303822"/>
            <a:chOff x="5875210" y="3579589"/>
            <a:chExt cx="504443" cy="845629"/>
          </a:xfrm>
        </p:grpSpPr>
        <p:grpSp>
          <p:nvGrpSpPr>
            <p:cNvPr id="328" name="Google Shape;328;p2"/>
            <p:cNvGrpSpPr/>
            <p:nvPr/>
          </p:nvGrpSpPr>
          <p:grpSpPr>
            <a:xfrm>
              <a:off x="5875210" y="3579589"/>
              <a:ext cx="504443" cy="845629"/>
              <a:chOff x="5875210" y="3579589"/>
              <a:chExt cx="504443" cy="845629"/>
            </a:xfrm>
          </p:grpSpPr>
          <p:grpSp>
            <p:nvGrpSpPr>
              <p:cNvPr id="329" name="Google Shape;329;p2"/>
              <p:cNvGrpSpPr/>
              <p:nvPr/>
            </p:nvGrpSpPr>
            <p:grpSpPr>
              <a:xfrm>
                <a:off x="5875210" y="3579589"/>
                <a:ext cx="504443" cy="845629"/>
                <a:chOff x="5875210" y="3579589"/>
                <a:chExt cx="504443" cy="845629"/>
              </a:xfrm>
            </p:grpSpPr>
            <p:sp>
              <p:nvSpPr>
                <p:cNvPr id="330" name="Google Shape;330;p2"/>
                <p:cNvSpPr/>
                <p:nvPr/>
              </p:nvSpPr>
              <p:spPr>
                <a:xfrm>
                  <a:off x="5889498" y="3593782"/>
                  <a:ext cx="475868" cy="81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75868" h="817149" extrusionOk="0">
                      <a:moveTo>
                        <a:pt x="422910" y="817150"/>
                      </a:moveTo>
                      <a:lnTo>
                        <a:pt x="52959" y="817150"/>
                      </a:lnTo>
                      <a:cubicBezTo>
                        <a:pt x="23813" y="817150"/>
                        <a:pt x="0" y="793337"/>
                        <a:pt x="0" y="764191"/>
                      </a:cubicBezTo>
                      <a:lnTo>
                        <a:pt x="0" y="52959"/>
                      </a:lnTo>
                      <a:cubicBezTo>
                        <a:pt x="0" y="23813"/>
                        <a:pt x="23813" y="0"/>
                        <a:pt x="52959" y="0"/>
                      </a:cubicBezTo>
                      <a:lnTo>
                        <a:pt x="422910" y="0"/>
                      </a:lnTo>
                      <a:cubicBezTo>
                        <a:pt x="452056" y="0"/>
                        <a:pt x="475869" y="23813"/>
                        <a:pt x="475869" y="52959"/>
                      </a:cubicBezTo>
                      <a:lnTo>
                        <a:pt x="475869" y="764191"/>
                      </a:lnTo>
                      <a:cubicBezTo>
                        <a:pt x="475774" y="793337"/>
                        <a:pt x="451961" y="817150"/>
                        <a:pt x="422910" y="817150"/>
                      </a:cubicBezTo>
                      <a:close/>
                    </a:path>
                  </a:pathLst>
                </a:custGeom>
                <a:solidFill>
                  <a:srgbClr val="FDFDFD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31" name="Google Shape;331;p2"/>
                <p:cNvSpPr/>
                <p:nvPr/>
              </p:nvSpPr>
              <p:spPr>
                <a:xfrm>
                  <a:off x="5875210" y="3579589"/>
                  <a:ext cx="504443" cy="84562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04443" h="845629" extrusionOk="0">
                      <a:moveTo>
                        <a:pt x="437197" y="845630"/>
                      </a:moveTo>
                      <a:lnTo>
                        <a:pt x="67246" y="845630"/>
                      </a:lnTo>
                      <a:cubicBezTo>
                        <a:pt x="30194" y="845630"/>
                        <a:pt x="0" y="815435"/>
                        <a:pt x="0" y="778478"/>
                      </a:cubicBezTo>
                      <a:lnTo>
                        <a:pt x="0" y="67246"/>
                      </a:lnTo>
                      <a:cubicBezTo>
                        <a:pt x="0" y="30194"/>
                        <a:pt x="30194" y="0"/>
                        <a:pt x="67246" y="0"/>
                      </a:cubicBezTo>
                      <a:lnTo>
                        <a:pt x="437197" y="0"/>
                      </a:lnTo>
                      <a:cubicBezTo>
                        <a:pt x="474250" y="0"/>
                        <a:pt x="504444" y="30194"/>
                        <a:pt x="504444" y="67246"/>
                      </a:cubicBezTo>
                      <a:lnTo>
                        <a:pt x="504444" y="778478"/>
                      </a:lnTo>
                      <a:cubicBezTo>
                        <a:pt x="504349" y="815435"/>
                        <a:pt x="474250" y="845630"/>
                        <a:pt x="437197" y="845630"/>
                      </a:cubicBezTo>
                      <a:close/>
                      <a:moveTo>
                        <a:pt x="67246" y="28480"/>
                      </a:moveTo>
                      <a:cubicBezTo>
                        <a:pt x="45911" y="28480"/>
                        <a:pt x="28575" y="45815"/>
                        <a:pt x="28575" y="67151"/>
                      </a:cubicBezTo>
                      <a:lnTo>
                        <a:pt x="28575" y="778383"/>
                      </a:lnTo>
                      <a:cubicBezTo>
                        <a:pt x="28575" y="799719"/>
                        <a:pt x="45911" y="816959"/>
                        <a:pt x="67246" y="816959"/>
                      </a:cubicBezTo>
                      <a:lnTo>
                        <a:pt x="437197" y="816959"/>
                      </a:lnTo>
                      <a:cubicBezTo>
                        <a:pt x="458533" y="816959"/>
                        <a:pt x="475869" y="799624"/>
                        <a:pt x="475869" y="778383"/>
                      </a:cubicBezTo>
                      <a:lnTo>
                        <a:pt x="475869" y="67151"/>
                      </a:lnTo>
                      <a:cubicBezTo>
                        <a:pt x="475869" y="45815"/>
                        <a:pt x="458533" y="28480"/>
                        <a:pt x="437197" y="28480"/>
                      </a:cubicBezTo>
                      <a:lnTo>
                        <a:pt x="67246" y="28480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332" name="Google Shape;332;p2"/>
              <p:cNvGrpSpPr/>
              <p:nvPr/>
            </p:nvGrpSpPr>
            <p:grpSpPr>
              <a:xfrm>
                <a:off x="5875210" y="3776090"/>
                <a:ext cx="504348" cy="442245"/>
                <a:chOff x="5875210" y="3776090"/>
                <a:chExt cx="504348" cy="442245"/>
              </a:xfrm>
            </p:grpSpPr>
            <p:sp>
              <p:nvSpPr>
                <p:cNvPr id="333" name="Google Shape;333;p2"/>
                <p:cNvSpPr/>
                <p:nvPr/>
              </p:nvSpPr>
              <p:spPr>
                <a:xfrm>
                  <a:off x="5889498" y="3790378"/>
                  <a:ext cx="475773" cy="41367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75773" h="413670" extrusionOk="0">
                      <a:moveTo>
                        <a:pt x="0" y="0"/>
                      </a:moveTo>
                      <a:lnTo>
                        <a:pt x="475774" y="0"/>
                      </a:lnTo>
                      <a:lnTo>
                        <a:pt x="475774" y="413671"/>
                      </a:lnTo>
                      <a:lnTo>
                        <a:pt x="0" y="413671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34" name="Google Shape;334;p2"/>
                <p:cNvSpPr/>
                <p:nvPr/>
              </p:nvSpPr>
              <p:spPr>
                <a:xfrm>
                  <a:off x="5875210" y="3776090"/>
                  <a:ext cx="504348" cy="44224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04348" h="442245" extrusionOk="0">
                      <a:moveTo>
                        <a:pt x="490061" y="442246"/>
                      </a:moveTo>
                      <a:lnTo>
                        <a:pt x="14288" y="442246"/>
                      </a:lnTo>
                      <a:cubicBezTo>
                        <a:pt x="6382" y="442246"/>
                        <a:pt x="0" y="435864"/>
                        <a:pt x="0" y="427958"/>
                      </a:cubicBezTo>
                      <a:lnTo>
                        <a:pt x="0" y="14288"/>
                      </a:lnTo>
                      <a:cubicBezTo>
                        <a:pt x="0" y="6382"/>
                        <a:pt x="6382" y="0"/>
                        <a:pt x="14288" y="0"/>
                      </a:cubicBezTo>
                      <a:lnTo>
                        <a:pt x="490061" y="0"/>
                      </a:lnTo>
                      <a:cubicBezTo>
                        <a:pt x="497967" y="0"/>
                        <a:pt x="504349" y="6382"/>
                        <a:pt x="504349" y="14288"/>
                      </a:cubicBezTo>
                      <a:lnTo>
                        <a:pt x="504349" y="427958"/>
                      </a:lnTo>
                      <a:cubicBezTo>
                        <a:pt x="504349" y="435864"/>
                        <a:pt x="497967" y="442246"/>
                        <a:pt x="490061" y="442246"/>
                      </a:cubicBezTo>
                      <a:close/>
                      <a:moveTo>
                        <a:pt x="28575" y="413671"/>
                      </a:moveTo>
                      <a:lnTo>
                        <a:pt x="475774" y="413671"/>
                      </a:lnTo>
                      <a:lnTo>
                        <a:pt x="475774" y="28575"/>
                      </a:lnTo>
                      <a:lnTo>
                        <a:pt x="28575" y="28575"/>
                      </a:lnTo>
                      <a:lnTo>
                        <a:pt x="28575" y="413671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</p:grpSp>
        <p:sp>
          <p:nvSpPr>
            <p:cNvPr id="335" name="Google Shape;335;p2"/>
            <p:cNvSpPr/>
            <p:nvPr/>
          </p:nvSpPr>
          <p:spPr>
            <a:xfrm>
              <a:off x="5889498" y="3593782"/>
              <a:ext cx="195738" cy="817149"/>
            </a:xfrm>
            <a:custGeom>
              <a:avLst/>
              <a:gdLst/>
              <a:ahLst/>
              <a:cxnLst/>
              <a:rect l="l" t="t" r="r" b="b"/>
              <a:pathLst>
                <a:path w="195738" h="817149" extrusionOk="0">
                  <a:moveTo>
                    <a:pt x="195739" y="817150"/>
                  </a:moveTo>
                  <a:lnTo>
                    <a:pt x="52864" y="817150"/>
                  </a:lnTo>
                  <a:cubicBezTo>
                    <a:pt x="23813" y="817150"/>
                    <a:pt x="0" y="793337"/>
                    <a:pt x="0" y="764191"/>
                  </a:cubicBezTo>
                  <a:lnTo>
                    <a:pt x="0" y="52959"/>
                  </a:lnTo>
                  <a:cubicBezTo>
                    <a:pt x="0" y="23813"/>
                    <a:pt x="23813" y="0"/>
                    <a:pt x="52864" y="0"/>
                  </a:cubicBezTo>
                  <a:lnTo>
                    <a:pt x="195739" y="0"/>
                  </a:lnTo>
                  <a:cubicBezTo>
                    <a:pt x="166688" y="0"/>
                    <a:pt x="142875" y="23813"/>
                    <a:pt x="142875" y="52959"/>
                  </a:cubicBezTo>
                  <a:lnTo>
                    <a:pt x="142875" y="764191"/>
                  </a:lnTo>
                  <a:cubicBezTo>
                    <a:pt x="142875" y="793337"/>
                    <a:pt x="166688" y="817150"/>
                    <a:pt x="195739" y="817150"/>
                  </a:cubicBezTo>
                  <a:close/>
                </a:path>
              </a:pathLst>
            </a:custGeom>
            <a:solidFill>
              <a:srgbClr val="000000">
                <a:alpha val="94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336" name="Google Shape;336;p2"/>
          <p:cNvSpPr/>
          <p:nvPr/>
        </p:nvSpPr>
        <p:spPr>
          <a:xfrm>
            <a:off x="5140975" y="7796500"/>
            <a:ext cx="8635730" cy="1334704"/>
          </a:xfrm>
          <a:custGeom>
            <a:avLst/>
            <a:gdLst/>
            <a:ahLst/>
            <a:cxnLst/>
            <a:rect l="l" t="t" r="r" b="b"/>
            <a:pathLst>
              <a:path w="2127027" h="400812" extrusionOk="0">
                <a:moveTo>
                  <a:pt x="605497" y="13513"/>
                </a:moveTo>
                <a:cubicBezTo>
                  <a:pt x="462622" y="14084"/>
                  <a:pt x="319271" y="14370"/>
                  <a:pt x="176205" y="11703"/>
                </a:cubicBezTo>
                <a:cubicBezTo>
                  <a:pt x="122294" y="10750"/>
                  <a:pt x="58762" y="16084"/>
                  <a:pt x="2374" y="7321"/>
                </a:cubicBezTo>
                <a:cubicBezTo>
                  <a:pt x="53618" y="62471"/>
                  <a:pt x="97148" y="122288"/>
                  <a:pt x="144392" y="181534"/>
                </a:cubicBezTo>
                <a:cubicBezTo>
                  <a:pt x="147754" y="185009"/>
                  <a:pt x="148421" y="190291"/>
                  <a:pt x="146011" y="194488"/>
                </a:cubicBezTo>
                <a:cubicBezTo>
                  <a:pt x="97148" y="263163"/>
                  <a:pt x="50761" y="333648"/>
                  <a:pt x="-7" y="400799"/>
                </a:cubicBezTo>
                <a:cubicBezTo>
                  <a:pt x="84765" y="399466"/>
                  <a:pt x="169442" y="396989"/>
                  <a:pt x="254120" y="395179"/>
                </a:cubicBezTo>
                <a:cubicBezTo>
                  <a:pt x="603020" y="387464"/>
                  <a:pt x="951921" y="380511"/>
                  <a:pt x="1300917" y="376129"/>
                </a:cubicBezTo>
                <a:cubicBezTo>
                  <a:pt x="1571618" y="372986"/>
                  <a:pt x="1847462" y="359937"/>
                  <a:pt x="2118067" y="380606"/>
                </a:cubicBezTo>
                <a:cubicBezTo>
                  <a:pt x="2084844" y="335694"/>
                  <a:pt x="2054897" y="288456"/>
                  <a:pt x="2028437" y="239255"/>
                </a:cubicBezTo>
                <a:cubicBezTo>
                  <a:pt x="2020436" y="224301"/>
                  <a:pt x="2003672" y="202584"/>
                  <a:pt x="2005100" y="184772"/>
                </a:cubicBezTo>
                <a:cubicBezTo>
                  <a:pt x="2006243" y="172009"/>
                  <a:pt x="2021198" y="150768"/>
                  <a:pt x="2027008" y="139338"/>
                </a:cubicBezTo>
                <a:cubicBezTo>
                  <a:pt x="2037228" y="118763"/>
                  <a:pt x="2048515" y="98734"/>
                  <a:pt x="2060822" y="79330"/>
                </a:cubicBezTo>
                <a:cubicBezTo>
                  <a:pt x="2079271" y="50067"/>
                  <a:pt x="2101541" y="23386"/>
                  <a:pt x="2127020" y="-13"/>
                </a:cubicBezTo>
                <a:cubicBezTo>
                  <a:pt x="1982431" y="-13"/>
                  <a:pt x="1837841" y="1892"/>
                  <a:pt x="1693347" y="3416"/>
                </a:cubicBezTo>
                <a:cubicBezTo>
                  <a:pt x="1330730" y="7607"/>
                  <a:pt x="968018" y="12370"/>
                  <a:pt x="605497" y="13513"/>
                </a:cubicBezTo>
                <a:close/>
              </a:path>
            </a:pathLst>
          </a:custGeom>
          <a:solidFill>
            <a:schemeClr val="lt2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337" name="Google Shape;337;p2"/>
          <p:cNvGrpSpPr/>
          <p:nvPr/>
        </p:nvGrpSpPr>
        <p:grpSpPr>
          <a:xfrm rot="8502245">
            <a:off x="1543643" y="5895190"/>
            <a:ext cx="1657853" cy="1653015"/>
            <a:chOff x="8171157" y="5416867"/>
            <a:chExt cx="1032469" cy="1029366"/>
          </a:xfrm>
        </p:grpSpPr>
        <p:grpSp>
          <p:nvGrpSpPr>
            <p:cNvPr id="338" name="Google Shape;338;p2"/>
            <p:cNvGrpSpPr/>
            <p:nvPr/>
          </p:nvGrpSpPr>
          <p:grpSpPr>
            <a:xfrm>
              <a:off x="8171157" y="5416867"/>
              <a:ext cx="705666" cy="1029366"/>
              <a:chOff x="8171157" y="5416867"/>
              <a:chExt cx="705666" cy="1029366"/>
            </a:xfrm>
          </p:grpSpPr>
          <p:grpSp>
            <p:nvGrpSpPr>
              <p:cNvPr id="339" name="Google Shape;339;p2"/>
              <p:cNvGrpSpPr/>
              <p:nvPr/>
            </p:nvGrpSpPr>
            <p:grpSpPr>
              <a:xfrm>
                <a:off x="8171157" y="5416867"/>
                <a:ext cx="705666" cy="1029366"/>
                <a:chOff x="8171157" y="5416867"/>
                <a:chExt cx="705666" cy="1029366"/>
              </a:xfrm>
            </p:grpSpPr>
            <p:sp>
              <p:nvSpPr>
                <p:cNvPr id="340" name="Google Shape;340;p2"/>
                <p:cNvSpPr/>
                <p:nvPr/>
              </p:nvSpPr>
              <p:spPr>
                <a:xfrm>
                  <a:off x="8185308" y="5431154"/>
                  <a:ext cx="677037" cy="100069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7037" h="1000696" extrusionOk="0">
                      <a:moveTo>
                        <a:pt x="197930" y="292512"/>
                      </a:moveTo>
                      <a:lnTo>
                        <a:pt x="677037" y="1000697"/>
                      </a:lnTo>
                      <a:lnTo>
                        <a:pt x="677037" y="0"/>
                      </a:lnTo>
                      <a:lnTo>
                        <a:pt x="0" y="0"/>
                      </a:lnTo>
                      <a:lnTo>
                        <a:pt x="91440" y="135160"/>
                      </a:lnTo>
                      <a:moveTo>
                        <a:pt x="134398" y="198501"/>
                      </a:moveTo>
                      <a:lnTo>
                        <a:pt x="198025" y="292512"/>
                      </a:lnTo>
                      <a:moveTo>
                        <a:pt x="509874" y="447389"/>
                      </a:moveTo>
                      <a:lnTo>
                        <a:pt x="326041" y="175546"/>
                      </a:lnTo>
                      <a:lnTo>
                        <a:pt x="509874" y="175546"/>
                      </a:lnTo>
                      <a:lnTo>
                        <a:pt x="509874" y="447389"/>
                      </a:ln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41" name="Google Shape;341;p2"/>
                <p:cNvSpPr/>
                <p:nvPr/>
              </p:nvSpPr>
              <p:spPr>
                <a:xfrm>
                  <a:off x="8171157" y="5416867"/>
                  <a:ext cx="705666" cy="102936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05666" h="1029366" extrusionOk="0">
                      <a:moveTo>
                        <a:pt x="691189" y="1029367"/>
                      </a:moveTo>
                      <a:cubicBezTo>
                        <a:pt x="686521" y="1029367"/>
                        <a:pt x="682044" y="1027081"/>
                        <a:pt x="679378" y="1023080"/>
                      </a:cubicBezTo>
                      <a:lnTo>
                        <a:pt x="200270" y="314896"/>
                      </a:lnTo>
                      <a:cubicBezTo>
                        <a:pt x="200270" y="314896"/>
                        <a:pt x="200270" y="314896"/>
                        <a:pt x="200270" y="314896"/>
                      </a:cubicBezTo>
                      <a:lnTo>
                        <a:pt x="136738" y="220885"/>
                      </a:lnTo>
                      <a:cubicBezTo>
                        <a:pt x="132357" y="214313"/>
                        <a:pt x="134071" y="205454"/>
                        <a:pt x="140548" y="201073"/>
                      </a:cubicBezTo>
                      <a:cubicBezTo>
                        <a:pt x="147025" y="196691"/>
                        <a:pt x="155979" y="198311"/>
                        <a:pt x="160360" y="204883"/>
                      </a:cubicBezTo>
                      <a:lnTo>
                        <a:pt x="223892" y="298895"/>
                      </a:lnTo>
                      <a:lnTo>
                        <a:pt x="223892" y="298895"/>
                      </a:lnTo>
                      <a:lnTo>
                        <a:pt x="676901" y="968502"/>
                      </a:lnTo>
                      <a:lnTo>
                        <a:pt x="676901" y="28575"/>
                      </a:lnTo>
                      <a:lnTo>
                        <a:pt x="41107" y="28575"/>
                      </a:lnTo>
                      <a:lnTo>
                        <a:pt x="117498" y="141446"/>
                      </a:lnTo>
                      <a:cubicBezTo>
                        <a:pt x="121879" y="148018"/>
                        <a:pt x="120165" y="156876"/>
                        <a:pt x="113688" y="161258"/>
                      </a:cubicBezTo>
                      <a:cubicBezTo>
                        <a:pt x="107211" y="165640"/>
                        <a:pt x="98257" y="164020"/>
                        <a:pt x="93876" y="157448"/>
                      </a:cubicBezTo>
                      <a:lnTo>
                        <a:pt x="2436" y="22288"/>
                      </a:lnTo>
                      <a:cubicBezTo>
                        <a:pt x="-517" y="17907"/>
                        <a:pt x="-802" y="12287"/>
                        <a:pt x="1674" y="7620"/>
                      </a:cubicBezTo>
                      <a:cubicBezTo>
                        <a:pt x="4150" y="2953"/>
                        <a:pt x="9008" y="0"/>
                        <a:pt x="14342" y="0"/>
                      </a:cubicBezTo>
                      <a:lnTo>
                        <a:pt x="691379" y="0"/>
                      </a:lnTo>
                      <a:cubicBezTo>
                        <a:pt x="699285" y="0"/>
                        <a:pt x="705667" y="6382"/>
                        <a:pt x="705667" y="14288"/>
                      </a:cubicBezTo>
                      <a:lnTo>
                        <a:pt x="705667" y="1014984"/>
                      </a:lnTo>
                      <a:cubicBezTo>
                        <a:pt x="705667" y="1021270"/>
                        <a:pt x="701571" y="1026795"/>
                        <a:pt x="695570" y="1028605"/>
                      </a:cubicBezTo>
                      <a:cubicBezTo>
                        <a:pt x="694046" y="1029081"/>
                        <a:pt x="692618" y="1029367"/>
                        <a:pt x="691189" y="1029367"/>
                      </a:cubicBezTo>
                      <a:close/>
                      <a:moveTo>
                        <a:pt x="524025" y="475964"/>
                      </a:moveTo>
                      <a:cubicBezTo>
                        <a:pt x="519358" y="475964"/>
                        <a:pt x="514881" y="473678"/>
                        <a:pt x="512214" y="469678"/>
                      </a:cubicBezTo>
                      <a:lnTo>
                        <a:pt x="328382" y="197834"/>
                      </a:lnTo>
                      <a:cubicBezTo>
                        <a:pt x="325429" y="193453"/>
                        <a:pt x="325143" y="187833"/>
                        <a:pt x="327619" y="183166"/>
                      </a:cubicBezTo>
                      <a:cubicBezTo>
                        <a:pt x="330096" y="178498"/>
                        <a:pt x="334954" y="175546"/>
                        <a:pt x="340288" y="175546"/>
                      </a:cubicBezTo>
                      <a:lnTo>
                        <a:pt x="524120" y="175546"/>
                      </a:lnTo>
                      <a:cubicBezTo>
                        <a:pt x="532026" y="175546"/>
                        <a:pt x="538408" y="181927"/>
                        <a:pt x="538408" y="189833"/>
                      </a:cubicBezTo>
                      <a:lnTo>
                        <a:pt x="538408" y="461676"/>
                      </a:lnTo>
                      <a:cubicBezTo>
                        <a:pt x="538408" y="467963"/>
                        <a:pt x="534312" y="473487"/>
                        <a:pt x="528311" y="475297"/>
                      </a:cubicBezTo>
                      <a:cubicBezTo>
                        <a:pt x="526882" y="475774"/>
                        <a:pt x="525454" y="475964"/>
                        <a:pt x="524025" y="475964"/>
                      </a:cubicBezTo>
                      <a:close/>
                      <a:moveTo>
                        <a:pt x="367148" y="204121"/>
                      </a:moveTo>
                      <a:lnTo>
                        <a:pt x="509833" y="415004"/>
                      </a:lnTo>
                      <a:lnTo>
                        <a:pt x="509833" y="204121"/>
                      </a:lnTo>
                      <a:lnTo>
                        <a:pt x="367148" y="204121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342" name="Google Shape;342;p2"/>
              <p:cNvGrpSpPr/>
              <p:nvPr/>
            </p:nvGrpSpPr>
            <p:grpSpPr>
              <a:xfrm>
                <a:off x="8751951" y="6169342"/>
                <a:ext cx="120300" cy="28575"/>
                <a:chOff x="8751951" y="6169342"/>
                <a:chExt cx="120300" cy="28575"/>
              </a:xfrm>
            </p:grpSpPr>
            <p:sp>
              <p:nvSpPr>
                <p:cNvPr id="343" name="Google Shape;343;p2"/>
                <p:cNvSpPr/>
                <p:nvPr/>
              </p:nvSpPr>
              <p:spPr>
                <a:xfrm>
                  <a:off x="8766238" y="6183629"/>
                  <a:ext cx="91725" cy="9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1725" h="9525" extrusionOk="0">
                      <a:moveTo>
                        <a:pt x="91725" y="0"/>
                      </a:moveTo>
                      <a:lnTo>
                        <a:pt x="0" y="0"/>
                      </a:lnTo>
                    </a:path>
                  </a:pathLst>
                </a:custGeom>
                <a:noFill/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44" name="Google Shape;344;p2"/>
                <p:cNvSpPr/>
                <p:nvPr/>
              </p:nvSpPr>
              <p:spPr>
                <a:xfrm>
                  <a:off x="8751951" y="6169342"/>
                  <a:ext cx="120300" cy="285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0300" h="28575" extrusionOk="0">
                      <a:moveTo>
                        <a:pt x="106013" y="28575"/>
                      </a:moveTo>
                      <a:lnTo>
                        <a:pt x="14288" y="28575"/>
                      </a:lnTo>
                      <a:cubicBezTo>
                        <a:pt x="6382" y="28575"/>
                        <a:pt x="0" y="22193"/>
                        <a:pt x="0" y="14288"/>
                      </a:cubicBezTo>
                      <a:cubicBezTo>
                        <a:pt x="0" y="6382"/>
                        <a:pt x="6382" y="0"/>
                        <a:pt x="14288" y="0"/>
                      </a:cubicBezTo>
                      <a:lnTo>
                        <a:pt x="106013" y="0"/>
                      </a:lnTo>
                      <a:cubicBezTo>
                        <a:pt x="113919" y="0"/>
                        <a:pt x="120300" y="6382"/>
                        <a:pt x="120300" y="14288"/>
                      </a:cubicBezTo>
                      <a:cubicBezTo>
                        <a:pt x="120300" y="22193"/>
                        <a:pt x="113919" y="28575"/>
                        <a:pt x="106013" y="28575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345" name="Google Shape;345;p2"/>
              <p:cNvGrpSpPr/>
              <p:nvPr/>
            </p:nvGrpSpPr>
            <p:grpSpPr>
              <a:xfrm>
                <a:off x="8751951" y="6060756"/>
                <a:ext cx="120300" cy="28575"/>
                <a:chOff x="8751951" y="6060756"/>
                <a:chExt cx="120300" cy="28575"/>
              </a:xfrm>
            </p:grpSpPr>
            <p:sp>
              <p:nvSpPr>
                <p:cNvPr id="346" name="Google Shape;346;p2"/>
                <p:cNvSpPr/>
                <p:nvPr/>
              </p:nvSpPr>
              <p:spPr>
                <a:xfrm>
                  <a:off x="8766238" y="6075044"/>
                  <a:ext cx="91725" cy="9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1725" h="9525" extrusionOk="0">
                      <a:moveTo>
                        <a:pt x="91725" y="0"/>
                      </a:moveTo>
                      <a:lnTo>
                        <a:pt x="0" y="0"/>
                      </a:lnTo>
                    </a:path>
                  </a:pathLst>
                </a:custGeom>
                <a:noFill/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47" name="Google Shape;347;p2"/>
                <p:cNvSpPr/>
                <p:nvPr/>
              </p:nvSpPr>
              <p:spPr>
                <a:xfrm>
                  <a:off x="8751951" y="6060756"/>
                  <a:ext cx="120300" cy="285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0300" h="28575" extrusionOk="0">
                      <a:moveTo>
                        <a:pt x="106013" y="28575"/>
                      </a:moveTo>
                      <a:lnTo>
                        <a:pt x="14288" y="28575"/>
                      </a:lnTo>
                      <a:cubicBezTo>
                        <a:pt x="6382" y="28575"/>
                        <a:pt x="0" y="22193"/>
                        <a:pt x="0" y="14288"/>
                      </a:cubicBezTo>
                      <a:cubicBezTo>
                        <a:pt x="0" y="6382"/>
                        <a:pt x="6382" y="0"/>
                        <a:pt x="14288" y="0"/>
                      </a:cubicBezTo>
                      <a:lnTo>
                        <a:pt x="106013" y="0"/>
                      </a:lnTo>
                      <a:cubicBezTo>
                        <a:pt x="113919" y="0"/>
                        <a:pt x="120300" y="6382"/>
                        <a:pt x="120300" y="14288"/>
                      </a:cubicBezTo>
                      <a:cubicBezTo>
                        <a:pt x="120300" y="22193"/>
                        <a:pt x="113919" y="28575"/>
                        <a:pt x="106013" y="28575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348" name="Google Shape;348;p2"/>
              <p:cNvGrpSpPr/>
              <p:nvPr/>
            </p:nvGrpSpPr>
            <p:grpSpPr>
              <a:xfrm>
                <a:off x="8751951" y="5952076"/>
                <a:ext cx="120300" cy="28575"/>
                <a:chOff x="8751951" y="5952076"/>
                <a:chExt cx="120300" cy="28575"/>
              </a:xfrm>
            </p:grpSpPr>
            <p:sp>
              <p:nvSpPr>
                <p:cNvPr id="349" name="Google Shape;349;p2"/>
                <p:cNvSpPr/>
                <p:nvPr/>
              </p:nvSpPr>
              <p:spPr>
                <a:xfrm>
                  <a:off x="8766238" y="5966364"/>
                  <a:ext cx="91725" cy="9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1725" h="9525" extrusionOk="0">
                      <a:moveTo>
                        <a:pt x="91725" y="0"/>
                      </a:moveTo>
                      <a:lnTo>
                        <a:pt x="0" y="0"/>
                      </a:lnTo>
                    </a:path>
                  </a:pathLst>
                </a:custGeom>
                <a:noFill/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50" name="Google Shape;350;p2"/>
                <p:cNvSpPr/>
                <p:nvPr/>
              </p:nvSpPr>
              <p:spPr>
                <a:xfrm>
                  <a:off x="8751951" y="5952076"/>
                  <a:ext cx="120300" cy="285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0300" h="28575" extrusionOk="0">
                      <a:moveTo>
                        <a:pt x="106013" y="28575"/>
                      </a:moveTo>
                      <a:lnTo>
                        <a:pt x="14288" y="28575"/>
                      </a:lnTo>
                      <a:cubicBezTo>
                        <a:pt x="6382" y="28575"/>
                        <a:pt x="0" y="22193"/>
                        <a:pt x="0" y="14288"/>
                      </a:cubicBezTo>
                      <a:cubicBezTo>
                        <a:pt x="0" y="6382"/>
                        <a:pt x="6382" y="0"/>
                        <a:pt x="14288" y="0"/>
                      </a:cubicBezTo>
                      <a:lnTo>
                        <a:pt x="106013" y="0"/>
                      </a:lnTo>
                      <a:cubicBezTo>
                        <a:pt x="113919" y="0"/>
                        <a:pt x="120300" y="6382"/>
                        <a:pt x="120300" y="14288"/>
                      </a:cubicBezTo>
                      <a:cubicBezTo>
                        <a:pt x="120300" y="22193"/>
                        <a:pt x="113919" y="28575"/>
                        <a:pt x="106013" y="28575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351" name="Google Shape;351;p2"/>
              <p:cNvGrpSpPr/>
              <p:nvPr/>
            </p:nvGrpSpPr>
            <p:grpSpPr>
              <a:xfrm>
                <a:off x="8751951" y="5843396"/>
                <a:ext cx="120300" cy="28575"/>
                <a:chOff x="8751951" y="5843396"/>
                <a:chExt cx="120300" cy="28575"/>
              </a:xfrm>
            </p:grpSpPr>
            <p:sp>
              <p:nvSpPr>
                <p:cNvPr id="352" name="Google Shape;352;p2"/>
                <p:cNvSpPr/>
                <p:nvPr/>
              </p:nvSpPr>
              <p:spPr>
                <a:xfrm>
                  <a:off x="8766238" y="5857684"/>
                  <a:ext cx="91725" cy="9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1725" h="9525" extrusionOk="0">
                      <a:moveTo>
                        <a:pt x="91725" y="0"/>
                      </a:moveTo>
                      <a:lnTo>
                        <a:pt x="0" y="0"/>
                      </a:lnTo>
                    </a:path>
                  </a:pathLst>
                </a:custGeom>
                <a:noFill/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53" name="Google Shape;353;p2"/>
                <p:cNvSpPr/>
                <p:nvPr/>
              </p:nvSpPr>
              <p:spPr>
                <a:xfrm>
                  <a:off x="8751951" y="5843396"/>
                  <a:ext cx="120300" cy="285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0300" h="28575" extrusionOk="0">
                      <a:moveTo>
                        <a:pt x="106013" y="28575"/>
                      </a:moveTo>
                      <a:lnTo>
                        <a:pt x="14288" y="28575"/>
                      </a:lnTo>
                      <a:cubicBezTo>
                        <a:pt x="6382" y="28575"/>
                        <a:pt x="0" y="22193"/>
                        <a:pt x="0" y="14288"/>
                      </a:cubicBezTo>
                      <a:cubicBezTo>
                        <a:pt x="0" y="6382"/>
                        <a:pt x="6382" y="0"/>
                        <a:pt x="14288" y="0"/>
                      </a:cubicBezTo>
                      <a:lnTo>
                        <a:pt x="106013" y="0"/>
                      </a:lnTo>
                      <a:cubicBezTo>
                        <a:pt x="113919" y="0"/>
                        <a:pt x="120300" y="6382"/>
                        <a:pt x="120300" y="14288"/>
                      </a:cubicBezTo>
                      <a:cubicBezTo>
                        <a:pt x="120300" y="22193"/>
                        <a:pt x="113919" y="28575"/>
                        <a:pt x="106013" y="28575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354" name="Google Shape;354;p2"/>
              <p:cNvGrpSpPr/>
              <p:nvPr/>
            </p:nvGrpSpPr>
            <p:grpSpPr>
              <a:xfrm>
                <a:off x="8751951" y="5734716"/>
                <a:ext cx="120300" cy="28575"/>
                <a:chOff x="8751951" y="5734716"/>
                <a:chExt cx="120300" cy="28575"/>
              </a:xfrm>
            </p:grpSpPr>
            <p:sp>
              <p:nvSpPr>
                <p:cNvPr id="355" name="Google Shape;355;p2"/>
                <p:cNvSpPr/>
                <p:nvPr/>
              </p:nvSpPr>
              <p:spPr>
                <a:xfrm>
                  <a:off x="8766238" y="5749099"/>
                  <a:ext cx="91725" cy="9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1725" h="9525" extrusionOk="0">
                      <a:moveTo>
                        <a:pt x="91725" y="0"/>
                      </a:moveTo>
                      <a:lnTo>
                        <a:pt x="0" y="0"/>
                      </a:lnTo>
                    </a:path>
                  </a:pathLst>
                </a:custGeom>
                <a:noFill/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56" name="Google Shape;356;p2"/>
                <p:cNvSpPr/>
                <p:nvPr/>
              </p:nvSpPr>
              <p:spPr>
                <a:xfrm>
                  <a:off x="8751951" y="5734716"/>
                  <a:ext cx="120300" cy="285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0300" h="28575" extrusionOk="0">
                      <a:moveTo>
                        <a:pt x="106013" y="28575"/>
                      </a:moveTo>
                      <a:lnTo>
                        <a:pt x="14288" y="28575"/>
                      </a:lnTo>
                      <a:cubicBezTo>
                        <a:pt x="6382" y="28575"/>
                        <a:pt x="0" y="22193"/>
                        <a:pt x="0" y="14288"/>
                      </a:cubicBezTo>
                      <a:cubicBezTo>
                        <a:pt x="0" y="6382"/>
                        <a:pt x="6382" y="0"/>
                        <a:pt x="14288" y="0"/>
                      </a:cubicBezTo>
                      <a:lnTo>
                        <a:pt x="106013" y="0"/>
                      </a:lnTo>
                      <a:cubicBezTo>
                        <a:pt x="113919" y="0"/>
                        <a:pt x="120300" y="6382"/>
                        <a:pt x="120300" y="14288"/>
                      </a:cubicBezTo>
                      <a:cubicBezTo>
                        <a:pt x="120300" y="22193"/>
                        <a:pt x="113919" y="28575"/>
                        <a:pt x="106013" y="28575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357" name="Google Shape;357;p2"/>
              <p:cNvGrpSpPr/>
              <p:nvPr/>
            </p:nvGrpSpPr>
            <p:grpSpPr>
              <a:xfrm>
                <a:off x="8751951" y="5626131"/>
                <a:ext cx="120300" cy="28575"/>
                <a:chOff x="8751951" y="5626131"/>
                <a:chExt cx="120300" cy="28575"/>
              </a:xfrm>
            </p:grpSpPr>
            <p:sp>
              <p:nvSpPr>
                <p:cNvPr id="358" name="Google Shape;358;p2"/>
                <p:cNvSpPr/>
                <p:nvPr/>
              </p:nvSpPr>
              <p:spPr>
                <a:xfrm>
                  <a:off x="8766238" y="5640418"/>
                  <a:ext cx="91725" cy="9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1725" h="9525" extrusionOk="0">
                      <a:moveTo>
                        <a:pt x="91725" y="0"/>
                      </a:moveTo>
                      <a:lnTo>
                        <a:pt x="0" y="0"/>
                      </a:lnTo>
                    </a:path>
                  </a:pathLst>
                </a:custGeom>
                <a:noFill/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59" name="Google Shape;359;p2"/>
                <p:cNvSpPr/>
                <p:nvPr/>
              </p:nvSpPr>
              <p:spPr>
                <a:xfrm>
                  <a:off x="8751951" y="5626131"/>
                  <a:ext cx="120300" cy="285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0300" h="28575" extrusionOk="0">
                      <a:moveTo>
                        <a:pt x="106013" y="28575"/>
                      </a:moveTo>
                      <a:lnTo>
                        <a:pt x="14288" y="28575"/>
                      </a:lnTo>
                      <a:cubicBezTo>
                        <a:pt x="6382" y="28575"/>
                        <a:pt x="0" y="22193"/>
                        <a:pt x="0" y="14288"/>
                      </a:cubicBezTo>
                      <a:cubicBezTo>
                        <a:pt x="0" y="6382"/>
                        <a:pt x="6382" y="0"/>
                        <a:pt x="14288" y="0"/>
                      </a:cubicBezTo>
                      <a:lnTo>
                        <a:pt x="106013" y="0"/>
                      </a:lnTo>
                      <a:cubicBezTo>
                        <a:pt x="113919" y="0"/>
                        <a:pt x="120300" y="6382"/>
                        <a:pt x="120300" y="14288"/>
                      </a:cubicBezTo>
                      <a:cubicBezTo>
                        <a:pt x="120300" y="22193"/>
                        <a:pt x="113919" y="28575"/>
                        <a:pt x="106013" y="28575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360" name="Google Shape;360;p2"/>
              <p:cNvGrpSpPr/>
              <p:nvPr/>
            </p:nvGrpSpPr>
            <p:grpSpPr>
              <a:xfrm>
                <a:off x="8751951" y="5517451"/>
                <a:ext cx="120300" cy="28575"/>
                <a:chOff x="8751951" y="5517451"/>
                <a:chExt cx="120300" cy="28575"/>
              </a:xfrm>
            </p:grpSpPr>
            <p:sp>
              <p:nvSpPr>
                <p:cNvPr id="361" name="Google Shape;361;p2"/>
                <p:cNvSpPr/>
                <p:nvPr/>
              </p:nvSpPr>
              <p:spPr>
                <a:xfrm>
                  <a:off x="8766238" y="5531738"/>
                  <a:ext cx="91725" cy="9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1725" h="9525" extrusionOk="0">
                      <a:moveTo>
                        <a:pt x="91725" y="0"/>
                      </a:moveTo>
                      <a:lnTo>
                        <a:pt x="0" y="0"/>
                      </a:lnTo>
                    </a:path>
                  </a:pathLst>
                </a:custGeom>
                <a:noFill/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62" name="Google Shape;362;p2"/>
                <p:cNvSpPr/>
                <p:nvPr/>
              </p:nvSpPr>
              <p:spPr>
                <a:xfrm>
                  <a:off x="8751951" y="5517451"/>
                  <a:ext cx="120300" cy="285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0300" h="28575" extrusionOk="0">
                      <a:moveTo>
                        <a:pt x="106013" y="28575"/>
                      </a:moveTo>
                      <a:lnTo>
                        <a:pt x="14288" y="28575"/>
                      </a:lnTo>
                      <a:cubicBezTo>
                        <a:pt x="6382" y="28575"/>
                        <a:pt x="0" y="22193"/>
                        <a:pt x="0" y="14288"/>
                      </a:cubicBezTo>
                      <a:cubicBezTo>
                        <a:pt x="0" y="6382"/>
                        <a:pt x="6382" y="0"/>
                        <a:pt x="14288" y="0"/>
                      </a:cubicBezTo>
                      <a:lnTo>
                        <a:pt x="106013" y="0"/>
                      </a:lnTo>
                      <a:cubicBezTo>
                        <a:pt x="113919" y="0"/>
                        <a:pt x="120300" y="6382"/>
                        <a:pt x="120300" y="14288"/>
                      </a:cubicBezTo>
                      <a:cubicBezTo>
                        <a:pt x="120300" y="22193"/>
                        <a:pt x="113919" y="28575"/>
                        <a:pt x="106013" y="28575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</p:grpSp>
        <p:grpSp>
          <p:nvGrpSpPr>
            <p:cNvPr id="363" name="Google Shape;363;p2"/>
            <p:cNvGrpSpPr/>
            <p:nvPr/>
          </p:nvGrpSpPr>
          <p:grpSpPr>
            <a:xfrm>
              <a:off x="8924353" y="5425249"/>
              <a:ext cx="279273" cy="1014793"/>
              <a:chOff x="8924353" y="5425249"/>
              <a:chExt cx="279273" cy="1014793"/>
            </a:xfrm>
          </p:grpSpPr>
          <p:sp>
            <p:nvSpPr>
              <p:cNvPr id="364" name="Google Shape;364;p2"/>
              <p:cNvSpPr/>
              <p:nvPr/>
            </p:nvSpPr>
            <p:spPr>
              <a:xfrm>
                <a:off x="8938641" y="5439536"/>
                <a:ext cx="250698" cy="986218"/>
              </a:xfrm>
              <a:custGeom>
                <a:avLst/>
                <a:gdLst/>
                <a:ahLst/>
                <a:cxnLst/>
                <a:rect l="l" t="t" r="r" b="b"/>
                <a:pathLst>
                  <a:path w="250698" h="986218" extrusionOk="0">
                    <a:moveTo>
                      <a:pt x="0" y="613410"/>
                    </a:moveTo>
                    <a:lnTo>
                      <a:pt x="0" y="0"/>
                    </a:lnTo>
                    <a:lnTo>
                      <a:pt x="250698" y="0"/>
                    </a:lnTo>
                    <a:lnTo>
                      <a:pt x="250698" y="986218"/>
                    </a:lnTo>
                    <a:lnTo>
                      <a:pt x="0" y="986218"/>
                    </a:lnTo>
                    <a:lnTo>
                      <a:pt x="0" y="715042"/>
                    </a:lnTo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65" name="Google Shape;365;p2"/>
              <p:cNvSpPr/>
              <p:nvPr/>
            </p:nvSpPr>
            <p:spPr>
              <a:xfrm>
                <a:off x="8924353" y="5425249"/>
                <a:ext cx="279273" cy="1014793"/>
              </a:xfrm>
              <a:custGeom>
                <a:avLst/>
                <a:gdLst/>
                <a:ahLst/>
                <a:cxnLst/>
                <a:rect l="l" t="t" r="r" b="b"/>
                <a:pathLst>
                  <a:path w="279273" h="1014793" extrusionOk="0">
                    <a:moveTo>
                      <a:pt x="264986" y="1014793"/>
                    </a:moveTo>
                    <a:lnTo>
                      <a:pt x="14288" y="1014793"/>
                    </a:lnTo>
                    <a:cubicBezTo>
                      <a:pt x="6382" y="1014793"/>
                      <a:pt x="0" y="1008412"/>
                      <a:pt x="0" y="1000506"/>
                    </a:cubicBezTo>
                    <a:lnTo>
                      <a:pt x="0" y="729329"/>
                    </a:lnTo>
                    <a:cubicBezTo>
                      <a:pt x="0" y="721423"/>
                      <a:pt x="6382" y="715042"/>
                      <a:pt x="14288" y="715042"/>
                    </a:cubicBezTo>
                    <a:cubicBezTo>
                      <a:pt x="22193" y="715042"/>
                      <a:pt x="28575" y="721423"/>
                      <a:pt x="28575" y="729329"/>
                    </a:cubicBezTo>
                    <a:lnTo>
                      <a:pt x="28575" y="986218"/>
                    </a:lnTo>
                    <a:lnTo>
                      <a:pt x="250698" y="986218"/>
                    </a:lnTo>
                    <a:lnTo>
                      <a:pt x="250698" y="28575"/>
                    </a:lnTo>
                    <a:lnTo>
                      <a:pt x="28575" y="28575"/>
                    </a:lnTo>
                    <a:lnTo>
                      <a:pt x="28575" y="627602"/>
                    </a:lnTo>
                    <a:cubicBezTo>
                      <a:pt x="28575" y="635508"/>
                      <a:pt x="22193" y="641889"/>
                      <a:pt x="14288" y="641889"/>
                    </a:cubicBezTo>
                    <a:cubicBezTo>
                      <a:pt x="6382" y="641889"/>
                      <a:pt x="0" y="635508"/>
                      <a:pt x="0" y="627602"/>
                    </a:cubicBezTo>
                    <a:lnTo>
                      <a:pt x="0" y="14288"/>
                    </a:lnTo>
                    <a:cubicBezTo>
                      <a:pt x="0" y="6382"/>
                      <a:pt x="6382" y="0"/>
                      <a:pt x="14288" y="0"/>
                    </a:cubicBezTo>
                    <a:lnTo>
                      <a:pt x="264986" y="0"/>
                    </a:lnTo>
                    <a:cubicBezTo>
                      <a:pt x="272891" y="0"/>
                      <a:pt x="279273" y="6382"/>
                      <a:pt x="279273" y="14288"/>
                    </a:cubicBezTo>
                    <a:lnTo>
                      <a:pt x="279273" y="1000506"/>
                    </a:lnTo>
                    <a:cubicBezTo>
                      <a:pt x="279273" y="1008412"/>
                      <a:pt x="272891" y="1014793"/>
                      <a:pt x="264986" y="1014793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366" name="Google Shape;366;p2"/>
            <p:cNvGrpSpPr/>
            <p:nvPr/>
          </p:nvGrpSpPr>
          <p:grpSpPr>
            <a:xfrm>
              <a:off x="9085421" y="6300691"/>
              <a:ext cx="118205" cy="28575"/>
              <a:chOff x="9085421" y="6300691"/>
              <a:chExt cx="118205" cy="28575"/>
            </a:xfrm>
          </p:grpSpPr>
          <p:sp>
            <p:nvSpPr>
              <p:cNvPr id="367" name="Google Shape;367;p2"/>
              <p:cNvSpPr/>
              <p:nvPr/>
            </p:nvSpPr>
            <p:spPr>
              <a:xfrm>
                <a:off x="9099708" y="6314979"/>
                <a:ext cx="89630" cy="9525"/>
              </a:xfrm>
              <a:custGeom>
                <a:avLst/>
                <a:gdLst/>
                <a:ahLst/>
                <a:cxnLst/>
                <a:rect l="l" t="t" r="r" b="b"/>
                <a:pathLst>
                  <a:path w="89630" h="9525" extrusionOk="0">
                    <a:moveTo>
                      <a:pt x="89630" y="0"/>
                    </a:move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68" name="Google Shape;368;p2"/>
              <p:cNvSpPr/>
              <p:nvPr/>
            </p:nvSpPr>
            <p:spPr>
              <a:xfrm>
                <a:off x="9085421" y="6300691"/>
                <a:ext cx="118205" cy="28575"/>
              </a:xfrm>
              <a:custGeom>
                <a:avLst/>
                <a:gdLst/>
                <a:ahLst/>
                <a:cxnLst/>
                <a:rect l="l" t="t" r="r" b="b"/>
                <a:pathLst>
                  <a:path w="118205" h="28575" extrusionOk="0">
                    <a:moveTo>
                      <a:pt x="103918" y="28575"/>
                    </a:moveTo>
                    <a:lnTo>
                      <a:pt x="14288" y="28575"/>
                    </a:lnTo>
                    <a:cubicBezTo>
                      <a:pt x="6382" y="28575"/>
                      <a:pt x="0" y="22193"/>
                      <a:pt x="0" y="14288"/>
                    </a:cubicBezTo>
                    <a:cubicBezTo>
                      <a:pt x="0" y="6382"/>
                      <a:pt x="6382" y="0"/>
                      <a:pt x="14288" y="0"/>
                    </a:cubicBezTo>
                    <a:lnTo>
                      <a:pt x="103918" y="0"/>
                    </a:lnTo>
                    <a:cubicBezTo>
                      <a:pt x="111824" y="0"/>
                      <a:pt x="118206" y="6382"/>
                      <a:pt x="118206" y="14288"/>
                    </a:cubicBezTo>
                    <a:cubicBezTo>
                      <a:pt x="118206" y="22193"/>
                      <a:pt x="111824" y="28575"/>
                      <a:pt x="103918" y="28575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369" name="Google Shape;369;p2"/>
            <p:cNvGrpSpPr/>
            <p:nvPr/>
          </p:nvGrpSpPr>
          <p:grpSpPr>
            <a:xfrm>
              <a:off x="9027794" y="6192107"/>
              <a:ext cx="175831" cy="28575"/>
              <a:chOff x="9027794" y="6192107"/>
              <a:chExt cx="175831" cy="28575"/>
            </a:xfrm>
          </p:grpSpPr>
          <p:sp>
            <p:nvSpPr>
              <p:cNvPr id="370" name="Google Shape;370;p2"/>
              <p:cNvSpPr/>
              <p:nvPr/>
            </p:nvSpPr>
            <p:spPr>
              <a:xfrm>
                <a:off x="9042082" y="6206394"/>
                <a:ext cx="147256" cy="9525"/>
              </a:xfrm>
              <a:custGeom>
                <a:avLst/>
                <a:gdLst/>
                <a:ahLst/>
                <a:cxnLst/>
                <a:rect l="l" t="t" r="r" b="b"/>
                <a:pathLst>
                  <a:path w="147256" h="9525" extrusionOk="0">
                    <a:moveTo>
                      <a:pt x="147257" y="0"/>
                    </a:move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71" name="Google Shape;371;p2"/>
              <p:cNvSpPr/>
              <p:nvPr/>
            </p:nvSpPr>
            <p:spPr>
              <a:xfrm>
                <a:off x="9027794" y="6192107"/>
                <a:ext cx="175831" cy="28575"/>
              </a:xfrm>
              <a:custGeom>
                <a:avLst/>
                <a:gdLst/>
                <a:ahLst/>
                <a:cxnLst/>
                <a:rect l="l" t="t" r="r" b="b"/>
                <a:pathLst>
                  <a:path w="175831" h="28575" extrusionOk="0">
                    <a:moveTo>
                      <a:pt x="161544" y="28575"/>
                    </a:moveTo>
                    <a:lnTo>
                      <a:pt x="14288" y="28575"/>
                    </a:lnTo>
                    <a:cubicBezTo>
                      <a:pt x="6382" y="28575"/>
                      <a:pt x="0" y="22193"/>
                      <a:pt x="0" y="14288"/>
                    </a:cubicBezTo>
                    <a:cubicBezTo>
                      <a:pt x="0" y="6382"/>
                      <a:pt x="6382" y="0"/>
                      <a:pt x="14288" y="0"/>
                    </a:cubicBezTo>
                    <a:lnTo>
                      <a:pt x="161544" y="0"/>
                    </a:lnTo>
                    <a:cubicBezTo>
                      <a:pt x="169450" y="0"/>
                      <a:pt x="175832" y="6382"/>
                      <a:pt x="175832" y="14288"/>
                    </a:cubicBezTo>
                    <a:cubicBezTo>
                      <a:pt x="175832" y="22193"/>
                      <a:pt x="169450" y="28575"/>
                      <a:pt x="161544" y="28575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372" name="Google Shape;372;p2"/>
            <p:cNvGrpSpPr/>
            <p:nvPr/>
          </p:nvGrpSpPr>
          <p:grpSpPr>
            <a:xfrm>
              <a:off x="9085421" y="6083426"/>
              <a:ext cx="118205" cy="28575"/>
              <a:chOff x="9085421" y="6083426"/>
              <a:chExt cx="118205" cy="28575"/>
            </a:xfrm>
          </p:grpSpPr>
          <p:sp>
            <p:nvSpPr>
              <p:cNvPr id="373" name="Google Shape;373;p2"/>
              <p:cNvSpPr/>
              <p:nvPr/>
            </p:nvSpPr>
            <p:spPr>
              <a:xfrm>
                <a:off x="9099708" y="6097713"/>
                <a:ext cx="89630" cy="9525"/>
              </a:xfrm>
              <a:custGeom>
                <a:avLst/>
                <a:gdLst/>
                <a:ahLst/>
                <a:cxnLst/>
                <a:rect l="l" t="t" r="r" b="b"/>
                <a:pathLst>
                  <a:path w="89630" h="9525" extrusionOk="0">
                    <a:moveTo>
                      <a:pt x="89630" y="0"/>
                    </a:move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74" name="Google Shape;374;p2"/>
              <p:cNvSpPr/>
              <p:nvPr/>
            </p:nvSpPr>
            <p:spPr>
              <a:xfrm>
                <a:off x="9085421" y="6083426"/>
                <a:ext cx="118205" cy="28575"/>
              </a:xfrm>
              <a:custGeom>
                <a:avLst/>
                <a:gdLst/>
                <a:ahLst/>
                <a:cxnLst/>
                <a:rect l="l" t="t" r="r" b="b"/>
                <a:pathLst>
                  <a:path w="118205" h="28575" extrusionOk="0">
                    <a:moveTo>
                      <a:pt x="103918" y="28575"/>
                    </a:moveTo>
                    <a:lnTo>
                      <a:pt x="14288" y="28575"/>
                    </a:lnTo>
                    <a:cubicBezTo>
                      <a:pt x="6382" y="28575"/>
                      <a:pt x="0" y="22193"/>
                      <a:pt x="0" y="14288"/>
                    </a:cubicBezTo>
                    <a:cubicBezTo>
                      <a:pt x="0" y="6382"/>
                      <a:pt x="6382" y="0"/>
                      <a:pt x="14288" y="0"/>
                    </a:cubicBezTo>
                    <a:lnTo>
                      <a:pt x="103918" y="0"/>
                    </a:lnTo>
                    <a:cubicBezTo>
                      <a:pt x="111824" y="0"/>
                      <a:pt x="118206" y="6382"/>
                      <a:pt x="118206" y="14288"/>
                    </a:cubicBezTo>
                    <a:cubicBezTo>
                      <a:pt x="118206" y="22193"/>
                      <a:pt x="111824" y="28575"/>
                      <a:pt x="103918" y="28575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375" name="Google Shape;375;p2"/>
            <p:cNvGrpSpPr/>
            <p:nvPr/>
          </p:nvGrpSpPr>
          <p:grpSpPr>
            <a:xfrm>
              <a:off x="9027794" y="5974746"/>
              <a:ext cx="175831" cy="28575"/>
              <a:chOff x="9027794" y="5974746"/>
              <a:chExt cx="175831" cy="28575"/>
            </a:xfrm>
          </p:grpSpPr>
          <p:sp>
            <p:nvSpPr>
              <p:cNvPr id="376" name="Google Shape;376;p2"/>
              <p:cNvSpPr/>
              <p:nvPr/>
            </p:nvSpPr>
            <p:spPr>
              <a:xfrm>
                <a:off x="9042082" y="5989033"/>
                <a:ext cx="147256" cy="9525"/>
              </a:xfrm>
              <a:custGeom>
                <a:avLst/>
                <a:gdLst/>
                <a:ahLst/>
                <a:cxnLst/>
                <a:rect l="l" t="t" r="r" b="b"/>
                <a:pathLst>
                  <a:path w="147256" h="9525" extrusionOk="0">
                    <a:moveTo>
                      <a:pt x="147257" y="0"/>
                    </a:move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77" name="Google Shape;377;p2"/>
              <p:cNvSpPr/>
              <p:nvPr/>
            </p:nvSpPr>
            <p:spPr>
              <a:xfrm>
                <a:off x="9027794" y="5974746"/>
                <a:ext cx="175831" cy="28575"/>
              </a:xfrm>
              <a:custGeom>
                <a:avLst/>
                <a:gdLst/>
                <a:ahLst/>
                <a:cxnLst/>
                <a:rect l="l" t="t" r="r" b="b"/>
                <a:pathLst>
                  <a:path w="175831" h="28575" extrusionOk="0">
                    <a:moveTo>
                      <a:pt x="161544" y="28575"/>
                    </a:moveTo>
                    <a:lnTo>
                      <a:pt x="14288" y="28575"/>
                    </a:lnTo>
                    <a:cubicBezTo>
                      <a:pt x="6382" y="28575"/>
                      <a:pt x="0" y="22193"/>
                      <a:pt x="0" y="14288"/>
                    </a:cubicBezTo>
                    <a:cubicBezTo>
                      <a:pt x="0" y="6382"/>
                      <a:pt x="6382" y="0"/>
                      <a:pt x="14288" y="0"/>
                    </a:cubicBezTo>
                    <a:lnTo>
                      <a:pt x="161544" y="0"/>
                    </a:lnTo>
                    <a:cubicBezTo>
                      <a:pt x="169450" y="0"/>
                      <a:pt x="175832" y="6382"/>
                      <a:pt x="175832" y="14288"/>
                    </a:cubicBezTo>
                    <a:cubicBezTo>
                      <a:pt x="175832" y="22193"/>
                      <a:pt x="169450" y="28575"/>
                      <a:pt x="161544" y="28575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378" name="Google Shape;378;p2"/>
            <p:cNvGrpSpPr/>
            <p:nvPr/>
          </p:nvGrpSpPr>
          <p:grpSpPr>
            <a:xfrm>
              <a:off x="9085421" y="5866065"/>
              <a:ext cx="118205" cy="28575"/>
              <a:chOff x="9085421" y="5866065"/>
              <a:chExt cx="118205" cy="28575"/>
            </a:xfrm>
          </p:grpSpPr>
          <p:sp>
            <p:nvSpPr>
              <p:cNvPr id="379" name="Google Shape;379;p2"/>
              <p:cNvSpPr/>
              <p:nvPr/>
            </p:nvSpPr>
            <p:spPr>
              <a:xfrm>
                <a:off x="9099708" y="5880353"/>
                <a:ext cx="89630" cy="9525"/>
              </a:xfrm>
              <a:custGeom>
                <a:avLst/>
                <a:gdLst/>
                <a:ahLst/>
                <a:cxnLst/>
                <a:rect l="l" t="t" r="r" b="b"/>
                <a:pathLst>
                  <a:path w="89630" h="9525" extrusionOk="0">
                    <a:moveTo>
                      <a:pt x="89630" y="0"/>
                    </a:move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80" name="Google Shape;380;p2"/>
              <p:cNvSpPr/>
              <p:nvPr/>
            </p:nvSpPr>
            <p:spPr>
              <a:xfrm>
                <a:off x="9085421" y="5866065"/>
                <a:ext cx="118205" cy="28575"/>
              </a:xfrm>
              <a:custGeom>
                <a:avLst/>
                <a:gdLst/>
                <a:ahLst/>
                <a:cxnLst/>
                <a:rect l="l" t="t" r="r" b="b"/>
                <a:pathLst>
                  <a:path w="118205" h="28575" extrusionOk="0">
                    <a:moveTo>
                      <a:pt x="103918" y="28575"/>
                    </a:moveTo>
                    <a:lnTo>
                      <a:pt x="14288" y="28575"/>
                    </a:lnTo>
                    <a:cubicBezTo>
                      <a:pt x="6382" y="28575"/>
                      <a:pt x="0" y="22193"/>
                      <a:pt x="0" y="14288"/>
                    </a:cubicBezTo>
                    <a:cubicBezTo>
                      <a:pt x="0" y="6382"/>
                      <a:pt x="6382" y="0"/>
                      <a:pt x="14288" y="0"/>
                    </a:cubicBezTo>
                    <a:lnTo>
                      <a:pt x="103918" y="0"/>
                    </a:lnTo>
                    <a:cubicBezTo>
                      <a:pt x="111824" y="0"/>
                      <a:pt x="118206" y="6382"/>
                      <a:pt x="118206" y="14288"/>
                    </a:cubicBezTo>
                    <a:cubicBezTo>
                      <a:pt x="118206" y="22193"/>
                      <a:pt x="111824" y="28575"/>
                      <a:pt x="103918" y="28575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381" name="Google Shape;381;p2"/>
            <p:cNvGrpSpPr/>
            <p:nvPr/>
          </p:nvGrpSpPr>
          <p:grpSpPr>
            <a:xfrm>
              <a:off x="9027794" y="5757481"/>
              <a:ext cx="175831" cy="28575"/>
              <a:chOff x="9027794" y="5757481"/>
              <a:chExt cx="175831" cy="28575"/>
            </a:xfrm>
          </p:grpSpPr>
          <p:sp>
            <p:nvSpPr>
              <p:cNvPr id="382" name="Google Shape;382;p2"/>
              <p:cNvSpPr/>
              <p:nvPr/>
            </p:nvSpPr>
            <p:spPr>
              <a:xfrm>
                <a:off x="9042082" y="5771768"/>
                <a:ext cx="147256" cy="9525"/>
              </a:xfrm>
              <a:custGeom>
                <a:avLst/>
                <a:gdLst/>
                <a:ahLst/>
                <a:cxnLst/>
                <a:rect l="l" t="t" r="r" b="b"/>
                <a:pathLst>
                  <a:path w="147256" h="9525" extrusionOk="0">
                    <a:moveTo>
                      <a:pt x="147257" y="0"/>
                    </a:move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83" name="Google Shape;383;p2"/>
              <p:cNvSpPr/>
              <p:nvPr/>
            </p:nvSpPr>
            <p:spPr>
              <a:xfrm>
                <a:off x="9027794" y="5757481"/>
                <a:ext cx="175831" cy="28575"/>
              </a:xfrm>
              <a:custGeom>
                <a:avLst/>
                <a:gdLst/>
                <a:ahLst/>
                <a:cxnLst/>
                <a:rect l="l" t="t" r="r" b="b"/>
                <a:pathLst>
                  <a:path w="175831" h="28575" extrusionOk="0">
                    <a:moveTo>
                      <a:pt x="161544" y="28575"/>
                    </a:moveTo>
                    <a:lnTo>
                      <a:pt x="14288" y="28575"/>
                    </a:lnTo>
                    <a:cubicBezTo>
                      <a:pt x="6382" y="28575"/>
                      <a:pt x="0" y="22193"/>
                      <a:pt x="0" y="14288"/>
                    </a:cubicBezTo>
                    <a:cubicBezTo>
                      <a:pt x="0" y="6382"/>
                      <a:pt x="6382" y="0"/>
                      <a:pt x="14288" y="0"/>
                    </a:cubicBezTo>
                    <a:lnTo>
                      <a:pt x="161544" y="0"/>
                    </a:lnTo>
                    <a:cubicBezTo>
                      <a:pt x="169450" y="0"/>
                      <a:pt x="175832" y="6382"/>
                      <a:pt x="175832" y="14288"/>
                    </a:cubicBezTo>
                    <a:cubicBezTo>
                      <a:pt x="175832" y="22193"/>
                      <a:pt x="169450" y="28575"/>
                      <a:pt x="161544" y="28575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384" name="Google Shape;384;p2"/>
            <p:cNvGrpSpPr/>
            <p:nvPr/>
          </p:nvGrpSpPr>
          <p:grpSpPr>
            <a:xfrm>
              <a:off x="9085421" y="5648800"/>
              <a:ext cx="118205" cy="28575"/>
              <a:chOff x="9085421" y="5648800"/>
              <a:chExt cx="118205" cy="28575"/>
            </a:xfrm>
          </p:grpSpPr>
          <p:sp>
            <p:nvSpPr>
              <p:cNvPr id="385" name="Google Shape;385;p2"/>
              <p:cNvSpPr/>
              <p:nvPr/>
            </p:nvSpPr>
            <p:spPr>
              <a:xfrm>
                <a:off x="9099708" y="5663088"/>
                <a:ext cx="89630" cy="9525"/>
              </a:xfrm>
              <a:custGeom>
                <a:avLst/>
                <a:gdLst/>
                <a:ahLst/>
                <a:cxnLst/>
                <a:rect l="l" t="t" r="r" b="b"/>
                <a:pathLst>
                  <a:path w="89630" h="9525" extrusionOk="0">
                    <a:moveTo>
                      <a:pt x="89630" y="0"/>
                    </a:move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86" name="Google Shape;386;p2"/>
              <p:cNvSpPr/>
              <p:nvPr/>
            </p:nvSpPr>
            <p:spPr>
              <a:xfrm>
                <a:off x="9085421" y="5648800"/>
                <a:ext cx="118205" cy="28575"/>
              </a:xfrm>
              <a:custGeom>
                <a:avLst/>
                <a:gdLst/>
                <a:ahLst/>
                <a:cxnLst/>
                <a:rect l="l" t="t" r="r" b="b"/>
                <a:pathLst>
                  <a:path w="118205" h="28575" extrusionOk="0">
                    <a:moveTo>
                      <a:pt x="103918" y="28575"/>
                    </a:moveTo>
                    <a:lnTo>
                      <a:pt x="14288" y="28575"/>
                    </a:lnTo>
                    <a:cubicBezTo>
                      <a:pt x="6382" y="28575"/>
                      <a:pt x="0" y="22193"/>
                      <a:pt x="0" y="14288"/>
                    </a:cubicBezTo>
                    <a:cubicBezTo>
                      <a:pt x="0" y="6382"/>
                      <a:pt x="6382" y="0"/>
                      <a:pt x="14288" y="0"/>
                    </a:cubicBezTo>
                    <a:lnTo>
                      <a:pt x="103918" y="0"/>
                    </a:lnTo>
                    <a:cubicBezTo>
                      <a:pt x="111824" y="0"/>
                      <a:pt x="118206" y="6382"/>
                      <a:pt x="118206" y="14288"/>
                    </a:cubicBezTo>
                    <a:cubicBezTo>
                      <a:pt x="118206" y="22193"/>
                      <a:pt x="111824" y="28575"/>
                      <a:pt x="103918" y="28575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387" name="Google Shape;387;p2"/>
            <p:cNvGrpSpPr/>
            <p:nvPr/>
          </p:nvGrpSpPr>
          <p:grpSpPr>
            <a:xfrm>
              <a:off x="9027794" y="5540120"/>
              <a:ext cx="175831" cy="28575"/>
              <a:chOff x="9027794" y="5540120"/>
              <a:chExt cx="175831" cy="28575"/>
            </a:xfrm>
          </p:grpSpPr>
          <p:sp>
            <p:nvSpPr>
              <p:cNvPr id="388" name="Google Shape;388;p2"/>
              <p:cNvSpPr/>
              <p:nvPr/>
            </p:nvSpPr>
            <p:spPr>
              <a:xfrm>
                <a:off x="9042082" y="5554408"/>
                <a:ext cx="147256" cy="9525"/>
              </a:xfrm>
              <a:custGeom>
                <a:avLst/>
                <a:gdLst/>
                <a:ahLst/>
                <a:cxnLst/>
                <a:rect l="l" t="t" r="r" b="b"/>
                <a:pathLst>
                  <a:path w="147256" h="9525" extrusionOk="0">
                    <a:moveTo>
                      <a:pt x="147257" y="0"/>
                    </a:move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89" name="Google Shape;389;p2"/>
              <p:cNvSpPr/>
              <p:nvPr/>
            </p:nvSpPr>
            <p:spPr>
              <a:xfrm>
                <a:off x="9027794" y="5540120"/>
                <a:ext cx="175831" cy="28575"/>
              </a:xfrm>
              <a:custGeom>
                <a:avLst/>
                <a:gdLst/>
                <a:ahLst/>
                <a:cxnLst/>
                <a:rect l="l" t="t" r="r" b="b"/>
                <a:pathLst>
                  <a:path w="175831" h="28575" extrusionOk="0">
                    <a:moveTo>
                      <a:pt x="161544" y="28575"/>
                    </a:moveTo>
                    <a:lnTo>
                      <a:pt x="14288" y="28575"/>
                    </a:lnTo>
                    <a:cubicBezTo>
                      <a:pt x="6382" y="28575"/>
                      <a:pt x="0" y="22193"/>
                      <a:pt x="0" y="14288"/>
                    </a:cubicBezTo>
                    <a:cubicBezTo>
                      <a:pt x="0" y="6382"/>
                      <a:pt x="6382" y="0"/>
                      <a:pt x="14288" y="0"/>
                    </a:cubicBezTo>
                    <a:lnTo>
                      <a:pt x="161544" y="0"/>
                    </a:lnTo>
                    <a:cubicBezTo>
                      <a:pt x="169450" y="0"/>
                      <a:pt x="175832" y="6382"/>
                      <a:pt x="175832" y="14288"/>
                    </a:cubicBezTo>
                    <a:cubicBezTo>
                      <a:pt x="175832" y="22193"/>
                      <a:pt x="169450" y="28575"/>
                      <a:pt x="161544" y="28575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390" name="Google Shape;390;p2"/>
            <p:cNvSpPr/>
            <p:nvPr/>
          </p:nvSpPr>
          <p:spPr>
            <a:xfrm>
              <a:off x="8189594" y="5435345"/>
              <a:ext cx="676941" cy="1000696"/>
            </a:xfrm>
            <a:custGeom>
              <a:avLst/>
              <a:gdLst/>
              <a:ahLst/>
              <a:cxnLst/>
              <a:rect l="l" t="t" r="r" b="b"/>
              <a:pathLst>
                <a:path w="676941" h="1000696" extrusionOk="0">
                  <a:moveTo>
                    <a:pt x="676942" y="1000697"/>
                  </a:moveTo>
                  <a:lnTo>
                    <a:pt x="676942" y="877157"/>
                  </a:lnTo>
                  <a:lnTo>
                    <a:pt x="592646" y="752475"/>
                  </a:lnTo>
                  <a:lnTo>
                    <a:pt x="83534" y="0"/>
                  </a:lnTo>
                  <a:lnTo>
                    <a:pt x="0" y="0"/>
                  </a:lnTo>
                  <a:lnTo>
                    <a:pt x="164306" y="242792"/>
                  </a:lnTo>
                  <a:moveTo>
                    <a:pt x="164211" y="242888"/>
                  </a:moveTo>
                  <a:lnTo>
                    <a:pt x="238125" y="352139"/>
                  </a:lnTo>
                </a:path>
              </a:pathLst>
            </a:custGeom>
            <a:solidFill>
              <a:srgbClr val="000000">
                <a:alpha val="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1" name="Google Shape;391;p2"/>
            <p:cNvSpPr/>
            <p:nvPr/>
          </p:nvSpPr>
          <p:spPr>
            <a:xfrm>
              <a:off x="8941784" y="5443727"/>
              <a:ext cx="75247" cy="986218"/>
            </a:xfrm>
            <a:custGeom>
              <a:avLst/>
              <a:gdLst/>
              <a:ahLst/>
              <a:cxnLst/>
              <a:rect l="l" t="t" r="r" b="b"/>
              <a:pathLst>
                <a:path w="75247" h="986218" extrusionOk="0">
                  <a:moveTo>
                    <a:pt x="0" y="0"/>
                  </a:moveTo>
                  <a:lnTo>
                    <a:pt x="75248" y="0"/>
                  </a:lnTo>
                  <a:lnTo>
                    <a:pt x="75248" y="986219"/>
                  </a:lnTo>
                  <a:lnTo>
                    <a:pt x="0" y="986219"/>
                  </a:lnTo>
                  <a:close/>
                </a:path>
              </a:pathLst>
            </a:custGeom>
            <a:solidFill>
              <a:srgbClr val="000000">
                <a:alpha val="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92" name="Google Shape;392;p2"/>
          <p:cNvGrpSpPr/>
          <p:nvPr/>
        </p:nvGrpSpPr>
        <p:grpSpPr>
          <a:xfrm>
            <a:off x="2451372" y="7926631"/>
            <a:ext cx="1640705" cy="1710795"/>
            <a:chOff x="2451372" y="7926631"/>
            <a:chExt cx="1640705" cy="1710795"/>
          </a:xfrm>
        </p:grpSpPr>
        <p:grpSp>
          <p:nvGrpSpPr>
            <p:cNvPr id="393" name="Google Shape;393;p2"/>
            <p:cNvGrpSpPr/>
            <p:nvPr/>
          </p:nvGrpSpPr>
          <p:grpSpPr>
            <a:xfrm>
              <a:off x="2451372" y="7926631"/>
              <a:ext cx="1640705" cy="1710795"/>
              <a:chOff x="10913347" y="1720888"/>
              <a:chExt cx="918545" cy="957731"/>
            </a:xfrm>
          </p:grpSpPr>
          <p:grpSp>
            <p:nvGrpSpPr>
              <p:cNvPr id="394" name="Google Shape;394;p2"/>
              <p:cNvGrpSpPr/>
              <p:nvPr/>
            </p:nvGrpSpPr>
            <p:grpSpPr>
              <a:xfrm>
                <a:off x="10913347" y="1960327"/>
                <a:ext cx="918545" cy="718292"/>
                <a:chOff x="10913347" y="1960327"/>
                <a:chExt cx="918545" cy="718292"/>
              </a:xfrm>
            </p:grpSpPr>
            <p:sp>
              <p:nvSpPr>
                <p:cNvPr id="395" name="Google Shape;395;p2"/>
                <p:cNvSpPr/>
                <p:nvPr/>
              </p:nvSpPr>
              <p:spPr>
                <a:xfrm>
                  <a:off x="10927512" y="1974398"/>
                  <a:ext cx="890163" cy="68975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90163" h="689754" extrusionOk="0">
                      <a:moveTo>
                        <a:pt x="51289" y="202635"/>
                      </a:moveTo>
                      <a:cubicBezTo>
                        <a:pt x="-8529" y="281216"/>
                        <a:pt x="-147" y="371323"/>
                        <a:pt x="1092" y="383229"/>
                      </a:cubicBezTo>
                      <a:cubicBezTo>
                        <a:pt x="13379" y="496291"/>
                        <a:pt x="102438" y="564109"/>
                        <a:pt x="141585" y="593922"/>
                      </a:cubicBezTo>
                      <a:cubicBezTo>
                        <a:pt x="271316" y="692696"/>
                        <a:pt x="461054" y="719271"/>
                        <a:pt x="623265" y="654120"/>
                      </a:cubicBezTo>
                      <a:cubicBezTo>
                        <a:pt x="678891" y="631831"/>
                        <a:pt x="849674" y="563156"/>
                        <a:pt x="884154" y="393230"/>
                      </a:cubicBezTo>
                      <a:cubicBezTo>
                        <a:pt x="904919" y="290551"/>
                        <a:pt x="871963" y="170917"/>
                        <a:pt x="783857" y="92240"/>
                      </a:cubicBezTo>
                      <a:cubicBezTo>
                        <a:pt x="745471" y="57950"/>
                        <a:pt x="695941" y="25660"/>
                        <a:pt x="647078" y="9563"/>
                      </a:cubicBezTo>
                      <a:cubicBezTo>
                        <a:pt x="542874" y="-24822"/>
                        <a:pt x="518775" y="38329"/>
                        <a:pt x="492867" y="122244"/>
                      </a:cubicBezTo>
                      <a:cubicBezTo>
                        <a:pt x="452863" y="251784"/>
                        <a:pt x="401714" y="222828"/>
                        <a:pt x="292176" y="172536"/>
                      </a:cubicBezTo>
                      <a:cubicBezTo>
                        <a:pt x="189782" y="125482"/>
                        <a:pt x="129108" y="100432"/>
                        <a:pt x="51289" y="202635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228600" cap="flat" cmpd="sng">
                  <a:solidFill>
                    <a:srgbClr val="FFFFFF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96" name="Google Shape;396;p2"/>
                <p:cNvSpPr/>
                <p:nvPr/>
              </p:nvSpPr>
              <p:spPr>
                <a:xfrm>
                  <a:off x="10913347" y="1960327"/>
                  <a:ext cx="918545" cy="71829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18545" h="718292" extrusionOk="0">
                      <a:moveTo>
                        <a:pt x="450073" y="718293"/>
                      </a:moveTo>
                      <a:cubicBezTo>
                        <a:pt x="340726" y="718293"/>
                        <a:pt x="232522" y="684384"/>
                        <a:pt x="147178" y="619423"/>
                      </a:cubicBezTo>
                      <a:cubicBezTo>
                        <a:pt x="107364" y="589039"/>
                        <a:pt x="14018" y="517982"/>
                        <a:pt x="1160" y="398920"/>
                      </a:cubicBezTo>
                      <a:cubicBezTo>
                        <a:pt x="-745" y="381203"/>
                        <a:pt x="-7222" y="288620"/>
                        <a:pt x="54214" y="208134"/>
                      </a:cubicBezTo>
                      <a:cubicBezTo>
                        <a:pt x="140511" y="94786"/>
                        <a:pt x="212614" y="127933"/>
                        <a:pt x="312342" y="173749"/>
                      </a:cubicBezTo>
                      <a:lnTo>
                        <a:pt x="323581" y="178987"/>
                      </a:lnTo>
                      <a:cubicBezTo>
                        <a:pt x="379112" y="204610"/>
                        <a:pt x="419212" y="223088"/>
                        <a:pt x="445215" y="211468"/>
                      </a:cubicBezTo>
                      <a:cubicBezTo>
                        <a:pt x="463979" y="203086"/>
                        <a:pt x="479314" y="177940"/>
                        <a:pt x="493412" y="132315"/>
                      </a:cubicBezTo>
                      <a:cubicBezTo>
                        <a:pt x="511033" y="75165"/>
                        <a:pt x="527607" y="29921"/>
                        <a:pt x="566278" y="9919"/>
                      </a:cubicBezTo>
                      <a:cubicBezTo>
                        <a:pt x="592091" y="-3416"/>
                        <a:pt x="624571" y="-3321"/>
                        <a:pt x="665719" y="10300"/>
                      </a:cubicBezTo>
                      <a:cubicBezTo>
                        <a:pt x="712106" y="25540"/>
                        <a:pt x="763731" y="56782"/>
                        <a:pt x="807451" y="95834"/>
                      </a:cubicBezTo>
                      <a:cubicBezTo>
                        <a:pt x="894129" y="173272"/>
                        <a:pt x="935276" y="296717"/>
                        <a:pt x="912226" y="410350"/>
                      </a:cubicBezTo>
                      <a:cubicBezTo>
                        <a:pt x="876221" y="587800"/>
                        <a:pt x="700486" y="658476"/>
                        <a:pt x="642668" y="681622"/>
                      </a:cubicBezTo>
                      <a:cubicBezTo>
                        <a:pt x="581137" y="706196"/>
                        <a:pt x="515414" y="718293"/>
                        <a:pt x="450073" y="718293"/>
                      </a:cubicBezTo>
                      <a:close/>
                      <a:moveTo>
                        <a:pt x="178515" y="160128"/>
                      </a:moveTo>
                      <a:cubicBezTo>
                        <a:pt x="143083" y="160128"/>
                        <a:pt x="112697" y="178321"/>
                        <a:pt x="76883" y="225374"/>
                      </a:cubicBezTo>
                      <a:cubicBezTo>
                        <a:pt x="76883" y="225374"/>
                        <a:pt x="76883" y="225374"/>
                        <a:pt x="76883" y="225374"/>
                      </a:cubicBezTo>
                      <a:cubicBezTo>
                        <a:pt x="22114" y="297288"/>
                        <a:pt x="27830" y="379965"/>
                        <a:pt x="29544" y="395776"/>
                      </a:cubicBezTo>
                      <a:cubicBezTo>
                        <a:pt x="41164" y="502647"/>
                        <a:pt x="127557" y="568560"/>
                        <a:pt x="164418" y="596659"/>
                      </a:cubicBezTo>
                      <a:cubicBezTo>
                        <a:pt x="292911" y="694576"/>
                        <a:pt x="476553" y="717436"/>
                        <a:pt x="632096" y="654952"/>
                      </a:cubicBezTo>
                      <a:cubicBezTo>
                        <a:pt x="686388" y="633139"/>
                        <a:pt x="851361" y="566846"/>
                        <a:pt x="884318" y="404539"/>
                      </a:cubicBezTo>
                      <a:cubicBezTo>
                        <a:pt x="905369" y="300717"/>
                        <a:pt x="867744" y="187846"/>
                        <a:pt x="788497" y="116980"/>
                      </a:cubicBezTo>
                      <a:cubicBezTo>
                        <a:pt x="747539" y="80404"/>
                        <a:pt x="699532" y="51352"/>
                        <a:pt x="656765" y="37255"/>
                      </a:cubicBezTo>
                      <a:cubicBezTo>
                        <a:pt x="623332" y="26206"/>
                        <a:pt x="597997" y="25540"/>
                        <a:pt x="579327" y="35160"/>
                      </a:cubicBezTo>
                      <a:cubicBezTo>
                        <a:pt x="550562" y="50019"/>
                        <a:pt x="536275" y="89929"/>
                        <a:pt x="520654" y="140506"/>
                      </a:cubicBezTo>
                      <a:cubicBezTo>
                        <a:pt x="503699" y="195275"/>
                        <a:pt x="484077" y="225184"/>
                        <a:pt x="456835" y="237280"/>
                      </a:cubicBezTo>
                      <a:cubicBezTo>
                        <a:pt x="418926" y="254235"/>
                        <a:pt x="373968" y="233375"/>
                        <a:pt x="311579" y="204705"/>
                      </a:cubicBezTo>
                      <a:lnTo>
                        <a:pt x="300340" y="199561"/>
                      </a:lnTo>
                      <a:cubicBezTo>
                        <a:pt x="249571" y="176225"/>
                        <a:pt x="211757" y="160128"/>
                        <a:pt x="178515" y="160128"/>
                      </a:cubicBezTo>
                      <a:close/>
                      <a:moveTo>
                        <a:pt x="65454" y="216706"/>
                      </a:moveTo>
                      <a:lnTo>
                        <a:pt x="65454" y="216706"/>
                      </a:lnTo>
                      <a:lnTo>
                        <a:pt x="65454" y="216706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228600" cap="flat" cmpd="sng">
                  <a:solidFill>
                    <a:srgbClr val="FFFFFF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397" name="Google Shape;397;p2"/>
              <p:cNvGrpSpPr/>
              <p:nvPr/>
            </p:nvGrpSpPr>
            <p:grpSpPr>
              <a:xfrm>
                <a:off x="10974609" y="2212942"/>
                <a:ext cx="209169" cy="209168"/>
                <a:chOff x="10974609" y="2212942"/>
                <a:chExt cx="209169" cy="209168"/>
              </a:xfrm>
            </p:grpSpPr>
            <p:sp>
              <p:nvSpPr>
                <p:cNvPr id="398" name="Google Shape;398;p2"/>
                <p:cNvSpPr/>
                <p:nvPr/>
              </p:nvSpPr>
              <p:spPr>
                <a:xfrm>
                  <a:off x="10988802" y="2227230"/>
                  <a:ext cx="180594" cy="18059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0594" h="180593" extrusionOk="0">
                      <a:moveTo>
                        <a:pt x="180594" y="90297"/>
                      </a:moveTo>
                      <a:cubicBezTo>
                        <a:pt x="180594" y="140167"/>
                        <a:pt x="140166" y="180594"/>
                        <a:pt x="90297" y="180594"/>
                      </a:cubicBezTo>
                      <a:cubicBezTo>
                        <a:pt x="40427" y="180594"/>
                        <a:pt x="1" y="140167"/>
                        <a:pt x="1" y="90297"/>
                      </a:cubicBezTo>
                      <a:cubicBezTo>
                        <a:pt x="1" y="40427"/>
                        <a:pt x="40428" y="0"/>
                        <a:pt x="90297" y="0"/>
                      </a:cubicBezTo>
                      <a:cubicBezTo>
                        <a:pt x="140168" y="0"/>
                        <a:pt x="180594" y="40427"/>
                        <a:pt x="180594" y="90297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228600" cap="flat" cmpd="sng">
                  <a:solidFill>
                    <a:srgbClr val="FFFFFF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99" name="Google Shape;399;p2"/>
                <p:cNvSpPr/>
                <p:nvPr/>
              </p:nvSpPr>
              <p:spPr>
                <a:xfrm>
                  <a:off x="10974609" y="2212942"/>
                  <a:ext cx="209169" cy="20916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9169" h="209168" extrusionOk="0">
                      <a:moveTo>
                        <a:pt x="104585" y="209169"/>
                      </a:moveTo>
                      <a:cubicBezTo>
                        <a:pt x="46863" y="209169"/>
                        <a:pt x="0" y="162211"/>
                        <a:pt x="0" y="104584"/>
                      </a:cubicBezTo>
                      <a:cubicBezTo>
                        <a:pt x="0" y="46958"/>
                        <a:pt x="46959" y="0"/>
                        <a:pt x="104585" y="0"/>
                      </a:cubicBezTo>
                      <a:cubicBezTo>
                        <a:pt x="162211" y="0"/>
                        <a:pt x="209170" y="46958"/>
                        <a:pt x="209170" y="104584"/>
                      </a:cubicBezTo>
                      <a:cubicBezTo>
                        <a:pt x="209170" y="162211"/>
                        <a:pt x="162211" y="209169"/>
                        <a:pt x="104585" y="209169"/>
                      </a:cubicBezTo>
                      <a:close/>
                      <a:moveTo>
                        <a:pt x="104585" y="28480"/>
                      </a:moveTo>
                      <a:cubicBezTo>
                        <a:pt x="62675" y="28480"/>
                        <a:pt x="28575" y="62579"/>
                        <a:pt x="28575" y="104489"/>
                      </a:cubicBezTo>
                      <a:cubicBezTo>
                        <a:pt x="28575" y="146399"/>
                        <a:pt x="62675" y="180499"/>
                        <a:pt x="104585" y="180499"/>
                      </a:cubicBezTo>
                      <a:cubicBezTo>
                        <a:pt x="146495" y="180499"/>
                        <a:pt x="180595" y="146399"/>
                        <a:pt x="180595" y="104489"/>
                      </a:cubicBezTo>
                      <a:cubicBezTo>
                        <a:pt x="180595" y="62579"/>
                        <a:pt x="146495" y="28480"/>
                        <a:pt x="104585" y="2848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228600" cap="flat" cmpd="sng">
                  <a:solidFill>
                    <a:srgbClr val="FFFFFF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400" name="Google Shape;400;p2"/>
              <p:cNvGrpSpPr/>
              <p:nvPr/>
            </p:nvGrpSpPr>
            <p:grpSpPr>
              <a:xfrm>
                <a:off x="11175206" y="2363437"/>
                <a:ext cx="209168" cy="209168"/>
                <a:chOff x="11175206" y="2363437"/>
                <a:chExt cx="209168" cy="209168"/>
              </a:xfrm>
            </p:grpSpPr>
            <p:sp>
              <p:nvSpPr>
                <p:cNvPr id="401" name="Google Shape;401;p2"/>
                <p:cNvSpPr/>
                <p:nvPr/>
              </p:nvSpPr>
              <p:spPr>
                <a:xfrm>
                  <a:off x="11189493" y="2377725"/>
                  <a:ext cx="180594" cy="18059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0594" h="180593" extrusionOk="0">
                      <a:moveTo>
                        <a:pt x="180594" y="90297"/>
                      </a:moveTo>
                      <a:cubicBezTo>
                        <a:pt x="180594" y="140167"/>
                        <a:pt x="140166" y="180594"/>
                        <a:pt x="90297" y="180594"/>
                      </a:cubicBezTo>
                      <a:cubicBezTo>
                        <a:pt x="40427" y="180594"/>
                        <a:pt x="0" y="140167"/>
                        <a:pt x="0" y="90297"/>
                      </a:cubicBezTo>
                      <a:cubicBezTo>
                        <a:pt x="0" y="40427"/>
                        <a:pt x="40428" y="0"/>
                        <a:pt x="90297" y="0"/>
                      </a:cubicBezTo>
                      <a:cubicBezTo>
                        <a:pt x="140167" y="0"/>
                        <a:pt x="180594" y="40427"/>
                        <a:pt x="180594" y="90297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228600" cap="flat" cmpd="sng">
                  <a:solidFill>
                    <a:srgbClr val="FFFFFF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02" name="Google Shape;402;p2"/>
                <p:cNvSpPr/>
                <p:nvPr/>
              </p:nvSpPr>
              <p:spPr>
                <a:xfrm>
                  <a:off x="11175206" y="2363437"/>
                  <a:ext cx="209168" cy="20916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9168" h="209168" extrusionOk="0">
                      <a:moveTo>
                        <a:pt x="104584" y="209169"/>
                      </a:moveTo>
                      <a:cubicBezTo>
                        <a:pt x="46959" y="209169"/>
                        <a:pt x="0" y="162211"/>
                        <a:pt x="0" y="104584"/>
                      </a:cubicBezTo>
                      <a:cubicBezTo>
                        <a:pt x="0" y="46958"/>
                        <a:pt x="46959" y="0"/>
                        <a:pt x="104584" y="0"/>
                      </a:cubicBezTo>
                      <a:cubicBezTo>
                        <a:pt x="162306" y="0"/>
                        <a:pt x="209169" y="46958"/>
                        <a:pt x="209169" y="104584"/>
                      </a:cubicBezTo>
                      <a:cubicBezTo>
                        <a:pt x="209169" y="162211"/>
                        <a:pt x="162306" y="209169"/>
                        <a:pt x="104584" y="209169"/>
                      </a:cubicBezTo>
                      <a:close/>
                      <a:moveTo>
                        <a:pt x="104584" y="28575"/>
                      </a:moveTo>
                      <a:cubicBezTo>
                        <a:pt x="62674" y="28575"/>
                        <a:pt x="28575" y="62675"/>
                        <a:pt x="28575" y="104584"/>
                      </a:cubicBezTo>
                      <a:cubicBezTo>
                        <a:pt x="28575" y="146494"/>
                        <a:pt x="62674" y="180594"/>
                        <a:pt x="104584" y="180594"/>
                      </a:cubicBezTo>
                      <a:cubicBezTo>
                        <a:pt x="146495" y="180594"/>
                        <a:pt x="180594" y="146494"/>
                        <a:pt x="180594" y="104584"/>
                      </a:cubicBezTo>
                      <a:cubicBezTo>
                        <a:pt x="180594" y="62675"/>
                        <a:pt x="146495" y="28575"/>
                        <a:pt x="104584" y="28575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228600" cap="flat" cmpd="sng">
                  <a:solidFill>
                    <a:srgbClr val="FFFFFF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403" name="Google Shape;403;p2"/>
              <p:cNvGrpSpPr/>
              <p:nvPr/>
            </p:nvGrpSpPr>
            <p:grpSpPr>
              <a:xfrm>
                <a:off x="11516391" y="2092546"/>
                <a:ext cx="209169" cy="209168"/>
                <a:chOff x="11516391" y="2092546"/>
                <a:chExt cx="209169" cy="209168"/>
              </a:xfrm>
            </p:grpSpPr>
            <p:sp>
              <p:nvSpPr>
                <p:cNvPr id="404" name="Google Shape;404;p2"/>
                <p:cNvSpPr/>
                <p:nvPr/>
              </p:nvSpPr>
              <p:spPr>
                <a:xfrm>
                  <a:off x="11530679" y="2106739"/>
                  <a:ext cx="180594" cy="18059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0594" h="180593" extrusionOk="0">
                      <a:moveTo>
                        <a:pt x="180594" y="90297"/>
                      </a:moveTo>
                      <a:cubicBezTo>
                        <a:pt x="180594" y="140167"/>
                        <a:pt x="140167" y="180594"/>
                        <a:pt x="90297" y="180594"/>
                      </a:cubicBezTo>
                      <a:cubicBezTo>
                        <a:pt x="40427" y="180594"/>
                        <a:pt x="1" y="140167"/>
                        <a:pt x="1" y="90297"/>
                      </a:cubicBezTo>
                      <a:cubicBezTo>
                        <a:pt x="1" y="40427"/>
                        <a:pt x="40428" y="0"/>
                        <a:pt x="90297" y="0"/>
                      </a:cubicBezTo>
                      <a:cubicBezTo>
                        <a:pt x="140168" y="0"/>
                        <a:pt x="180594" y="40427"/>
                        <a:pt x="180594" y="90297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228600" cap="flat" cmpd="sng">
                  <a:solidFill>
                    <a:srgbClr val="FFFFFF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05" name="Google Shape;405;p2"/>
                <p:cNvSpPr/>
                <p:nvPr/>
              </p:nvSpPr>
              <p:spPr>
                <a:xfrm>
                  <a:off x="11516391" y="2092546"/>
                  <a:ext cx="209169" cy="20916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9169" h="209168" extrusionOk="0">
                      <a:moveTo>
                        <a:pt x="104585" y="209169"/>
                      </a:moveTo>
                      <a:cubicBezTo>
                        <a:pt x="46863" y="209169"/>
                        <a:pt x="0" y="162211"/>
                        <a:pt x="0" y="104584"/>
                      </a:cubicBezTo>
                      <a:cubicBezTo>
                        <a:pt x="0" y="46958"/>
                        <a:pt x="46959" y="0"/>
                        <a:pt x="104585" y="0"/>
                      </a:cubicBezTo>
                      <a:cubicBezTo>
                        <a:pt x="162211" y="0"/>
                        <a:pt x="209170" y="46958"/>
                        <a:pt x="209170" y="104584"/>
                      </a:cubicBezTo>
                      <a:cubicBezTo>
                        <a:pt x="209170" y="162211"/>
                        <a:pt x="162306" y="209169"/>
                        <a:pt x="104585" y="209169"/>
                      </a:cubicBezTo>
                      <a:close/>
                      <a:moveTo>
                        <a:pt x="104585" y="28480"/>
                      </a:moveTo>
                      <a:cubicBezTo>
                        <a:pt x="62675" y="28480"/>
                        <a:pt x="28575" y="62579"/>
                        <a:pt x="28575" y="104489"/>
                      </a:cubicBezTo>
                      <a:cubicBezTo>
                        <a:pt x="28575" y="146399"/>
                        <a:pt x="62675" y="180499"/>
                        <a:pt x="104585" y="180499"/>
                      </a:cubicBezTo>
                      <a:cubicBezTo>
                        <a:pt x="146495" y="180499"/>
                        <a:pt x="180595" y="146399"/>
                        <a:pt x="180595" y="104489"/>
                      </a:cubicBezTo>
                      <a:cubicBezTo>
                        <a:pt x="180595" y="62579"/>
                        <a:pt x="146495" y="28480"/>
                        <a:pt x="104585" y="2848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228600" cap="flat" cmpd="sng">
                  <a:solidFill>
                    <a:srgbClr val="FFFFFF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406" name="Google Shape;406;p2"/>
              <p:cNvGrpSpPr/>
              <p:nvPr/>
            </p:nvGrpSpPr>
            <p:grpSpPr>
              <a:xfrm>
                <a:off x="11426094" y="2333338"/>
                <a:ext cx="209169" cy="209168"/>
                <a:chOff x="11426094" y="2333338"/>
                <a:chExt cx="209169" cy="209168"/>
              </a:xfrm>
            </p:grpSpPr>
            <p:sp>
              <p:nvSpPr>
                <p:cNvPr id="407" name="Google Shape;407;p2"/>
                <p:cNvSpPr/>
                <p:nvPr/>
              </p:nvSpPr>
              <p:spPr>
                <a:xfrm>
                  <a:off x="11440382" y="2347626"/>
                  <a:ext cx="180594" cy="18059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0594" h="180593" extrusionOk="0">
                      <a:moveTo>
                        <a:pt x="180594" y="90297"/>
                      </a:moveTo>
                      <a:cubicBezTo>
                        <a:pt x="180594" y="140167"/>
                        <a:pt x="140167" y="180594"/>
                        <a:pt x="90298" y="180594"/>
                      </a:cubicBezTo>
                      <a:cubicBezTo>
                        <a:pt x="40427" y="180594"/>
                        <a:pt x="1" y="140167"/>
                        <a:pt x="1" y="90297"/>
                      </a:cubicBezTo>
                      <a:cubicBezTo>
                        <a:pt x="1" y="40427"/>
                        <a:pt x="40429" y="0"/>
                        <a:pt x="90298" y="0"/>
                      </a:cubicBezTo>
                      <a:cubicBezTo>
                        <a:pt x="140168" y="0"/>
                        <a:pt x="180594" y="40427"/>
                        <a:pt x="180594" y="90297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228600" cap="flat" cmpd="sng">
                  <a:solidFill>
                    <a:srgbClr val="FFFFFF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08" name="Google Shape;408;p2"/>
                <p:cNvSpPr/>
                <p:nvPr/>
              </p:nvSpPr>
              <p:spPr>
                <a:xfrm>
                  <a:off x="11426094" y="2333338"/>
                  <a:ext cx="209169" cy="20916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9169" h="209168" extrusionOk="0">
                      <a:moveTo>
                        <a:pt x="104584" y="209169"/>
                      </a:moveTo>
                      <a:cubicBezTo>
                        <a:pt x="46959" y="209169"/>
                        <a:pt x="0" y="162211"/>
                        <a:pt x="0" y="104584"/>
                      </a:cubicBezTo>
                      <a:cubicBezTo>
                        <a:pt x="0" y="46958"/>
                        <a:pt x="46959" y="0"/>
                        <a:pt x="104584" y="0"/>
                      </a:cubicBezTo>
                      <a:cubicBezTo>
                        <a:pt x="162306" y="0"/>
                        <a:pt x="209170" y="46958"/>
                        <a:pt x="209170" y="104584"/>
                      </a:cubicBezTo>
                      <a:cubicBezTo>
                        <a:pt x="209170" y="162211"/>
                        <a:pt x="162211" y="209169"/>
                        <a:pt x="104584" y="209169"/>
                      </a:cubicBezTo>
                      <a:close/>
                      <a:moveTo>
                        <a:pt x="104584" y="28575"/>
                      </a:moveTo>
                      <a:cubicBezTo>
                        <a:pt x="62675" y="28575"/>
                        <a:pt x="28575" y="62675"/>
                        <a:pt x="28575" y="104584"/>
                      </a:cubicBezTo>
                      <a:cubicBezTo>
                        <a:pt x="28575" y="146495"/>
                        <a:pt x="62675" y="180594"/>
                        <a:pt x="104584" y="180594"/>
                      </a:cubicBezTo>
                      <a:cubicBezTo>
                        <a:pt x="146495" y="180594"/>
                        <a:pt x="180595" y="146495"/>
                        <a:pt x="180595" y="104584"/>
                      </a:cubicBezTo>
                      <a:cubicBezTo>
                        <a:pt x="180595" y="62675"/>
                        <a:pt x="146495" y="28575"/>
                        <a:pt x="104584" y="28575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228600" cap="flat" cmpd="sng">
                  <a:solidFill>
                    <a:srgbClr val="FFFFFF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409" name="Google Shape;409;p2"/>
              <p:cNvGrpSpPr/>
              <p:nvPr/>
            </p:nvGrpSpPr>
            <p:grpSpPr>
              <a:xfrm>
                <a:off x="10932301" y="1720888"/>
                <a:ext cx="646499" cy="499292"/>
                <a:chOff x="10932301" y="1720888"/>
                <a:chExt cx="646499" cy="499292"/>
              </a:xfrm>
            </p:grpSpPr>
            <p:grpSp>
              <p:nvGrpSpPr>
                <p:cNvPr id="410" name="Google Shape;410;p2"/>
                <p:cNvGrpSpPr/>
                <p:nvPr/>
              </p:nvGrpSpPr>
              <p:grpSpPr>
                <a:xfrm>
                  <a:off x="11292848" y="1720888"/>
                  <a:ext cx="285952" cy="231831"/>
                  <a:chOff x="11292848" y="1720888"/>
                  <a:chExt cx="285952" cy="231831"/>
                </a:xfrm>
              </p:grpSpPr>
              <p:sp>
                <p:nvSpPr>
                  <p:cNvPr id="411" name="Google Shape;411;p2"/>
                  <p:cNvSpPr/>
                  <p:nvPr/>
                </p:nvSpPr>
                <p:spPr>
                  <a:xfrm>
                    <a:off x="11307222" y="1734999"/>
                    <a:ext cx="257461" cy="20344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57461" h="203449" extrusionOk="0">
                        <a:moveTo>
                          <a:pt x="0" y="110183"/>
                        </a:moveTo>
                        <a:cubicBezTo>
                          <a:pt x="10002" y="90562"/>
                          <a:pt x="30290" y="57701"/>
                          <a:pt x="68199" y="32555"/>
                        </a:cubicBezTo>
                        <a:cubicBezTo>
                          <a:pt x="150495" y="-22024"/>
                          <a:pt x="244030" y="7504"/>
                          <a:pt x="257461" y="11981"/>
                        </a:cubicBezTo>
                        <a:cubicBezTo>
                          <a:pt x="254603" y="34460"/>
                          <a:pt x="247459" y="69893"/>
                          <a:pt x="226409" y="107897"/>
                        </a:cubicBezTo>
                        <a:cubicBezTo>
                          <a:pt x="209741" y="137996"/>
                          <a:pt x="189262" y="174953"/>
                          <a:pt x="146304" y="193241"/>
                        </a:cubicBezTo>
                        <a:cubicBezTo>
                          <a:pt x="91249" y="216673"/>
                          <a:pt x="37148" y="193241"/>
                          <a:pt x="24385" y="187336"/>
                        </a:cubicBezTo>
                        <a:cubicBezTo>
                          <a:pt x="16193" y="161618"/>
                          <a:pt x="8096" y="135901"/>
                          <a:pt x="0" y="110183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 w="228600" cap="flat" cmpd="sng">
                    <a:solidFill>
                      <a:srgbClr val="FFFFFF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412" name="Google Shape;412;p2"/>
                  <p:cNvSpPr/>
                  <p:nvPr/>
                </p:nvSpPr>
                <p:spPr>
                  <a:xfrm>
                    <a:off x="11292848" y="1720888"/>
                    <a:ext cx="285952" cy="23183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85952" h="231831" extrusionOk="0">
                        <a:moveTo>
                          <a:pt x="109338" y="231831"/>
                        </a:moveTo>
                        <a:cubicBezTo>
                          <a:pt x="75239" y="231831"/>
                          <a:pt x="46569" y="220877"/>
                          <a:pt x="32663" y="214400"/>
                        </a:cubicBezTo>
                        <a:cubicBezTo>
                          <a:pt x="29043" y="212686"/>
                          <a:pt x="26281" y="209543"/>
                          <a:pt x="25042" y="205733"/>
                        </a:cubicBezTo>
                        <a:lnTo>
                          <a:pt x="659" y="128580"/>
                        </a:lnTo>
                        <a:cubicBezTo>
                          <a:pt x="-484" y="125056"/>
                          <a:pt x="-104" y="121151"/>
                          <a:pt x="1516" y="117817"/>
                        </a:cubicBezTo>
                        <a:cubicBezTo>
                          <a:pt x="18851" y="83718"/>
                          <a:pt x="44092" y="54952"/>
                          <a:pt x="74573" y="34759"/>
                        </a:cubicBezTo>
                        <a:cubicBezTo>
                          <a:pt x="160107" y="-21915"/>
                          <a:pt x="257548" y="6279"/>
                          <a:pt x="276217" y="12566"/>
                        </a:cubicBezTo>
                        <a:cubicBezTo>
                          <a:pt x="282694" y="14756"/>
                          <a:pt x="286694" y="21138"/>
                          <a:pt x="285837" y="27901"/>
                        </a:cubicBezTo>
                        <a:cubicBezTo>
                          <a:pt x="281361" y="63906"/>
                          <a:pt x="270311" y="97910"/>
                          <a:pt x="253072" y="128961"/>
                        </a:cubicBezTo>
                        <a:cubicBezTo>
                          <a:pt x="235449" y="160775"/>
                          <a:pt x="213543" y="200303"/>
                          <a:pt x="166108" y="220497"/>
                        </a:cubicBezTo>
                        <a:cubicBezTo>
                          <a:pt x="146677" y="228783"/>
                          <a:pt x="127246" y="231831"/>
                          <a:pt x="109338" y="231831"/>
                        </a:cubicBezTo>
                        <a:close/>
                        <a:moveTo>
                          <a:pt x="50379" y="190969"/>
                        </a:moveTo>
                        <a:cubicBezTo>
                          <a:pt x="71049" y="199541"/>
                          <a:pt x="113053" y="212019"/>
                          <a:pt x="155059" y="194207"/>
                        </a:cubicBezTo>
                        <a:cubicBezTo>
                          <a:pt x="193540" y="177920"/>
                          <a:pt x="211923" y="144582"/>
                          <a:pt x="228211" y="115150"/>
                        </a:cubicBezTo>
                        <a:cubicBezTo>
                          <a:pt x="241736" y="90671"/>
                          <a:pt x="250975" y="64286"/>
                          <a:pt x="255833" y="36283"/>
                        </a:cubicBezTo>
                        <a:cubicBezTo>
                          <a:pt x="225924" y="28473"/>
                          <a:pt x="153916" y="16471"/>
                          <a:pt x="90384" y="58572"/>
                        </a:cubicBezTo>
                        <a:cubicBezTo>
                          <a:pt x="65524" y="75050"/>
                          <a:pt x="44665" y="98195"/>
                          <a:pt x="29710" y="125627"/>
                        </a:cubicBezTo>
                        <a:lnTo>
                          <a:pt x="50379" y="190969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228600" cap="flat" cmpd="sng">
                    <a:solidFill>
                      <a:srgbClr val="FFFFFF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413" name="Google Shape;413;p2"/>
                <p:cNvGrpSpPr/>
                <p:nvPr/>
              </p:nvGrpSpPr>
              <p:grpSpPr>
                <a:xfrm>
                  <a:off x="11190563" y="1827754"/>
                  <a:ext cx="209006" cy="212690"/>
                  <a:chOff x="11190563" y="1827754"/>
                  <a:chExt cx="209006" cy="212690"/>
                </a:xfrm>
              </p:grpSpPr>
              <p:sp>
                <p:nvSpPr>
                  <p:cNvPr id="414" name="Google Shape;414;p2"/>
                  <p:cNvSpPr/>
                  <p:nvPr/>
                </p:nvSpPr>
                <p:spPr>
                  <a:xfrm>
                    <a:off x="11204733" y="1842073"/>
                    <a:ext cx="180389" cy="18417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0389" h="184179" extrusionOk="0">
                        <a:moveTo>
                          <a:pt x="150591" y="147317"/>
                        </a:moveTo>
                        <a:cubicBezTo>
                          <a:pt x="182213" y="126077"/>
                          <a:pt x="189929" y="82928"/>
                          <a:pt x="167640" y="52067"/>
                        </a:cubicBezTo>
                        <a:lnTo>
                          <a:pt x="150114" y="27874"/>
                        </a:lnTo>
                        <a:cubicBezTo>
                          <a:pt x="127540" y="-3463"/>
                          <a:pt x="83248" y="-9274"/>
                          <a:pt x="53244" y="15015"/>
                        </a:cubicBezTo>
                        <a:lnTo>
                          <a:pt x="0" y="58068"/>
                        </a:lnTo>
                        <a:cubicBezTo>
                          <a:pt x="31813" y="100645"/>
                          <a:pt x="63818" y="142269"/>
                          <a:pt x="95727" y="184179"/>
                        </a:cubicBezTo>
                        <a:lnTo>
                          <a:pt x="150591" y="14731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228600" cap="flat" cmpd="sng">
                    <a:solidFill>
                      <a:srgbClr val="FFFFFF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415" name="Google Shape;415;p2"/>
                  <p:cNvSpPr/>
                  <p:nvPr/>
                </p:nvSpPr>
                <p:spPr>
                  <a:xfrm>
                    <a:off x="11190563" y="1827754"/>
                    <a:ext cx="209006" cy="21269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09006" h="212690" extrusionOk="0">
                        <a:moveTo>
                          <a:pt x="109992" y="212691"/>
                        </a:moveTo>
                        <a:cubicBezTo>
                          <a:pt x="105705" y="212691"/>
                          <a:pt x="101420" y="210786"/>
                          <a:pt x="98657" y="207071"/>
                        </a:cubicBezTo>
                        <a:lnTo>
                          <a:pt x="81513" y="184592"/>
                        </a:lnTo>
                        <a:cubicBezTo>
                          <a:pt x="55699" y="150778"/>
                          <a:pt x="29030" y="115821"/>
                          <a:pt x="2836" y="80865"/>
                        </a:cubicBezTo>
                        <a:cubicBezTo>
                          <a:pt x="-1736" y="74673"/>
                          <a:pt x="-688" y="66006"/>
                          <a:pt x="5313" y="61243"/>
                        </a:cubicBezTo>
                        <a:lnTo>
                          <a:pt x="58557" y="18190"/>
                        </a:lnTo>
                        <a:cubicBezTo>
                          <a:pt x="76178" y="3903"/>
                          <a:pt x="98182" y="-2289"/>
                          <a:pt x="120660" y="759"/>
                        </a:cubicBezTo>
                        <a:cubicBezTo>
                          <a:pt x="143139" y="3712"/>
                          <a:pt x="162760" y="15523"/>
                          <a:pt x="176000" y="33811"/>
                        </a:cubicBezTo>
                        <a:lnTo>
                          <a:pt x="193527" y="58005"/>
                        </a:lnTo>
                        <a:cubicBezTo>
                          <a:pt x="206576" y="76102"/>
                          <a:pt x="211623" y="98200"/>
                          <a:pt x="207719" y="120108"/>
                        </a:cubicBezTo>
                        <a:cubicBezTo>
                          <a:pt x="203813" y="142110"/>
                          <a:pt x="191430" y="161065"/>
                          <a:pt x="172857" y="173448"/>
                        </a:cubicBezTo>
                        <a:lnTo>
                          <a:pt x="172857" y="173448"/>
                        </a:lnTo>
                        <a:lnTo>
                          <a:pt x="118088" y="210214"/>
                        </a:lnTo>
                        <a:cubicBezTo>
                          <a:pt x="115517" y="211929"/>
                          <a:pt x="112754" y="212691"/>
                          <a:pt x="109992" y="212691"/>
                        </a:cubicBezTo>
                        <a:close/>
                        <a:moveTo>
                          <a:pt x="33888" y="74769"/>
                        </a:moveTo>
                        <a:cubicBezTo>
                          <a:pt x="57319" y="105915"/>
                          <a:pt x="81036" y="137062"/>
                          <a:pt x="104087" y="167256"/>
                        </a:cubicBezTo>
                        <a:lnTo>
                          <a:pt x="113135" y="179067"/>
                        </a:lnTo>
                        <a:lnTo>
                          <a:pt x="156759" y="149730"/>
                        </a:lnTo>
                        <a:cubicBezTo>
                          <a:pt x="168761" y="141634"/>
                          <a:pt x="176858" y="129347"/>
                          <a:pt x="179429" y="115059"/>
                        </a:cubicBezTo>
                        <a:cubicBezTo>
                          <a:pt x="182001" y="100772"/>
                          <a:pt x="178667" y="86484"/>
                          <a:pt x="170190" y="74673"/>
                        </a:cubicBezTo>
                        <a:lnTo>
                          <a:pt x="152664" y="50480"/>
                        </a:lnTo>
                        <a:cubicBezTo>
                          <a:pt x="144092" y="38574"/>
                          <a:pt x="131233" y="30954"/>
                          <a:pt x="116659" y="28953"/>
                        </a:cubicBezTo>
                        <a:cubicBezTo>
                          <a:pt x="102086" y="27048"/>
                          <a:pt x="87798" y="31049"/>
                          <a:pt x="76369" y="40288"/>
                        </a:cubicBezTo>
                        <a:lnTo>
                          <a:pt x="33888" y="74769"/>
                        </a:lnTo>
                        <a:close/>
                        <a:moveTo>
                          <a:pt x="164761" y="161637"/>
                        </a:moveTo>
                        <a:lnTo>
                          <a:pt x="164761" y="161637"/>
                        </a:lnTo>
                        <a:lnTo>
                          <a:pt x="164761" y="16163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228600" cap="flat" cmpd="sng">
                    <a:solidFill>
                      <a:srgbClr val="FFFFFF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416" name="Google Shape;416;p2"/>
                <p:cNvGrpSpPr/>
                <p:nvPr/>
              </p:nvGrpSpPr>
              <p:grpSpPr>
                <a:xfrm>
                  <a:off x="10932301" y="1885932"/>
                  <a:ext cx="382548" cy="334248"/>
                  <a:chOff x="10932301" y="1885932"/>
                  <a:chExt cx="382548" cy="334248"/>
                </a:xfrm>
              </p:grpSpPr>
              <p:sp>
                <p:nvSpPr>
                  <p:cNvPr id="417" name="Google Shape;417;p2"/>
                  <p:cNvSpPr/>
                  <p:nvPr/>
                </p:nvSpPr>
                <p:spPr>
                  <a:xfrm>
                    <a:off x="10946706" y="1900046"/>
                    <a:ext cx="353849" cy="30598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53849" h="305983" extrusionOk="0">
                        <a:moveTo>
                          <a:pt x="258123" y="0"/>
                        </a:moveTo>
                        <a:lnTo>
                          <a:pt x="22188" y="190881"/>
                        </a:lnTo>
                        <a:cubicBezTo>
                          <a:pt x="-3147" y="213360"/>
                          <a:pt x="-7339" y="251270"/>
                          <a:pt x="12473" y="278702"/>
                        </a:cubicBezTo>
                        <a:cubicBezTo>
                          <a:pt x="32571" y="306515"/>
                          <a:pt x="70671" y="314230"/>
                          <a:pt x="100008" y="296418"/>
                        </a:cubicBezTo>
                        <a:lnTo>
                          <a:pt x="353850" y="126016"/>
                        </a:lnTo>
                        <a:cubicBezTo>
                          <a:pt x="321846" y="84296"/>
                          <a:pt x="289841" y="42577"/>
                          <a:pt x="258123" y="0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 w="228600" cap="flat" cmpd="sng">
                    <a:solidFill>
                      <a:srgbClr val="FFFFFF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418" name="Google Shape;418;p2"/>
                  <p:cNvSpPr/>
                  <p:nvPr/>
                </p:nvSpPr>
                <p:spPr>
                  <a:xfrm>
                    <a:off x="10932301" y="1885932"/>
                    <a:ext cx="382548" cy="33424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82548" h="334248" extrusionOk="0">
                        <a:moveTo>
                          <a:pt x="80314" y="334249"/>
                        </a:moveTo>
                        <a:cubicBezTo>
                          <a:pt x="55263" y="334249"/>
                          <a:pt x="30688" y="322628"/>
                          <a:pt x="15257" y="301293"/>
                        </a:cubicBezTo>
                        <a:cubicBezTo>
                          <a:pt x="-8936" y="267765"/>
                          <a:pt x="-3888" y="221854"/>
                          <a:pt x="27068" y="194422"/>
                        </a:cubicBezTo>
                        <a:lnTo>
                          <a:pt x="263479" y="3160"/>
                        </a:lnTo>
                        <a:cubicBezTo>
                          <a:pt x="266527" y="684"/>
                          <a:pt x="270337" y="-364"/>
                          <a:pt x="274242" y="112"/>
                        </a:cubicBezTo>
                        <a:cubicBezTo>
                          <a:pt x="278051" y="588"/>
                          <a:pt x="281577" y="2589"/>
                          <a:pt x="283958" y="5732"/>
                        </a:cubicBezTo>
                        <a:cubicBezTo>
                          <a:pt x="309961" y="40593"/>
                          <a:pt x="336630" y="75455"/>
                          <a:pt x="362444" y="109173"/>
                        </a:cubicBezTo>
                        <a:lnTo>
                          <a:pt x="379588" y="131652"/>
                        </a:lnTo>
                        <a:cubicBezTo>
                          <a:pt x="381970" y="134795"/>
                          <a:pt x="383017" y="138796"/>
                          <a:pt x="382351" y="142606"/>
                        </a:cubicBezTo>
                        <a:cubicBezTo>
                          <a:pt x="381684" y="146511"/>
                          <a:pt x="379493" y="149940"/>
                          <a:pt x="376255" y="152131"/>
                        </a:cubicBezTo>
                        <a:lnTo>
                          <a:pt x="122413" y="322533"/>
                        </a:lnTo>
                        <a:cubicBezTo>
                          <a:pt x="109269" y="330439"/>
                          <a:pt x="94695" y="334249"/>
                          <a:pt x="80314" y="334249"/>
                        </a:cubicBezTo>
                        <a:close/>
                        <a:moveTo>
                          <a:pt x="269955" y="34593"/>
                        </a:moveTo>
                        <a:lnTo>
                          <a:pt x="45547" y="216139"/>
                        </a:lnTo>
                        <a:cubicBezTo>
                          <a:pt x="26116" y="233379"/>
                          <a:pt x="22878" y="262907"/>
                          <a:pt x="38403" y="284528"/>
                        </a:cubicBezTo>
                        <a:cubicBezTo>
                          <a:pt x="54024" y="306150"/>
                          <a:pt x="84123" y="312246"/>
                          <a:pt x="106983" y="298435"/>
                        </a:cubicBezTo>
                        <a:lnTo>
                          <a:pt x="347680" y="136891"/>
                        </a:lnTo>
                        <a:lnTo>
                          <a:pt x="339679" y="126414"/>
                        </a:lnTo>
                        <a:cubicBezTo>
                          <a:pt x="316819" y="96505"/>
                          <a:pt x="293197" y="65549"/>
                          <a:pt x="269955" y="34593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 w="228600" cap="flat" cmpd="sng">
                    <a:solidFill>
                      <a:srgbClr val="FFFFFF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sp>
              <p:nvSpPr>
                <p:cNvPr id="419" name="Google Shape;419;p2"/>
                <p:cNvSpPr/>
                <p:nvPr/>
              </p:nvSpPr>
              <p:spPr>
                <a:xfrm>
                  <a:off x="11367253" y="1750599"/>
                  <a:ext cx="132444" cy="9858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2444" h="98583" extrusionOk="0">
                      <a:moveTo>
                        <a:pt x="739" y="98584"/>
                      </a:moveTo>
                      <a:cubicBezTo>
                        <a:pt x="-2309" y="82868"/>
                        <a:pt x="4263" y="65246"/>
                        <a:pt x="16931" y="53054"/>
                      </a:cubicBezTo>
                      <a:cubicBezTo>
                        <a:pt x="30171" y="40481"/>
                        <a:pt x="47602" y="35624"/>
                        <a:pt x="62080" y="32861"/>
                      </a:cubicBezTo>
                      <a:cubicBezTo>
                        <a:pt x="76939" y="30099"/>
                        <a:pt x="90083" y="28956"/>
                        <a:pt x="101608" y="25051"/>
                      </a:cubicBezTo>
                      <a:cubicBezTo>
                        <a:pt x="107324" y="23241"/>
                        <a:pt x="112753" y="20383"/>
                        <a:pt x="117801" y="16478"/>
                      </a:cubicBezTo>
                      <a:cubicBezTo>
                        <a:pt x="122944" y="12573"/>
                        <a:pt x="127326" y="7430"/>
                        <a:pt x="130374" y="0"/>
                      </a:cubicBezTo>
                      <a:cubicBezTo>
                        <a:pt x="133803" y="7430"/>
                        <a:pt x="132660" y="16669"/>
                        <a:pt x="129231" y="24670"/>
                      </a:cubicBezTo>
                      <a:cubicBezTo>
                        <a:pt x="125707" y="32671"/>
                        <a:pt x="119611" y="39624"/>
                        <a:pt x="112371" y="44768"/>
                      </a:cubicBezTo>
                      <a:cubicBezTo>
                        <a:pt x="97893" y="54959"/>
                        <a:pt x="81320" y="58293"/>
                        <a:pt x="67318" y="60960"/>
                      </a:cubicBezTo>
                      <a:cubicBezTo>
                        <a:pt x="53126" y="63532"/>
                        <a:pt x="40934" y="65532"/>
                        <a:pt x="30361" y="70961"/>
                      </a:cubicBezTo>
                      <a:cubicBezTo>
                        <a:pt x="19503" y="76391"/>
                        <a:pt x="9407" y="85344"/>
                        <a:pt x="739" y="98584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228600" cap="flat" cmpd="sng">
                  <a:solidFill>
                    <a:srgbClr val="FFFFFF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</p:grpSp>
        <p:grpSp>
          <p:nvGrpSpPr>
            <p:cNvPr id="420" name="Google Shape;420;p2"/>
            <p:cNvGrpSpPr/>
            <p:nvPr/>
          </p:nvGrpSpPr>
          <p:grpSpPr>
            <a:xfrm>
              <a:off x="2451372" y="7926631"/>
              <a:ext cx="1640705" cy="1710795"/>
              <a:chOff x="10913347" y="1720888"/>
              <a:chExt cx="918545" cy="957731"/>
            </a:xfrm>
          </p:grpSpPr>
          <p:grpSp>
            <p:nvGrpSpPr>
              <p:cNvPr id="421" name="Google Shape;421;p2"/>
              <p:cNvGrpSpPr/>
              <p:nvPr/>
            </p:nvGrpSpPr>
            <p:grpSpPr>
              <a:xfrm>
                <a:off x="10913347" y="1960327"/>
                <a:ext cx="918545" cy="718292"/>
                <a:chOff x="10913347" y="1960327"/>
                <a:chExt cx="918545" cy="718292"/>
              </a:xfrm>
            </p:grpSpPr>
            <p:sp>
              <p:nvSpPr>
                <p:cNvPr id="422" name="Google Shape;422;p2"/>
                <p:cNvSpPr/>
                <p:nvPr/>
              </p:nvSpPr>
              <p:spPr>
                <a:xfrm>
                  <a:off x="10927512" y="1974398"/>
                  <a:ext cx="890163" cy="68975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90163" h="689754" extrusionOk="0">
                      <a:moveTo>
                        <a:pt x="51289" y="202635"/>
                      </a:moveTo>
                      <a:cubicBezTo>
                        <a:pt x="-8529" y="281216"/>
                        <a:pt x="-147" y="371323"/>
                        <a:pt x="1092" y="383229"/>
                      </a:cubicBezTo>
                      <a:cubicBezTo>
                        <a:pt x="13379" y="496291"/>
                        <a:pt x="102438" y="564109"/>
                        <a:pt x="141585" y="593922"/>
                      </a:cubicBezTo>
                      <a:cubicBezTo>
                        <a:pt x="271316" y="692696"/>
                        <a:pt x="461054" y="719271"/>
                        <a:pt x="623265" y="654120"/>
                      </a:cubicBezTo>
                      <a:cubicBezTo>
                        <a:pt x="678891" y="631831"/>
                        <a:pt x="849674" y="563156"/>
                        <a:pt x="884154" y="393230"/>
                      </a:cubicBezTo>
                      <a:cubicBezTo>
                        <a:pt x="904919" y="290551"/>
                        <a:pt x="871963" y="170917"/>
                        <a:pt x="783857" y="92240"/>
                      </a:cubicBezTo>
                      <a:cubicBezTo>
                        <a:pt x="745471" y="57950"/>
                        <a:pt x="695941" y="25660"/>
                        <a:pt x="647078" y="9563"/>
                      </a:cubicBezTo>
                      <a:cubicBezTo>
                        <a:pt x="542874" y="-24822"/>
                        <a:pt x="518775" y="38329"/>
                        <a:pt x="492867" y="122244"/>
                      </a:cubicBezTo>
                      <a:cubicBezTo>
                        <a:pt x="452863" y="251784"/>
                        <a:pt x="401714" y="222828"/>
                        <a:pt x="292176" y="172536"/>
                      </a:cubicBezTo>
                      <a:cubicBezTo>
                        <a:pt x="189782" y="125482"/>
                        <a:pt x="129108" y="100432"/>
                        <a:pt x="51289" y="202635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23" name="Google Shape;423;p2"/>
                <p:cNvSpPr/>
                <p:nvPr/>
              </p:nvSpPr>
              <p:spPr>
                <a:xfrm>
                  <a:off x="10913347" y="1960327"/>
                  <a:ext cx="918545" cy="71829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18545" h="718292" extrusionOk="0">
                      <a:moveTo>
                        <a:pt x="450073" y="718293"/>
                      </a:moveTo>
                      <a:cubicBezTo>
                        <a:pt x="340726" y="718293"/>
                        <a:pt x="232522" y="684384"/>
                        <a:pt x="147178" y="619423"/>
                      </a:cubicBezTo>
                      <a:cubicBezTo>
                        <a:pt x="107364" y="589039"/>
                        <a:pt x="14018" y="517982"/>
                        <a:pt x="1160" y="398920"/>
                      </a:cubicBezTo>
                      <a:cubicBezTo>
                        <a:pt x="-745" y="381203"/>
                        <a:pt x="-7222" y="288620"/>
                        <a:pt x="54214" y="208134"/>
                      </a:cubicBezTo>
                      <a:cubicBezTo>
                        <a:pt x="140511" y="94786"/>
                        <a:pt x="212614" y="127933"/>
                        <a:pt x="312342" y="173749"/>
                      </a:cubicBezTo>
                      <a:lnTo>
                        <a:pt x="323581" y="178987"/>
                      </a:lnTo>
                      <a:cubicBezTo>
                        <a:pt x="379112" y="204610"/>
                        <a:pt x="419212" y="223088"/>
                        <a:pt x="445215" y="211468"/>
                      </a:cubicBezTo>
                      <a:cubicBezTo>
                        <a:pt x="463979" y="203086"/>
                        <a:pt x="479314" y="177940"/>
                        <a:pt x="493412" y="132315"/>
                      </a:cubicBezTo>
                      <a:cubicBezTo>
                        <a:pt x="511033" y="75165"/>
                        <a:pt x="527607" y="29921"/>
                        <a:pt x="566278" y="9919"/>
                      </a:cubicBezTo>
                      <a:cubicBezTo>
                        <a:pt x="592091" y="-3416"/>
                        <a:pt x="624571" y="-3321"/>
                        <a:pt x="665719" y="10300"/>
                      </a:cubicBezTo>
                      <a:cubicBezTo>
                        <a:pt x="712106" y="25540"/>
                        <a:pt x="763731" y="56782"/>
                        <a:pt x="807451" y="95834"/>
                      </a:cubicBezTo>
                      <a:cubicBezTo>
                        <a:pt x="894129" y="173272"/>
                        <a:pt x="935276" y="296717"/>
                        <a:pt x="912226" y="410350"/>
                      </a:cubicBezTo>
                      <a:cubicBezTo>
                        <a:pt x="876221" y="587800"/>
                        <a:pt x="700486" y="658476"/>
                        <a:pt x="642668" y="681622"/>
                      </a:cubicBezTo>
                      <a:cubicBezTo>
                        <a:pt x="581137" y="706196"/>
                        <a:pt x="515414" y="718293"/>
                        <a:pt x="450073" y="718293"/>
                      </a:cubicBezTo>
                      <a:close/>
                      <a:moveTo>
                        <a:pt x="178515" y="160128"/>
                      </a:moveTo>
                      <a:cubicBezTo>
                        <a:pt x="143083" y="160128"/>
                        <a:pt x="112697" y="178321"/>
                        <a:pt x="76883" y="225374"/>
                      </a:cubicBezTo>
                      <a:cubicBezTo>
                        <a:pt x="76883" y="225374"/>
                        <a:pt x="76883" y="225374"/>
                        <a:pt x="76883" y="225374"/>
                      </a:cubicBezTo>
                      <a:cubicBezTo>
                        <a:pt x="22114" y="297288"/>
                        <a:pt x="27830" y="379965"/>
                        <a:pt x="29544" y="395776"/>
                      </a:cubicBezTo>
                      <a:cubicBezTo>
                        <a:pt x="41164" y="502647"/>
                        <a:pt x="127557" y="568560"/>
                        <a:pt x="164418" y="596659"/>
                      </a:cubicBezTo>
                      <a:cubicBezTo>
                        <a:pt x="292911" y="694576"/>
                        <a:pt x="476553" y="717436"/>
                        <a:pt x="632096" y="654952"/>
                      </a:cubicBezTo>
                      <a:cubicBezTo>
                        <a:pt x="686388" y="633139"/>
                        <a:pt x="851361" y="566846"/>
                        <a:pt x="884318" y="404539"/>
                      </a:cubicBezTo>
                      <a:cubicBezTo>
                        <a:pt x="905369" y="300717"/>
                        <a:pt x="867744" y="187846"/>
                        <a:pt x="788497" y="116980"/>
                      </a:cubicBezTo>
                      <a:cubicBezTo>
                        <a:pt x="747539" y="80404"/>
                        <a:pt x="699532" y="51352"/>
                        <a:pt x="656765" y="37255"/>
                      </a:cubicBezTo>
                      <a:cubicBezTo>
                        <a:pt x="623332" y="26206"/>
                        <a:pt x="597997" y="25540"/>
                        <a:pt x="579327" y="35160"/>
                      </a:cubicBezTo>
                      <a:cubicBezTo>
                        <a:pt x="550562" y="50019"/>
                        <a:pt x="536275" y="89929"/>
                        <a:pt x="520654" y="140506"/>
                      </a:cubicBezTo>
                      <a:cubicBezTo>
                        <a:pt x="503699" y="195275"/>
                        <a:pt x="484077" y="225184"/>
                        <a:pt x="456835" y="237280"/>
                      </a:cubicBezTo>
                      <a:cubicBezTo>
                        <a:pt x="418926" y="254235"/>
                        <a:pt x="373968" y="233375"/>
                        <a:pt x="311579" y="204705"/>
                      </a:cubicBezTo>
                      <a:lnTo>
                        <a:pt x="300340" y="199561"/>
                      </a:lnTo>
                      <a:cubicBezTo>
                        <a:pt x="249571" y="176225"/>
                        <a:pt x="211757" y="160128"/>
                        <a:pt x="178515" y="160128"/>
                      </a:cubicBezTo>
                      <a:close/>
                      <a:moveTo>
                        <a:pt x="65454" y="216706"/>
                      </a:moveTo>
                      <a:lnTo>
                        <a:pt x="65454" y="216706"/>
                      </a:lnTo>
                      <a:lnTo>
                        <a:pt x="65454" y="216706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424" name="Google Shape;424;p2"/>
              <p:cNvGrpSpPr/>
              <p:nvPr/>
            </p:nvGrpSpPr>
            <p:grpSpPr>
              <a:xfrm>
                <a:off x="10974609" y="2212942"/>
                <a:ext cx="209169" cy="209168"/>
                <a:chOff x="10974609" y="2212942"/>
                <a:chExt cx="209169" cy="209168"/>
              </a:xfrm>
            </p:grpSpPr>
            <p:sp>
              <p:nvSpPr>
                <p:cNvPr id="425" name="Google Shape;425;p2"/>
                <p:cNvSpPr/>
                <p:nvPr/>
              </p:nvSpPr>
              <p:spPr>
                <a:xfrm>
                  <a:off x="10988802" y="2227230"/>
                  <a:ext cx="180594" cy="18059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0594" h="180593" extrusionOk="0">
                      <a:moveTo>
                        <a:pt x="180594" y="90297"/>
                      </a:moveTo>
                      <a:cubicBezTo>
                        <a:pt x="180594" y="140167"/>
                        <a:pt x="140166" y="180594"/>
                        <a:pt x="90297" y="180594"/>
                      </a:cubicBezTo>
                      <a:cubicBezTo>
                        <a:pt x="40427" y="180594"/>
                        <a:pt x="1" y="140167"/>
                        <a:pt x="1" y="90297"/>
                      </a:cubicBezTo>
                      <a:cubicBezTo>
                        <a:pt x="1" y="40427"/>
                        <a:pt x="40428" y="0"/>
                        <a:pt x="90297" y="0"/>
                      </a:cubicBezTo>
                      <a:cubicBezTo>
                        <a:pt x="140168" y="0"/>
                        <a:pt x="180594" y="40427"/>
                        <a:pt x="180594" y="90297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26" name="Google Shape;426;p2"/>
                <p:cNvSpPr/>
                <p:nvPr/>
              </p:nvSpPr>
              <p:spPr>
                <a:xfrm>
                  <a:off x="10974609" y="2212942"/>
                  <a:ext cx="209169" cy="20916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9169" h="209168" extrusionOk="0">
                      <a:moveTo>
                        <a:pt x="104585" y="209169"/>
                      </a:moveTo>
                      <a:cubicBezTo>
                        <a:pt x="46863" y="209169"/>
                        <a:pt x="0" y="162211"/>
                        <a:pt x="0" y="104584"/>
                      </a:cubicBezTo>
                      <a:cubicBezTo>
                        <a:pt x="0" y="46958"/>
                        <a:pt x="46959" y="0"/>
                        <a:pt x="104585" y="0"/>
                      </a:cubicBezTo>
                      <a:cubicBezTo>
                        <a:pt x="162211" y="0"/>
                        <a:pt x="209170" y="46958"/>
                        <a:pt x="209170" y="104584"/>
                      </a:cubicBezTo>
                      <a:cubicBezTo>
                        <a:pt x="209170" y="162211"/>
                        <a:pt x="162211" y="209169"/>
                        <a:pt x="104585" y="209169"/>
                      </a:cubicBezTo>
                      <a:close/>
                      <a:moveTo>
                        <a:pt x="104585" y="28480"/>
                      </a:moveTo>
                      <a:cubicBezTo>
                        <a:pt x="62675" y="28480"/>
                        <a:pt x="28575" y="62579"/>
                        <a:pt x="28575" y="104489"/>
                      </a:cubicBezTo>
                      <a:cubicBezTo>
                        <a:pt x="28575" y="146399"/>
                        <a:pt x="62675" y="180499"/>
                        <a:pt x="104585" y="180499"/>
                      </a:cubicBezTo>
                      <a:cubicBezTo>
                        <a:pt x="146495" y="180499"/>
                        <a:pt x="180595" y="146399"/>
                        <a:pt x="180595" y="104489"/>
                      </a:cubicBezTo>
                      <a:cubicBezTo>
                        <a:pt x="180595" y="62579"/>
                        <a:pt x="146495" y="28480"/>
                        <a:pt x="104585" y="2848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427" name="Google Shape;427;p2"/>
              <p:cNvGrpSpPr/>
              <p:nvPr/>
            </p:nvGrpSpPr>
            <p:grpSpPr>
              <a:xfrm>
                <a:off x="11175206" y="2363437"/>
                <a:ext cx="209168" cy="209168"/>
                <a:chOff x="11175206" y="2363437"/>
                <a:chExt cx="209168" cy="209168"/>
              </a:xfrm>
            </p:grpSpPr>
            <p:sp>
              <p:nvSpPr>
                <p:cNvPr id="428" name="Google Shape;428;p2"/>
                <p:cNvSpPr/>
                <p:nvPr/>
              </p:nvSpPr>
              <p:spPr>
                <a:xfrm>
                  <a:off x="11189493" y="2377725"/>
                  <a:ext cx="180594" cy="18059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0594" h="180593" extrusionOk="0">
                      <a:moveTo>
                        <a:pt x="180594" y="90297"/>
                      </a:moveTo>
                      <a:cubicBezTo>
                        <a:pt x="180594" y="140167"/>
                        <a:pt x="140166" y="180594"/>
                        <a:pt x="90297" y="180594"/>
                      </a:cubicBezTo>
                      <a:cubicBezTo>
                        <a:pt x="40427" y="180594"/>
                        <a:pt x="0" y="140167"/>
                        <a:pt x="0" y="90297"/>
                      </a:cubicBezTo>
                      <a:cubicBezTo>
                        <a:pt x="0" y="40427"/>
                        <a:pt x="40428" y="0"/>
                        <a:pt x="90297" y="0"/>
                      </a:cubicBezTo>
                      <a:cubicBezTo>
                        <a:pt x="140167" y="0"/>
                        <a:pt x="180594" y="40427"/>
                        <a:pt x="180594" y="90297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29" name="Google Shape;429;p2"/>
                <p:cNvSpPr/>
                <p:nvPr/>
              </p:nvSpPr>
              <p:spPr>
                <a:xfrm>
                  <a:off x="11175206" y="2363437"/>
                  <a:ext cx="209168" cy="20916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9168" h="209168" extrusionOk="0">
                      <a:moveTo>
                        <a:pt x="104584" y="209169"/>
                      </a:moveTo>
                      <a:cubicBezTo>
                        <a:pt x="46959" y="209169"/>
                        <a:pt x="0" y="162211"/>
                        <a:pt x="0" y="104584"/>
                      </a:cubicBezTo>
                      <a:cubicBezTo>
                        <a:pt x="0" y="46958"/>
                        <a:pt x="46959" y="0"/>
                        <a:pt x="104584" y="0"/>
                      </a:cubicBezTo>
                      <a:cubicBezTo>
                        <a:pt x="162306" y="0"/>
                        <a:pt x="209169" y="46958"/>
                        <a:pt x="209169" y="104584"/>
                      </a:cubicBezTo>
                      <a:cubicBezTo>
                        <a:pt x="209169" y="162211"/>
                        <a:pt x="162306" y="209169"/>
                        <a:pt x="104584" y="209169"/>
                      </a:cubicBezTo>
                      <a:close/>
                      <a:moveTo>
                        <a:pt x="104584" y="28575"/>
                      </a:moveTo>
                      <a:cubicBezTo>
                        <a:pt x="62674" y="28575"/>
                        <a:pt x="28575" y="62675"/>
                        <a:pt x="28575" y="104584"/>
                      </a:cubicBezTo>
                      <a:cubicBezTo>
                        <a:pt x="28575" y="146494"/>
                        <a:pt x="62674" y="180594"/>
                        <a:pt x="104584" y="180594"/>
                      </a:cubicBezTo>
                      <a:cubicBezTo>
                        <a:pt x="146495" y="180594"/>
                        <a:pt x="180594" y="146494"/>
                        <a:pt x="180594" y="104584"/>
                      </a:cubicBezTo>
                      <a:cubicBezTo>
                        <a:pt x="180594" y="62675"/>
                        <a:pt x="146495" y="28575"/>
                        <a:pt x="104584" y="28575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430" name="Google Shape;430;p2"/>
              <p:cNvGrpSpPr/>
              <p:nvPr/>
            </p:nvGrpSpPr>
            <p:grpSpPr>
              <a:xfrm>
                <a:off x="11516391" y="2092546"/>
                <a:ext cx="209169" cy="209168"/>
                <a:chOff x="11516391" y="2092546"/>
                <a:chExt cx="209169" cy="209168"/>
              </a:xfrm>
            </p:grpSpPr>
            <p:sp>
              <p:nvSpPr>
                <p:cNvPr id="431" name="Google Shape;431;p2"/>
                <p:cNvSpPr/>
                <p:nvPr/>
              </p:nvSpPr>
              <p:spPr>
                <a:xfrm>
                  <a:off x="11530679" y="2106739"/>
                  <a:ext cx="180594" cy="18059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0594" h="180593" extrusionOk="0">
                      <a:moveTo>
                        <a:pt x="180594" y="90297"/>
                      </a:moveTo>
                      <a:cubicBezTo>
                        <a:pt x="180594" y="140167"/>
                        <a:pt x="140167" y="180594"/>
                        <a:pt x="90297" y="180594"/>
                      </a:cubicBezTo>
                      <a:cubicBezTo>
                        <a:pt x="40427" y="180594"/>
                        <a:pt x="1" y="140167"/>
                        <a:pt x="1" y="90297"/>
                      </a:cubicBezTo>
                      <a:cubicBezTo>
                        <a:pt x="1" y="40427"/>
                        <a:pt x="40428" y="0"/>
                        <a:pt x="90297" y="0"/>
                      </a:cubicBezTo>
                      <a:cubicBezTo>
                        <a:pt x="140168" y="0"/>
                        <a:pt x="180594" y="40427"/>
                        <a:pt x="180594" y="90297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32" name="Google Shape;432;p2"/>
                <p:cNvSpPr/>
                <p:nvPr/>
              </p:nvSpPr>
              <p:spPr>
                <a:xfrm>
                  <a:off x="11516391" y="2092546"/>
                  <a:ext cx="209169" cy="20916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9169" h="209168" extrusionOk="0">
                      <a:moveTo>
                        <a:pt x="104585" y="209169"/>
                      </a:moveTo>
                      <a:cubicBezTo>
                        <a:pt x="46863" y="209169"/>
                        <a:pt x="0" y="162211"/>
                        <a:pt x="0" y="104584"/>
                      </a:cubicBezTo>
                      <a:cubicBezTo>
                        <a:pt x="0" y="46958"/>
                        <a:pt x="46959" y="0"/>
                        <a:pt x="104585" y="0"/>
                      </a:cubicBezTo>
                      <a:cubicBezTo>
                        <a:pt x="162211" y="0"/>
                        <a:pt x="209170" y="46958"/>
                        <a:pt x="209170" y="104584"/>
                      </a:cubicBezTo>
                      <a:cubicBezTo>
                        <a:pt x="209170" y="162211"/>
                        <a:pt x="162306" y="209169"/>
                        <a:pt x="104585" y="209169"/>
                      </a:cubicBezTo>
                      <a:close/>
                      <a:moveTo>
                        <a:pt x="104585" y="28480"/>
                      </a:moveTo>
                      <a:cubicBezTo>
                        <a:pt x="62675" y="28480"/>
                        <a:pt x="28575" y="62579"/>
                        <a:pt x="28575" y="104489"/>
                      </a:cubicBezTo>
                      <a:cubicBezTo>
                        <a:pt x="28575" y="146399"/>
                        <a:pt x="62675" y="180499"/>
                        <a:pt x="104585" y="180499"/>
                      </a:cubicBezTo>
                      <a:cubicBezTo>
                        <a:pt x="146495" y="180499"/>
                        <a:pt x="180595" y="146399"/>
                        <a:pt x="180595" y="104489"/>
                      </a:cubicBezTo>
                      <a:cubicBezTo>
                        <a:pt x="180595" y="62579"/>
                        <a:pt x="146495" y="28480"/>
                        <a:pt x="104585" y="2848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433" name="Google Shape;433;p2"/>
              <p:cNvGrpSpPr/>
              <p:nvPr/>
            </p:nvGrpSpPr>
            <p:grpSpPr>
              <a:xfrm>
                <a:off x="11426094" y="2333338"/>
                <a:ext cx="209169" cy="209168"/>
                <a:chOff x="11426094" y="2333338"/>
                <a:chExt cx="209169" cy="209168"/>
              </a:xfrm>
            </p:grpSpPr>
            <p:sp>
              <p:nvSpPr>
                <p:cNvPr id="434" name="Google Shape;434;p2"/>
                <p:cNvSpPr/>
                <p:nvPr/>
              </p:nvSpPr>
              <p:spPr>
                <a:xfrm>
                  <a:off x="11440382" y="2347626"/>
                  <a:ext cx="180594" cy="18059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0594" h="180593" extrusionOk="0">
                      <a:moveTo>
                        <a:pt x="180594" y="90297"/>
                      </a:moveTo>
                      <a:cubicBezTo>
                        <a:pt x="180594" y="140167"/>
                        <a:pt x="140167" y="180594"/>
                        <a:pt x="90298" y="180594"/>
                      </a:cubicBezTo>
                      <a:cubicBezTo>
                        <a:pt x="40427" y="180594"/>
                        <a:pt x="1" y="140167"/>
                        <a:pt x="1" y="90297"/>
                      </a:cubicBezTo>
                      <a:cubicBezTo>
                        <a:pt x="1" y="40427"/>
                        <a:pt x="40429" y="0"/>
                        <a:pt x="90298" y="0"/>
                      </a:cubicBezTo>
                      <a:cubicBezTo>
                        <a:pt x="140168" y="0"/>
                        <a:pt x="180594" y="40427"/>
                        <a:pt x="180594" y="90297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35" name="Google Shape;435;p2"/>
                <p:cNvSpPr/>
                <p:nvPr/>
              </p:nvSpPr>
              <p:spPr>
                <a:xfrm>
                  <a:off x="11426094" y="2333338"/>
                  <a:ext cx="209169" cy="20916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9169" h="209168" extrusionOk="0">
                      <a:moveTo>
                        <a:pt x="104584" y="209169"/>
                      </a:moveTo>
                      <a:cubicBezTo>
                        <a:pt x="46959" y="209169"/>
                        <a:pt x="0" y="162211"/>
                        <a:pt x="0" y="104584"/>
                      </a:cubicBezTo>
                      <a:cubicBezTo>
                        <a:pt x="0" y="46958"/>
                        <a:pt x="46959" y="0"/>
                        <a:pt x="104584" y="0"/>
                      </a:cubicBezTo>
                      <a:cubicBezTo>
                        <a:pt x="162306" y="0"/>
                        <a:pt x="209170" y="46958"/>
                        <a:pt x="209170" y="104584"/>
                      </a:cubicBezTo>
                      <a:cubicBezTo>
                        <a:pt x="209170" y="162211"/>
                        <a:pt x="162211" y="209169"/>
                        <a:pt x="104584" y="209169"/>
                      </a:cubicBezTo>
                      <a:close/>
                      <a:moveTo>
                        <a:pt x="104584" y="28575"/>
                      </a:moveTo>
                      <a:cubicBezTo>
                        <a:pt x="62675" y="28575"/>
                        <a:pt x="28575" y="62675"/>
                        <a:pt x="28575" y="104584"/>
                      </a:cubicBezTo>
                      <a:cubicBezTo>
                        <a:pt x="28575" y="146495"/>
                        <a:pt x="62675" y="180594"/>
                        <a:pt x="104584" y="180594"/>
                      </a:cubicBezTo>
                      <a:cubicBezTo>
                        <a:pt x="146495" y="180594"/>
                        <a:pt x="180595" y="146495"/>
                        <a:pt x="180595" y="104584"/>
                      </a:cubicBezTo>
                      <a:cubicBezTo>
                        <a:pt x="180595" y="62675"/>
                        <a:pt x="146495" y="28575"/>
                        <a:pt x="104584" y="28575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436" name="Google Shape;436;p2"/>
              <p:cNvGrpSpPr/>
              <p:nvPr/>
            </p:nvGrpSpPr>
            <p:grpSpPr>
              <a:xfrm>
                <a:off x="10932301" y="1720888"/>
                <a:ext cx="646499" cy="499292"/>
                <a:chOff x="10932301" y="1720888"/>
                <a:chExt cx="646499" cy="499292"/>
              </a:xfrm>
            </p:grpSpPr>
            <p:grpSp>
              <p:nvGrpSpPr>
                <p:cNvPr id="437" name="Google Shape;437;p2"/>
                <p:cNvGrpSpPr/>
                <p:nvPr/>
              </p:nvGrpSpPr>
              <p:grpSpPr>
                <a:xfrm>
                  <a:off x="11292848" y="1720888"/>
                  <a:ext cx="285952" cy="231831"/>
                  <a:chOff x="11292848" y="1720888"/>
                  <a:chExt cx="285952" cy="231831"/>
                </a:xfrm>
              </p:grpSpPr>
              <p:sp>
                <p:nvSpPr>
                  <p:cNvPr id="438" name="Google Shape;438;p2"/>
                  <p:cNvSpPr/>
                  <p:nvPr/>
                </p:nvSpPr>
                <p:spPr>
                  <a:xfrm>
                    <a:off x="11307222" y="1734999"/>
                    <a:ext cx="257461" cy="20344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57461" h="203449" extrusionOk="0">
                        <a:moveTo>
                          <a:pt x="0" y="110183"/>
                        </a:moveTo>
                        <a:cubicBezTo>
                          <a:pt x="10002" y="90562"/>
                          <a:pt x="30290" y="57701"/>
                          <a:pt x="68199" y="32555"/>
                        </a:cubicBezTo>
                        <a:cubicBezTo>
                          <a:pt x="150495" y="-22024"/>
                          <a:pt x="244030" y="7504"/>
                          <a:pt x="257461" y="11981"/>
                        </a:cubicBezTo>
                        <a:cubicBezTo>
                          <a:pt x="254603" y="34460"/>
                          <a:pt x="247459" y="69893"/>
                          <a:pt x="226409" y="107897"/>
                        </a:cubicBezTo>
                        <a:cubicBezTo>
                          <a:pt x="209741" y="137996"/>
                          <a:pt x="189262" y="174953"/>
                          <a:pt x="146304" y="193241"/>
                        </a:cubicBezTo>
                        <a:cubicBezTo>
                          <a:pt x="91249" y="216673"/>
                          <a:pt x="37148" y="193241"/>
                          <a:pt x="24385" y="187336"/>
                        </a:cubicBezTo>
                        <a:cubicBezTo>
                          <a:pt x="16193" y="161618"/>
                          <a:pt x="8096" y="135901"/>
                          <a:pt x="0" y="110183"/>
                        </a:cubicBezTo>
                        <a:close/>
                      </a:path>
                    </a:pathLst>
                  </a:custGeom>
                  <a:solidFill>
                    <a:schemeClr val="lt2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439" name="Google Shape;439;p2"/>
                  <p:cNvSpPr/>
                  <p:nvPr/>
                </p:nvSpPr>
                <p:spPr>
                  <a:xfrm>
                    <a:off x="11292848" y="1720888"/>
                    <a:ext cx="285952" cy="23183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85952" h="231831" extrusionOk="0">
                        <a:moveTo>
                          <a:pt x="109338" y="231831"/>
                        </a:moveTo>
                        <a:cubicBezTo>
                          <a:pt x="75239" y="231831"/>
                          <a:pt x="46569" y="220877"/>
                          <a:pt x="32663" y="214400"/>
                        </a:cubicBezTo>
                        <a:cubicBezTo>
                          <a:pt x="29043" y="212686"/>
                          <a:pt x="26281" y="209543"/>
                          <a:pt x="25042" y="205733"/>
                        </a:cubicBezTo>
                        <a:lnTo>
                          <a:pt x="659" y="128580"/>
                        </a:lnTo>
                        <a:cubicBezTo>
                          <a:pt x="-484" y="125056"/>
                          <a:pt x="-104" y="121151"/>
                          <a:pt x="1516" y="117817"/>
                        </a:cubicBezTo>
                        <a:cubicBezTo>
                          <a:pt x="18851" y="83718"/>
                          <a:pt x="44092" y="54952"/>
                          <a:pt x="74573" y="34759"/>
                        </a:cubicBezTo>
                        <a:cubicBezTo>
                          <a:pt x="160107" y="-21915"/>
                          <a:pt x="257548" y="6279"/>
                          <a:pt x="276217" y="12566"/>
                        </a:cubicBezTo>
                        <a:cubicBezTo>
                          <a:pt x="282694" y="14756"/>
                          <a:pt x="286694" y="21138"/>
                          <a:pt x="285837" y="27901"/>
                        </a:cubicBezTo>
                        <a:cubicBezTo>
                          <a:pt x="281361" y="63906"/>
                          <a:pt x="270311" y="97910"/>
                          <a:pt x="253072" y="128961"/>
                        </a:cubicBezTo>
                        <a:cubicBezTo>
                          <a:pt x="235449" y="160775"/>
                          <a:pt x="213543" y="200303"/>
                          <a:pt x="166108" y="220497"/>
                        </a:cubicBezTo>
                        <a:cubicBezTo>
                          <a:pt x="146677" y="228783"/>
                          <a:pt x="127246" y="231831"/>
                          <a:pt x="109338" y="231831"/>
                        </a:cubicBezTo>
                        <a:close/>
                        <a:moveTo>
                          <a:pt x="50379" y="190969"/>
                        </a:moveTo>
                        <a:cubicBezTo>
                          <a:pt x="71049" y="199541"/>
                          <a:pt x="113053" y="212019"/>
                          <a:pt x="155059" y="194207"/>
                        </a:cubicBezTo>
                        <a:cubicBezTo>
                          <a:pt x="193540" y="177920"/>
                          <a:pt x="211923" y="144582"/>
                          <a:pt x="228211" y="115150"/>
                        </a:cubicBezTo>
                        <a:cubicBezTo>
                          <a:pt x="241736" y="90671"/>
                          <a:pt x="250975" y="64286"/>
                          <a:pt x="255833" y="36283"/>
                        </a:cubicBezTo>
                        <a:cubicBezTo>
                          <a:pt x="225924" y="28473"/>
                          <a:pt x="153916" y="16471"/>
                          <a:pt x="90384" y="58572"/>
                        </a:cubicBezTo>
                        <a:cubicBezTo>
                          <a:pt x="65524" y="75050"/>
                          <a:pt x="44665" y="98195"/>
                          <a:pt x="29710" y="125627"/>
                        </a:cubicBezTo>
                        <a:lnTo>
                          <a:pt x="50379" y="190969"/>
                        </a:ln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440" name="Google Shape;440;p2"/>
                <p:cNvGrpSpPr/>
                <p:nvPr/>
              </p:nvGrpSpPr>
              <p:grpSpPr>
                <a:xfrm>
                  <a:off x="11190563" y="1827754"/>
                  <a:ext cx="209006" cy="212690"/>
                  <a:chOff x="11190563" y="1827754"/>
                  <a:chExt cx="209006" cy="212690"/>
                </a:xfrm>
              </p:grpSpPr>
              <p:sp>
                <p:nvSpPr>
                  <p:cNvPr id="441" name="Google Shape;441;p2"/>
                  <p:cNvSpPr/>
                  <p:nvPr/>
                </p:nvSpPr>
                <p:spPr>
                  <a:xfrm>
                    <a:off x="11204733" y="1842073"/>
                    <a:ext cx="180389" cy="18417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0389" h="184179" extrusionOk="0">
                        <a:moveTo>
                          <a:pt x="150591" y="147317"/>
                        </a:moveTo>
                        <a:cubicBezTo>
                          <a:pt x="182213" y="126077"/>
                          <a:pt x="189929" y="82928"/>
                          <a:pt x="167640" y="52067"/>
                        </a:cubicBezTo>
                        <a:lnTo>
                          <a:pt x="150114" y="27874"/>
                        </a:lnTo>
                        <a:cubicBezTo>
                          <a:pt x="127540" y="-3463"/>
                          <a:pt x="83248" y="-9274"/>
                          <a:pt x="53244" y="15015"/>
                        </a:cubicBezTo>
                        <a:lnTo>
                          <a:pt x="0" y="58068"/>
                        </a:lnTo>
                        <a:cubicBezTo>
                          <a:pt x="31813" y="100645"/>
                          <a:pt x="63818" y="142269"/>
                          <a:pt x="95727" y="184179"/>
                        </a:cubicBezTo>
                        <a:lnTo>
                          <a:pt x="150591" y="147317"/>
                        </a:lnTo>
                        <a:close/>
                      </a:path>
                    </a:pathLst>
                  </a:custGeom>
                  <a:solidFill>
                    <a:srgbClr val="3D495B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442" name="Google Shape;442;p2"/>
                  <p:cNvSpPr/>
                  <p:nvPr/>
                </p:nvSpPr>
                <p:spPr>
                  <a:xfrm>
                    <a:off x="11190563" y="1827754"/>
                    <a:ext cx="209006" cy="21269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09006" h="212690" extrusionOk="0">
                        <a:moveTo>
                          <a:pt x="109992" y="212691"/>
                        </a:moveTo>
                        <a:cubicBezTo>
                          <a:pt x="105705" y="212691"/>
                          <a:pt x="101420" y="210786"/>
                          <a:pt x="98657" y="207071"/>
                        </a:cubicBezTo>
                        <a:lnTo>
                          <a:pt x="81513" y="184592"/>
                        </a:lnTo>
                        <a:cubicBezTo>
                          <a:pt x="55699" y="150778"/>
                          <a:pt x="29030" y="115821"/>
                          <a:pt x="2836" y="80865"/>
                        </a:cubicBezTo>
                        <a:cubicBezTo>
                          <a:pt x="-1736" y="74673"/>
                          <a:pt x="-688" y="66006"/>
                          <a:pt x="5313" y="61243"/>
                        </a:cubicBezTo>
                        <a:lnTo>
                          <a:pt x="58557" y="18190"/>
                        </a:lnTo>
                        <a:cubicBezTo>
                          <a:pt x="76178" y="3903"/>
                          <a:pt x="98182" y="-2289"/>
                          <a:pt x="120660" y="759"/>
                        </a:cubicBezTo>
                        <a:cubicBezTo>
                          <a:pt x="143139" y="3712"/>
                          <a:pt x="162760" y="15523"/>
                          <a:pt x="176000" y="33811"/>
                        </a:cubicBezTo>
                        <a:lnTo>
                          <a:pt x="193527" y="58005"/>
                        </a:lnTo>
                        <a:cubicBezTo>
                          <a:pt x="206576" y="76102"/>
                          <a:pt x="211623" y="98200"/>
                          <a:pt x="207719" y="120108"/>
                        </a:cubicBezTo>
                        <a:cubicBezTo>
                          <a:pt x="203813" y="142110"/>
                          <a:pt x="191430" y="161065"/>
                          <a:pt x="172857" y="173448"/>
                        </a:cubicBezTo>
                        <a:lnTo>
                          <a:pt x="172857" y="173448"/>
                        </a:lnTo>
                        <a:lnTo>
                          <a:pt x="118088" y="210214"/>
                        </a:lnTo>
                        <a:cubicBezTo>
                          <a:pt x="115517" y="211929"/>
                          <a:pt x="112754" y="212691"/>
                          <a:pt x="109992" y="212691"/>
                        </a:cubicBezTo>
                        <a:close/>
                        <a:moveTo>
                          <a:pt x="33888" y="74769"/>
                        </a:moveTo>
                        <a:cubicBezTo>
                          <a:pt x="57319" y="105915"/>
                          <a:pt x="81036" y="137062"/>
                          <a:pt x="104087" y="167256"/>
                        </a:cubicBezTo>
                        <a:lnTo>
                          <a:pt x="113135" y="179067"/>
                        </a:lnTo>
                        <a:lnTo>
                          <a:pt x="156759" y="149730"/>
                        </a:lnTo>
                        <a:cubicBezTo>
                          <a:pt x="168761" y="141634"/>
                          <a:pt x="176858" y="129347"/>
                          <a:pt x="179429" y="115059"/>
                        </a:cubicBezTo>
                        <a:cubicBezTo>
                          <a:pt x="182001" y="100772"/>
                          <a:pt x="178667" y="86484"/>
                          <a:pt x="170190" y="74673"/>
                        </a:cubicBezTo>
                        <a:lnTo>
                          <a:pt x="152664" y="50480"/>
                        </a:lnTo>
                        <a:cubicBezTo>
                          <a:pt x="144092" y="38574"/>
                          <a:pt x="131233" y="30954"/>
                          <a:pt x="116659" y="28953"/>
                        </a:cubicBezTo>
                        <a:cubicBezTo>
                          <a:pt x="102086" y="27048"/>
                          <a:pt x="87798" y="31049"/>
                          <a:pt x="76369" y="40288"/>
                        </a:cubicBezTo>
                        <a:lnTo>
                          <a:pt x="33888" y="74769"/>
                        </a:lnTo>
                        <a:close/>
                        <a:moveTo>
                          <a:pt x="164761" y="161637"/>
                        </a:moveTo>
                        <a:lnTo>
                          <a:pt x="164761" y="161637"/>
                        </a:lnTo>
                        <a:lnTo>
                          <a:pt x="164761" y="161637"/>
                        </a:ln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443" name="Google Shape;443;p2"/>
                <p:cNvGrpSpPr/>
                <p:nvPr/>
              </p:nvGrpSpPr>
              <p:grpSpPr>
                <a:xfrm>
                  <a:off x="10932301" y="1885932"/>
                  <a:ext cx="382548" cy="334248"/>
                  <a:chOff x="10932301" y="1885932"/>
                  <a:chExt cx="382548" cy="334248"/>
                </a:xfrm>
              </p:grpSpPr>
              <p:sp>
                <p:nvSpPr>
                  <p:cNvPr id="444" name="Google Shape;444;p2"/>
                  <p:cNvSpPr/>
                  <p:nvPr/>
                </p:nvSpPr>
                <p:spPr>
                  <a:xfrm>
                    <a:off x="10946706" y="1900046"/>
                    <a:ext cx="353849" cy="30598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53849" h="305983" extrusionOk="0">
                        <a:moveTo>
                          <a:pt x="258123" y="0"/>
                        </a:moveTo>
                        <a:lnTo>
                          <a:pt x="22188" y="190881"/>
                        </a:lnTo>
                        <a:cubicBezTo>
                          <a:pt x="-3147" y="213360"/>
                          <a:pt x="-7339" y="251270"/>
                          <a:pt x="12473" y="278702"/>
                        </a:cubicBezTo>
                        <a:cubicBezTo>
                          <a:pt x="32571" y="306515"/>
                          <a:pt x="70671" y="314230"/>
                          <a:pt x="100008" y="296418"/>
                        </a:cubicBezTo>
                        <a:lnTo>
                          <a:pt x="353850" y="126016"/>
                        </a:lnTo>
                        <a:cubicBezTo>
                          <a:pt x="321846" y="84296"/>
                          <a:pt x="289841" y="42577"/>
                          <a:pt x="258123" y="0"/>
                        </a:cubicBez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445" name="Google Shape;445;p2"/>
                  <p:cNvSpPr/>
                  <p:nvPr/>
                </p:nvSpPr>
                <p:spPr>
                  <a:xfrm>
                    <a:off x="10932301" y="1885932"/>
                    <a:ext cx="382548" cy="33424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82548" h="334248" extrusionOk="0">
                        <a:moveTo>
                          <a:pt x="80314" y="334249"/>
                        </a:moveTo>
                        <a:cubicBezTo>
                          <a:pt x="55263" y="334249"/>
                          <a:pt x="30688" y="322628"/>
                          <a:pt x="15257" y="301293"/>
                        </a:cubicBezTo>
                        <a:cubicBezTo>
                          <a:pt x="-8936" y="267765"/>
                          <a:pt x="-3888" y="221854"/>
                          <a:pt x="27068" y="194422"/>
                        </a:cubicBezTo>
                        <a:lnTo>
                          <a:pt x="263479" y="3160"/>
                        </a:lnTo>
                        <a:cubicBezTo>
                          <a:pt x="266527" y="684"/>
                          <a:pt x="270337" y="-364"/>
                          <a:pt x="274242" y="112"/>
                        </a:cubicBezTo>
                        <a:cubicBezTo>
                          <a:pt x="278051" y="588"/>
                          <a:pt x="281577" y="2589"/>
                          <a:pt x="283958" y="5732"/>
                        </a:cubicBezTo>
                        <a:cubicBezTo>
                          <a:pt x="309961" y="40593"/>
                          <a:pt x="336630" y="75455"/>
                          <a:pt x="362444" y="109173"/>
                        </a:cubicBezTo>
                        <a:lnTo>
                          <a:pt x="379588" y="131652"/>
                        </a:lnTo>
                        <a:cubicBezTo>
                          <a:pt x="381970" y="134795"/>
                          <a:pt x="383017" y="138796"/>
                          <a:pt x="382351" y="142606"/>
                        </a:cubicBezTo>
                        <a:cubicBezTo>
                          <a:pt x="381684" y="146511"/>
                          <a:pt x="379493" y="149940"/>
                          <a:pt x="376255" y="152131"/>
                        </a:cubicBezTo>
                        <a:lnTo>
                          <a:pt x="122413" y="322533"/>
                        </a:lnTo>
                        <a:cubicBezTo>
                          <a:pt x="109269" y="330439"/>
                          <a:pt x="94695" y="334249"/>
                          <a:pt x="80314" y="334249"/>
                        </a:cubicBezTo>
                        <a:close/>
                        <a:moveTo>
                          <a:pt x="269955" y="34593"/>
                        </a:moveTo>
                        <a:lnTo>
                          <a:pt x="45547" y="216139"/>
                        </a:lnTo>
                        <a:cubicBezTo>
                          <a:pt x="26116" y="233379"/>
                          <a:pt x="22878" y="262907"/>
                          <a:pt x="38403" y="284528"/>
                        </a:cubicBezTo>
                        <a:cubicBezTo>
                          <a:pt x="54024" y="306150"/>
                          <a:pt x="84123" y="312246"/>
                          <a:pt x="106983" y="298435"/>
                        </a:cubicBezTo>
                        <a:lnTo>
                          <a:pt x="347680" y="136891"/>
                        </a:lnTo>
                        <a:lnTo>
                          <a:pt x="339679" y="126414"/>
                        </a:lnTo>
                        <a:cubicBezTo>
                          <a:pt x="316819" y="96505"/>
                          <a:pt x="293197" y="65549"/>
                          <a:pt x="269955" y="34593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sp>
              <p:nvSpPr>
                <p:cNvPr id="446" name="Google Shape;446;p2"/>
                <p:cNvSpPr/>
                <p:nvPr/>
              </p:nvSpPr>
              <p:spPr>
                <a:xfrm>
                  <a:off x="11367253" y="1750599"/>
                  <a:ext cx="132444" cy="9858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2444" h="98583" extrusionOk="0">
                      <a:moveTo>
                        <a:pt x="739" y="98584"/>
                      </a:moveTo>
                      <a:cubicBezTo>
                        <a:pt x="-2309" y="82868"/>
                        <a:pt x="4263" y="65246"/>
                        <a:pt x="16931" y="53054"/>
                      </a:cubicBezTo>
                      <a:cubicBezTo>
                        <a:pt x="30171" y="40481"/>
                        <a:pt x="47602" y="35624"/>
                        <a:pt x="62080" y="32861"/>
                      </a:cubicBezTo>
                      <a:cubicBezTo>
                        <a:pt x="76939" y="30099"/>
                        <a:pt x="90083" y="28956"/>
                        <a:pt x="101608" y="25051"/>
                      </a:cubicBezTo>
                      <a:cubicBezTo>
                        <a:pt x="107324" y="23241"/>
                        <a:pt x="112753" y="20383"/>
                        <a:pt x="117801" y="16478"/>
                      </a:cubicBezTo>
                      <a:cubicBezTo>
                        <a:pt x="122944" y="12573"/>
                        <a:pt x="127326" y="7430"/>
                        <a:pt x="130374" y="0"/>
                      </a:cubicBezTo>
                      <a:cubicBezTo>
                        <a:pt x="133803" y="7430"/>
                        <a:pt x="132660" y="16669"/>
                        <a:pt x="129231" y="24670"/>
                      </a:cubicBezTo>
                      <a:cubicBezTo>
                        <a:pt x="125707" y="32671"/>
                        <a:pt x="119611" y="39624"/>
                        <a:pt x="112371" y="44768"/>
                      </a:cubicBezTo>
                      <a:cubicBezTo>
                        <a:pt x="97893" y="54959"/>
                        <a:pt x="81320" y="58293"/>
                        <a:pt x="67318" y="60960"/>
                      </a:cubicBezTo>
                      <a:cubicBezTo>
                        <a:pt x="53126" y="63532"/>
                        <a:pt x="40934" y="65532"/>
                        <a:pt x="30361" y="70961"/>
                      </a:cubicBezTo>
                      <a:cubicBezTo>
                        <a:pt x="19503" y="76391"/>
                        <a:pt x="9407" y="85344"/>
                        <a:pt x="739" y="98584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</p:grpSp>
      </p:grpSp>
      <p:grpSp>
        <p:nvGrpSpPr>
          <p:cNvPr id="447" name="Google Shape;447;p2"/>
          <p:cNvGrpSpPr/>
          <p:nvPr/>
        </p:nvGrpSpPr>
        <p:grpSpPr>
          <a:xfrm>
            <a:off x="15073538" y="4274109"/>
            <a:ext cx="1477581" cy="1710736"/>
            <a:chOff x="8390004" y="456115"/>
            <a:chExt cx="904162" cy="1046834"/>
          </a:xfrm>
        </p:grpSpPr>
        <p:grpSp>
          <p:nvGrpSpPr>
            <p:cNvPr id="448" name="Google Shape;448;p2"/>
            <p:cNvGrpSpPr/>
            <p:nvPr/>
          </p:nvGrpSpPr>
          <p:grpSpPr>
            <a:xfrm>
              <a:off x="8390004" y="1344626"/>
              <a:ext cx="193429" cy="158323"/>
              <a:chOff x="8390004" y="1344626"/>
              <a:chExt cx="193429" cy="158323"/>
            </a:xfrm>
          </p:grpSpPr>
          <p:sp>
            <p:nvSpPr>
              <p:cNvPr id="449" name="Google Shape;449;p2"/>
              <p:cNvSpPr/>
              <p:nvPr/>
            </p:nvSpPr>
            <p:spPr>
              <a:xfrm>
                <a:off x="8404193" y="1358836"/>
                <a:ext cx="164687" cy="129825"/>
              </a:xfrm>
              <a:custGeom>
                <a:avLst/>
                <a:gdLst/>
                <a:ahLst/>
                <a:cxnLst/>
                <a:rect l="l" t="t" r="r" b="b"/>
                <a:pathLst>
                  <a:path w="164687" h="129825" extrusionOk="0">
                    <a:moveTo>
                      <a:pt x="94012" y="0"/>
                    </a:moveTo>
                    <a:lnTo>
                      <a:pt x="0" y="122396"/>
                    </a:lnTo>
                    <a:lnTo>
                      <a:pt x="106680" y="129826"/>
                    </a:lnTo>
                    <a:lnTo>
                      <a:pt x="164687" y="54292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50" name="Google Shape;450;p2"/>
              <p:cNvSpPr/>
              <p:nvPr/>
            </p:nvSpPr>
            <p:spPr>
              <a:xfrm>
                <a:off x="8390004" y="1344626"/>
                <a:ext cx="193429" cy="158323"/>
              </a:xfrm>
              <a:custGeom>
                <a:avLst/>
                <a:gdLst/>
                <a:ahLst/>
                <a:cxnLst/>
                <a:rect l="l" t="t" r="r" b="b"/>
                <a:pathLst>
                  <a:path w="193429" h="158323" extrusionOk="0">
                    <a:moveTo>
                      <a:pt x="120869" y="158323"/>
                    </a:moveTo>
                    <a:cubicBezTo>
                      <a:pt x="120488" y="158323"/>
                      <a:pt x="120202" y="158323"/>
                      <a:pt x="119916" y="158323"/>
                    </a:cubicBezTo>
                    <a:lnTo>
                      <a:pt x="13236" y="150894"/>
                    </a:lnTo>
                    <a:cubicBezTo>
                      <a:pt x="7998" y="150513"/>
                      <a:pt x="3330" y="147274"/>
                      <a:pt x="1235" y="142511"/>
                    </a:cubicBezTo>
                    <a:cubicBezTo>
                      <a:pt x="-861" y="137749"/>
                      <a:pt x="-289" y="132129"/>
                      <a:pt x="2950" y="127938"/>
                    </a:cubicBezTo>
                    <a:lnTo>
                      <a:pt x="97057" y="5542"/>
                    </a:lnTo>
                    <a:cubicBezTo>
                      <a:pt x="99343" y="2494"/>
                      <a:pt x="102771" y="589"/>
                      <a:pt x="106582" y="113"/>
                    </a:cubicBezTo>
                    <a:cubicBezTo>
                      <a:pt x="110296" y="-364"/>
                      <a:pt x="114106" y="684"/>
                      <a:pt x="117154" y="2970"/>
                    </a:cubicBezTo>
                    <a:lnTo>
                      <a:pt x="187830" y="57263"/>
                    </a:lnTo>
                    <a:cubicBezTo>
                      <a:pt x="194116" y="62025"/>
                      <a:pt x="195259" y="71074"/>
                      <a:pt x="190497" y="77265"/>
                    </a:cubicBezTo>
                    <a:lnTo>
                      <a:pt x="132394" y="152798"/>
                    </a:lnTo>
                    <a:cubicBezTo>
                      <a:pt x="129441" y="156227"/>
                      <a:pt x="125250" y="158323"/>
                      <a:pt x="120869" y="158323"/>
                    </a:cubicBezTo>
                    <a:close/>
                    <a:moveTo>
                      <a:pt x="41716" y="124128"/>
                    </a:moveTo>
                    <a:lnTo>
                      <a:pt x="114202" y="129177"/>
                    </a:lnTo>
                    <a:lnTo>
                      <a:pt x="158874" y="71074"/>
                    </a:lnTo>
                    <a:lnTo>
                      <a:pt x="110867" y="34117"/>
                    </a:lnTo>
                    <a:lnTo>
                      <a:pt x="41716" y="124128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451" name="Google Shape;451;p2"/>
            <p:cNvGrpSpPr/>
            <p:nvPr/>
          </p:nvGrpSpPr>
          <p:grpSpPr>
            <a:xfrm>
              <a:off x="8437418" y="1249718"/>
              <a:ext cx="235873" cy="221893"/>
              <a:chOff x="8437418" y="1249718"/>
              <a:chExt cx="235873" cy="221893"/>
            </a:xfrm>
          </p:grpSpPr>
          <p:sp>
            <p:nvSpPr>
              <p:cNvPr id="452" name="Google Shape;452;p2"/>
              <p:cNvSpPr/>
              <p:nvPr/>
            </p:nvSpPr>
            <p:spPr>
              <a:xfrm rot="-3144837">
                <a:off x="8502712" y="1270078"/>
                <a:ext cx="104782" cy="180987"/>
              </a:xfrm>
              <a:custGeom>
                <a:avLst/>
                <a:gdLst/>
                <a:ahLst/>
                <a:cxnLst/>
                <a:rect l="l" t="t" r="r" b="b"/>
                <a:pathLst>
                  <a:path w="104774" h="180973" extrusionOk="0">
                    <a:moveTo>
                      <a:pt x="0" y="0"/>
                    </a:moveTo>
                    <a:lnTo>
                      <a:pt x="104774" y="0"/>
                    </a:lnTo>
                    <a:lnTo>
                      <a:pt x="104774" y="180974"/>
                    </a:lnTo>
                    <a:lnTo>
                      <a:pt x="0" y="180974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53" name="Google Shape;453;p2"/>
              <p:cNvSpPr/>
              <p:nvPr/>
            </p:nvSpPr>
            <p:spPr>
              <a:xfrm>
                <a:off x="8437418" y="1249718"/>
                <a:ext cx="235873" cy="221893"/>
              </a:xfrm>
              <a:custGeom>
                <a:avLst/>
                <a:gdLst/>
                <a:ahLst/>
                <a:cxnLst/>
                <a:rect l="l" t="t" r="r" b="b"/>
                <a:pathLst>
                  <a:path w="235873" h="221893" extrusionOk="0">
                    <a:moveTo>
                      <a:pt x="157656" y="221893"/>
                    </a:moveTo>
                    <a:cubicBezTo>
                      <a:pt x="154608" y="221893"/>
                      <a:pt x="151560" y="220941"/>
                      <a:pt x="148989" y="218941"/>
                    </a:cubicBezTo>
                    <a:lnTo>
                      <a:pt x="5542" y="108641"/>
                    </a:lnTo>
                    <a:cubicBezTo>
                      <a:pt x="2494" y="106355"/>
                      <a:pt x="589" y="102926"/>
                      <a:pt x="113" y="99211"/>
                    </a:cubicBezTo>
                    <a:cubicBezTo>
                      <a:pt x="-363" y="95497"/>
                      <a:pt x="684" y="91687"/>
                      <a:pt x="2970" y="88639"/>
                    </a:cubicBezTo>
                    <a:lnTo>
                      <a:pt x="66883" y="5581"/>
                    </a:lnTo>
                    <a:cubicBezTo>
                      <a:pt x="71740" y="-706"/>
                      <a:pt x="80694" y="-1849"/>
                      <a:pt x="86885" y="3009"/>
                    </a:cubicBezTo>
                    <a:lnTo>
                      <a:pt x="230332" y="113308"/>
                    </a:lnTo>
                    <a:cubicBezTo>
                      <a:pt x="233380" y="115594"/>
                      <a:pt x="235285" y="119023"/>
                      <a:pt x="235761" y="122738"/>
                    </a:cubicBezTo>
                    <a:cubicBezTo>
                      <a:pt x="236237" y="126453"/>
                      <a:pt x="235190" y="130263"/>
                      <a:pt x="232904" y="133311"/>
                    </a:cubicBezTo>
                    <a:lnTo>
                      <a:pt x="168991" y="216369"/>
                    </a:lnTo>
                    <a:cubicBezTo>
                      <a:pt x="166133" y="219893"/>
                      <a:pt x="161847" y="221893"/>
                      <a:pt x="157656" y="221893"/>
                    </a:cubicBezTo>
                    <a:close/>
                    <a:moveTo>
                      <a:pt x="34212" y="94639"/>
                    </a:moveTo>
                    <a:lnTo>
                      <a:pt x="154989" y="187508"/>
                    </a:lnTo>
                    <a:lnTo>
                      <a:pt x="201471" y="127120"/>
                    </a:lnTo>
                    <a:lnTo>
                      <a:pt x="80694" y="34251"/>
                    </a:lnTo>
                    <a:lnTo>
                      <a:pt x="34212" y="94639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454" name="Google Shape;454;p2"/>
            <p:cNvSpPr/>
            <p:nvPr/>
          </p:nvSpPr>
          <p:spPr>
            <a:xfrm>
              <a:off x="8403145" y="1357978"/>
              <a:ext cx="131254" cy="126301"/>
            </a:xfrm>
            <a:custGeom>
              <a:avLst/>
              <a:gdLst/>
              <a:ahLst/>
              <a:cxnLst/>
              <a:rect l="l" t="t" r="r" b="b"/>
              <a:pathLst>
                <a:path w="131254" h="126301" extrusionOk="0">
                  <a:moveTo>
                    <a:pt x="131255" y="28480"/>
                  </a:moveTo>
                  <a:lnTo>
                    <a:pt x="56007" y="126302"/>
                  </a:lnTo>
                  <a:lnTo>
                    <a:pt x="0" y="122396"/>
                  </a:lnTo>
                  <a:lnTo>
                    <a:pt x="94202" y="0"/>
                  </a:lnTo>
                  <a:close/>
                </a:path>
              </a:pathLst>
            </a:custGeom>
            <a:solidFill>
              <a:srgbClr val="000000">
                <a:alpha val="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55" name="Google Shape;455;p2"/>
            <p:cNvSpPr/>
            <p:nvPr/>
          </p:nvSpPr>
          <p:spPr>
            <a:xfrm rot="-3144837">
              <a:off x="8450770" y="1293300"/>
              <a:ext cx="104782" cy="66679"/>
            </a:xfrm>
            <a:custGeom>
              <a:avLst/>
              <a:gdLst/>
              <a:ahLst/>
              <a:cxnLst/>
              <a:rect l="l" t="t" r="r" b="b"/>
              <a:pathLst>
                <a:path w="104774" h="66674" extrusionOk="0">
                  <a:moveTo>
                    <a:pt x="0" y="0"/>
                  </a:moveTo>
                  <a:lnTo>
                    <a:pt x="104774" y="0"/>
                  </a:lnTo>
                  <a:lnTo>
                    <a:pt x="104774" y="66675"/>
                  </a:lnTo>
                  <a:lnTo>
                    <a:pt x="0" y="66675"/>
                  </a:lnTo>
                  <a:close/>
                </a:path>
              </a:pathLst>
            </a:custGeom>
            <a:solidFill>
              <a:srgbClr val="000000">
                <a:alpha val="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456" name="Google Shape;456;p2"/>
            <p:cNvGrpSpPr/>
            <p:nvPr/>
          </p:nvGrpSpPr>
          <p:grpSpPr>
            <a:xfrm>
              <a:off x="8433011" y="1095392"/>
              <a:ext cx="388579" cy="353169"/>
              <a:chOff x="8433011" y="1095392"/>
              <a:chExt cx="388579" cy="353169"/>
            </a:xfrm>
          </p:grpSpPr>
          <p:sp>
            <p:nvSpPr>
              <p:cNvPr id="457" name="Google Shape;457;p2"/>
              <p:cNvSpPr/>
              <p:nvPr/>
            </p:nvSpPr>
            <p:spPr>
              <a:xfrm>
                <a:off x="8447246" y="1109662"/>
                <a:ext cx="360045" cy="324612"/>
              </a:xfrm>
              <a:custGeom>
                <a:avLst/>
                <a:gdLst/>
                <a:ahLst/>
                <a:cxnLst/>
                <a:rect l="l" t="t" r="r" b="b"/>
                <a:pathLst>
                  <a:path w="360045" h="324612" extrusionOk="0">
                    <a:moveTo>
                      <a:pt x="55150" y="0"/>
                    </a:moveTo>
                    <a:lnTo>
                      <a:pt x="0" y="149828"/>
                    </a:lnTo>
                    <a:lnTo>
                      <a:pt x="227267" y="324612"/>
                    </a:lnTo>
                    <a:lnTo>
                      <a:pt x="360045" y="234506"/>
                    </a:lnTo>
                    <a:close/>
                  </a:path>
                </a:pathLst>
              </a:custGeom>
              <a:solidFill>
                <a:srgbClr val="4F4F4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58" name="Google Shape;458;p2"/>
              <p:cNvSpPr/>
              <p:nvPr/>
            </p:nvSpPr>
            <p:spPr>
              <a:xfrm>
                <a:off x="8433011" y="1095392"/>
                <a:ext cx="388579" cy="353169"/>
              </a:xfrm>
              <a:custGeom>
                <a:avLst/>
                <a:gdLst/>
                <a:ahLst/>
                <a:cxnLst/>
                <a:rect l="l" t="t" r="r" b="b"/>
                <a:pathLst>
                  <a:path w="388579" h="353169" extrusionOk="0">
                    <a:moveTo>
                      <a:pt x="241502" y="353169"/>
                    </a:moveTo>
                    <a:cubicBezTo>
                      <a:pt x="238454" y="353169"/>
                      <a:pt x="235310" y="352217"/>
                      <a:pt x="232834" y="350217"/>
                    </a:cubicBezTo>
                    <a:lnTo>
                      <a:pt x="5567" y="175433"/>
                    </a:lnTo>
                    <a:cubicBezTo>
                      <a:pt x="614" y="171623"/>
                      <a:pt x="-1291" y="165051"/>
                      <a:pt x="900" y="159145"/>
                    </a:cubicBezTo>
                    <a:lnTo>
                      <a:pt x="56050" y="9317"/>
                    </a:lnTo>
                    <a:cubicBezTo>
                      <a:pt x="57574" y="5031"/>
                      <a:pt x="61098" y="1792"/>
                      <a:pt x="65479" y="554"/>
                    </a:cubicBezTo>
                    <a:cubicBezTo>
                      <a:pt x="69861" y="-684"/>
                      <a:pt x="74528" y="173"/>
                      <a:pt x="78148" y="2935"/>
                    </a:cubicBezTo>
                    <a:lnTo>
                      <a:pt x="383043" y="237441"/>
                    </a:lnTo>
                    <a:cubicBezTo>
                      <a:pt x="386663" y="240203"/>
                      <a:pt x="388758" y="244584"/>
                      <a:pt x="388568" y="249156"/>
                    </a:cubicBezTo>
                    <a:cubicBezTo>
                      <a:pt x="388473" y="253728"/>
                      <a:pt x="386091" y="258015"/>
                      <a:pt x="382281" y="260586"/>
                    </a:cubicBezTo>
                    <a:lnTo>
                      <a:pt x="249502" y="350693"/>
                    </a:lnTo>
                    <a:cubicBezTo>
                      <a:pt x="247121" y="352407"/>
                      <a:pt x="244264" y="353169"/>
                      <a:pt x="241502" y="353169"/>
                    </a:cubicBezTo>
                    <a:close/>
                    <a:moveTo>
                      <a:pt x="31285" y="159145"/>
                    </a:moveTo>
                    <a:lnTo>
                      <a:pt x="242073" y="321261"/>
                    </a:lnTo>
                    <a:lnTo>
                      <a:pt x="349991" y="248013"/>
                    </a:lnTo>
                    <a:lnTo>
                      <a:pt x="76147" y="37416"/>
                    </a:lnTo>
                    <a:lnTo>
                      <a:pt x="31285" y="159145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459" name="Google Shape;459;p2"/>
            <p:cNvGrpSpPr/>
            <p:nvPr/>
          </p:nvGrpSpPr>
          <p:grpSpPr>
            <a:xfrm>
              <a:off x="8457991" y="456115"/>
              <a:ext cx="836175" cy="922341"/>
              <a:chOff x="8457991" y="456115"/>
              <a:chExt cx="836175" cy="922341"/>
            </a:xfrm>
          </p:grpSpPr>
          <p:sp>
            <p:nvSpPr>
              <p:cNvPr id="460" name="Google Shape;460;p2"/>
              <p:cNvSpPr/>
              <p:nvPr/>
            </p:nvSpPr>
            <p:spPr>
              <a:xfrm>
                <a:off x="8472298" y="470875"/>
                <a:ext cx="807218" cy="893293"/>
              </a:xfrm>
              <a:custGeom>
                <a:avLst/>
                <a:gdLst/>
                <a:ahLst/>
                <a:cxnLst/>
                <a:rect l="l" t="t" r="r" b="b"/>
                <a:pathLst>
                  <a:path w="807218" h="893293" extrusionOk="0">
                    <a:moveTo>
                      <a:pt x="527017" y="680506"/>
                    </a:moveTo>
                    <a:lnTo>
                      <a:pt x="399573" y="880055"/>
                    </a:lnTo>
                    <a:cubicBezTo>
                      <a:pt x="388142" y="894914"/>
                      <a:pt x="366711" y="897676"/>
                      <a:pt x="351852" y="886246"/>
                    </a:cubicBezTo>
                    <a:lnTo>
                      <a:pt x="13239" y="625833"/>
                    </a:lnTo>
                    <a:cubicBezTo>
                      <a:pt x="-1620" y="614403"/>
                      <a:pt x="-4382" y="592972"/>
                      <a:pt x="7047" y="578112"/>
                    </a:cubicBezTo>
                    <a:lnTo>
                      <a:pt x="482345" y="60524"/>
                    </a:lnTo>
                    <a:cubicBezTo>
                      <a:pt x="547972" y="-10914"/>
                      <a:pt x="657319" y="-20343"/>
                      <a:pt x="734186" y="38807"/>
                    </a:cubicBezTo>
                    <a:lnTo>
                      <a:pt x="734186" y="38807"/>
                    </a:lnTo>
                    <a:cubicBezTo>
                      <a:pt x="811053" y="97957"/>
                      <a:pt x="830007" y="206066"/>
                      <a:pt x="777811" y="287791"/>
                    </a:cubicBezTo>
                    <a:lnTo>
                      <a:pt x="574642" y="606021"/>
                    </a:lnTo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61" name="Google Shape;461;p2"/>
              <p:cNvSpPr/>
              <p:nvPr/>
            </p:nvSpPr>
            <p:spPr>
              <a:xfrm>
                <a:off x="8457991" y="456115"/>
                <a:ext cx="836175" cy="922341"/>
              </a:xfrm>
              <a:custGeom>
                <a:avLst/>
                <a:gdLst/>
                <a:ahLst/>
                <a:cxnLst/>
                <a:rect l="l" t="t" r="r" b="b"/>
                <a:pathLst>
                  <a:path w="836175" h="922341" extrusionOk="0">
                    <a:moveTo>
                      <a:pt x="386828" y="922342"/>
                    </a:moveTo>
                    <a:cubicBezTo>
                      <a:pt x="376541" y="922342"/>
                      <a:pt x="366159" y="919103"/>
                      <a:pt x="357396" y="912341"/>
                    </a:cubicBezTo>
                    <a:lnTo>
                      <a:pt x="18782" y="651927"/>
                    </a:lnTo>
                    <a:cubicBezTo>
                      <a:pt x="8590" y="644117"/>
                      <a:pt x="2018" y="632687"/>
                      <a:pt x="399" y="619828"/>
                    </a:cubicBezTo>
                    <a:cubicBezTo>
                      <a:pt x="-1221" y="606969"/>
                      <a:pt x="2113" y="594301"/>
                      <a:pt x="10019" y="584109"/>
                    </a:cubicBezTo>
                    <a:cubicBezTo>
                      <a:pt x="10305" y="583823"/>
                      <a:pt x="10495" y="583442"/>
                      <a:pt x="10781" y="583157"/>
                    </a:cubicBezTo>
                    <a:lnTo>
                      <a:pt x="486079" y="65568"/>
                    </a:lnTo>
                    <a:cubicBezTo>
                      <a:pt x="557230" y="-11965"/>
                      <a:pt x="673816" y="-21967"/>
                      <a:pt x="757160" y="42137"/>
                    </a:cubicBezTo>
                    <a:cubicBezTo>
                      <a:pt x="840599" y="106240"/>
                      <a:pt x="860792" y="221492"/>
                      <a:pt x="804118" y="310170"/>
                    </a:cubicBezTo>
                    <a:lnTo>
                      <a:pt x="600950" y="628400"/>
                    </a:lnTo>
                    <a:cubicBezTo>
                      <a:pt x="596664" y="635068"/>
                      <a:pt x="587805" y="636973"/>
                      <a:pt x="581233" y="632782"/>
                    </a:cubicBezTo>
                    <a:cubicBezTo>
                      <a:pt x="574566" y="628496"/>
                      <a:pt x="572660" y="619733"/>
                      <a:pt x="576851" y="613065"/>
                    </a:cubicBezTo>
                    <a:lnTo>
                      <a:pt x="780020" y="294835"/>
                    </a:lnTo>
                    <a:cubicBezTo>
                      <a:pt x="828597" y="218730"/>
                      <a:pt x="811262" y="119861"/>
                      <a:pt x="739729" y="64806"/>
                    </a:cubicBezTo>
                    <a:cubicBezTo>
                      <a:pt x="668196" y="9752"/>
                      <a:pt x="568184" y="18419"/>
                      <a:pt x="507128" y="84904"/>
                    </a:cubicBezTo>
                    <a:lnTo>
                      <a:pt x="32307" y="601921"/>
                    </a:lnTo>
                    <a:cubicBezTo>
                      <a:pt x="29355" y="606017"/>
                      <a:pt x="28116" y="610970"/>
                      <a:pt x="28688" y="616113"/>
                    </a:cubicBezTo>
                    <a:cubicBezTo>
                      <a:pt x="29355" y="621352"/>
                      <a:pt x="32022" y="626019"/>
                      <a:pt x="36213" y="629258"/>
                    </a:cubicBezTo>
                    <a:lnTo>
                      <a:pt x="374827" y="889671"/>
                    </a:lnTo>
                    <a:cubicBezTo>
                      <a:pt x="383303" y="896243"/>
                      <a:pt x="395496" y="894719"/>
                      <a:pt x="402259" y="886433"/>
                    </a:cubicBezTo>
                    <a:lnTo>
                      <a:pt x="529226" y="687551"/>
                    </a:lnTo>
                    <a:cubicBezTo>
                      <a:pt x="533513" y="680883"/>
                      <a:pt x="542371" y="678978"/>
                      <a:pt x="548943" y="683169"/>
                    </a:cubicBezTo>
                    <a:cubicBezTo>
                      <a:pt x="555611" y="687455"/>
                      <a:pt x="557516" y="696218"/>
                      <a:pt x="553325" y="702886"/>
                    </a:cubicBezTo>
                    <a:lnTo>
                      <a:pt x="425880" y="902435"/>
                    </a:lnTo>
                    <a:cubicBezTo>
                      <a:pt x="425690" y="902816"/>
                      <a:pt x="425404" y="903101"/>
                      <a:pt x="425118" y="903482"/>
                    </a:cubicBezTo>
                    <a:cubicBezTo>
                      <a:pt x="415689" y="915865"/>
                      <a:pt x="401401" y="922342"/>
                      <a:pt x="386828" y="922342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462" name="Google Shape;462;p2"/>
            <p:cNvGrpSpPr/>
            <p:nvPr/>
          </p:nvGrpSpPr>
          <p:grpSpPr>
            <a:xfrm>
              <a:off x="9017765" y="1062485"/>
              <a:ext cx="43394" cy="51843"/>
              <a:chOff x="9017765" y="1062485"/>
              <a:chExt cx="43394" cy="51843"/>
            </a:xfrm>
          </p:grpSpPr>
          <p:sp>
            <p:nvSpPr>
              <p:cNvPr id="463" name="Google Shape;463;p2"/>
              <p:cNvSpPr/>
              <p:nvPr/>
            </p:nvSpPr>
            <p:spPr>
              <a:xfrm>
                <a:off x="9032081" y="1076800"/>
                <a:ext cx="14858" cy="23240"/>
              </a:xfrm>
              <a:custGeom>
                <a:avLst/>
                <a:gdLst/>
                <a:ahLst/>
                <a:cxnLst/>
                <a:rect l="l" t="t" r="r" b="b"/>
                <a:pathLst>
                  <a:path w="14858" h="23240" extrusionOk="0">
                    <a:moveTo>
                      <a:pt x="14859" y="0"/>
                    </a:moveTo>
                    <a:lnTo>
                      <a:pt x="0" y="2324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64" name="Google Shape;464;p2"/>
              <p:cNvSpPr/>
              <p:nvPr/>
            </p:nvSpPr>
            <p:spPr>
              <a:xfrm>
                <a:off x="9017765" y="1062485"/>
                <a:ext cx="43394" cy="51843"/>
              </a:xfrm>
              <a:custGeom>
                <a:avLst/>
                <a:gdLst/>
                <a:ahLst/>
                <a:cxnLst/>
                <a:rect l="l" t="t" r="r" b="b"/>
                <a:pathLst>
                  <a:path w="43394" h="51843" extrusionOk="0">
                    <a:moveTo>
                      <a:pt x="14315" y="51844"/>
                    </a:moveTo>
                    <a:cubicBezTo>
                      <a:pt x="11648" y="51844"/>
                      <a:pt x="8981" y="51082"/>
                      <a:pt x="6600" y="49558"/>
                    </a:cubicBezTo>
                    <a:cubicBezTo>
                      <a:pt x="-67" y="45272"/>
                      <a:pt x="-1973" y="36508"/>
                      <a:pt x="2218" y="29841"/>
                    </a:cubicBezTo>
                    <a:lnTo>
                      <a:pt x="17077" y="6600"/>
                    </a:lnTo>
                    <a:cubicBezTo>
                      <a:pt x="21364" y="-68"/>
                      <a:pt x="30127" y="-1973"/>
                      <a:pt x="36794" y="2218"/>
                    </a:cubicBezTo>
                    <a:cubicBezTo>
                      <a:pt x="43462" y="6505"/>
                      <a:pt x="45367" y="15268"/>
                      <a:pt x="41176" y="21935"/>
                    </a:cubicBezTo>
                    <a:lnTo>
                      <a:pt x="26317" y="45176"/>
                    </a:lnTo>
                    <a:cubicBezTo>
                      <a:pt x="23650" y="49558"/>
                      <a:pt x="18983" y="51844"/>
                      <a:pt x="14315" y="51844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465" name="Google Shape;465;p2"/>
            <p:cNvGrpSpPr/>
            <p:nvPr/>
          </p:nvGrpSpPr>
          <p:grpSpPr>
            <a:xfrm>
              <a:off x="8715085" y="603328"/>
              <a:ext cx="436817" cy="522335"/>
              <a:chOff x="8715085" y="603328"/>
              <a:chExt cx="436817" cy="522335"/>
            </a:xfrm>
          </p:grpSpPr>
          <p:sp>
            <p:nvSpPr>
              <p:cNvPr id="466" name="Google Shape;466;p2"/>
              <p:cNvSpPr/>
              <p:nvPr/>
            </p:nvSpPr>
            <p:spPr>
              <a:xfrm>
                <a:off x="8729477" y="617605"/>
                <a:ext cx="408231" cy="493699"/>
              </a:xfrm>
              <a:custGeom>
                <a:avLst/>
                <a:gdLst/>
                <a:ahLst/>
                <a:cxnLst/>
                <a:rect l="l" t="t" r="r" b="b"/>
                <a:pathLst>
                  <a:path w="408231" h="493699" extrusionOk="0">
                    <a:moveTo>
                      <a:pt x="24093" y="480912"/>
                    </a:moveTo>
                    <a:lnTo>
                      <a:pt x="24093" y="480912"/>
                    </a:lnTo>
                    <a:cubicBezTo>
                      <a:pt x="-2863" y="460148"/>
                      <a:pt x="-8006" y="421095"/>
                      <a:pt x="12759" y="394044"/>
                    </a:cubicBezTo>
                    <a:lnTo>
                      <a:pt x="297270" y="24093"/>
                    </a:lnTo>
                    <a:cubicBezTo>
                      <a:pt x="318035" y="-2862"/>
                      <a:pt x="357087" y="-8006"/>
                      <a:pt x="384138" y="12759"/>
                    </a:cubicBezTo>
                    <a:lnTo>
                      <a:pt x="384138" y="12759"/>
                    </a:lnTo>
                    <a:cubicBezTo>
                      <a:pt x="411094" y="33523"/>
                      <a:pt x="416237" y="72576"/>
                      <a:pt x="395473" y="99627"/>
                    </a:cubicBezTo>
                    <a:lnTo>
                      <a:pt x="110961" y="469578"/>
                    </a:lnTo>
                    <a:cubicBezTo>
                      <a:pt x="90102" y="496629"/>
                      <a:pt x="51049" y="501677"/>
                      <a:pt x="24093" y="480912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67" name="Google Shape;467;p2"/>
              <p:cNvSpPr/>
              <p:nvPr/>
            </p:nvSpPr>
            <p:spPr>
              <a:xfrm>
                <a:off x="8715085" y="603328"/>
                <a:ext cx="436817" cy="522335"/>
              </a:xfrm>
              <a:custGeom>
                <a:avLst/>
                <a:gdLst/>
                <a:ahLst/>
                <a:cxnLst/>
                <a:rect l="l" t="t" r="r" b="b"/>
                <a:pathLst>
                  <a:path w="436817" h="522335" extrusionOk="0">
                    <a:moveTo>
                      <a:pt x="76108" y="522336"/>
                    </a:moveTo>
                    <a:cubicBezTo>
                      <a:pt x="59916" y="522336"/>
                      <a:pt x="43533" y="517192"/>
                      <a:pt x="29722" y="506524"/>
                    </a:cubicBezTo>
                    <a:cubicBezTo>
                      <a:pt x="-3616" y="480902"/>
                      <a:pt x="-9807" y="432991"/>
                      <a:pt x="15720" y="399654"/>
                    </a:cubicBezTo>
                    <a:lnTo>
                      <a:pt x="300231" y="29703"/>
                    </a:lnTo>
                    <a:cubicBezTo>
                      <a:pt x="325854" y="-3635"/>
                      <a:pt x="373765" y="-9826"/>
                      <a:pt x="407102" y="15796"/>
                    </a:cubicBezTo>
                    <a:cubicBezTo>
                      <a:pt x="423200" y="28179"/>
                      <a:pt x="433486" y="46086"/>
                      <a:pt x="436153" y="66374"/>
                    </a:cubicBezTo>
                    <a:cubicBezTo>
                      <a:pt x="438820" y="86662"/>
                      <a:pt x="433391" y="106569"/>
                      <a:pt x="421104" y="122667"/>
                    </a:cubicBezTo>
                    <a:lnTo>
                      <a:pt x="136592" y="492618"/>
                    </a:lnTo>
                    <a:cubicBezTo>
                      <a:pt x="121638" y="512049"/>
                      <a:pt x="98968" y="522336"/>
                      <a:pt x="76108" y="522336"/>
                    </a:cubicBezTo>
                    <a:close/>
                    <a:moveTo>
                      <a:pt x="360810" y="28560"/>
                    </a:moveTo>
                    <a:cubicBezTo>
                      <a:pt x="346523" y="28560"/>
                      <a:pt x="332331" y="34941"/>
                      <a:pt x="322996" y="47133"/>
                    </a:cubicBezTo>
                    <a:lnTo>
                      <a:pt x="38485" y="417084"/>
                    </a:lnTo>
                    <a:cubicBezTo>
                      <a:pt x="22483" y="437944"/>
                      <a:pt x="26388" y="467853"/>
                      <a:pt x="47247" y="483855"/>
                    </a:cubicBezTo>
                    <a:lnTo>
                      <a:pt x="47247" y="483855"/>
                    </a:lnTo>
                    <a:cubicBezTo>
                      <a:pt x="57249" y="491570"/>
                      <a:pt x="69726" y="494904"/>
                      <a:pt x="82395" y="493284"/>
                    </a:cubicBezTo>
                    <a:cubicBezTo>
                      <a:pt x="95063" y="491665"/>
                      <a:pt x="106303" y="485188"/>
                      <a:pt x="114018" y="475187"/>
                    </a:cubicBezTo>
                    <a:lnTo>
                      <a:pt x="398530" y="105236"/>
                    </a:lnTo>
                    <a:cubicBezTo>
                      <a:pt x="406245" y="95235"/>
                      <a:pt x="409578" y="82757"/>
                      <a:pt x="407959" y="70089"/>
                    </a:cubicBezTo>
                    <a:cubicBezTo>
                      <a:pt x="406340" y="57420"/>
                      <a:pt x="399863" y="46181"/>
                      <a:pt x="389862" y="38466"/>
                    </a:cubicBezTo>
                    <a:cubicBezTo>
                      <a:pt x="381099" y="31798"/>
                      <a:pt x="370907" y="28560"/>
                      <a:pt x="360810" y="2856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468" name="Google Shape;468;p2"/>
            <p:cNvSpPr/>
            <p:nvPr/>
          </p:nvSpPr>
          <p:spPr>
            <a:xfrm>
              <a:off x="8435816" y="1106899"/>
              <a:ext cx="115538" cy="196310"/>
            </a:xfrm>
            <a:custGeom>
              <a:avLst/>
              <a:gdLst/>
              <a:ahLst/>
              <a:cxnLst/>
              <a:rect l="l" t="t" r="r" b="b"/>
              <a:pathLst>
                <a:path w="115538" h="196310" extrusionOk="0">
                  <a:moveTo>
                    <a:pt x="60388" y="196310"/>
                  </a:moveTo>
                  <a:lnTo>
                    <a:pt x="0" y="149828"/>
                  </a:lnTo>
                  <a:lnTo>
                    <a:pt x="55150" y="0"/>
                  </a:lnTo>
                  <a:lnTo>
                    <a:pt x="115538" y="46387"/>
                  </a:lnTo>
                  <a:close/>
                </a:path>
              </a:pathLst>
            </a:custGeom>
            <a:solidFill>
              <a:srgbClr val="000000">
                <a:alpha val="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69" name="Google Shape;469;p2"/>
            <p:cNvSpPr/>
            <p:nvPr/>
          </p:nvSpPr>
          <p:spPr>
            <a:xfrm>
              <a:off x="8466611" y="460493"/>
              <a:ext cx="768161" cy="683935"/>
            </a:xfrm>
            <a:custGeom>
              <a:avLst/>
              <a:gdLst/>
              <a:ahLst/>
              <a:cxnLst/>
              <a:rect l="l" t="t" r="r" b="b"/>
              <a:pathLst>
                <a:path w="768161" h="683935" extrusionOk="0">
                  <a:moveTo>
                    <a:pt x="768162" y="72716"/>
                  </a:moveTo>
                  <a:cubicBezTo>
                    <a:pt x="697010" y="42617"/>
                    <a:pt x="612332" y="59190"/>
                    <a:pt x="557850" y="118626"/>
                  </a:cubicBezTo>
                  <a:lnTo>
                    <a:pt x="82552" y="636215"/>
                  </a:lnTo>
                  <a:cubicBezTo>
                    <a:pt x="71122" y="651074"/>
                    <a:pt x="73884" y="672600"/>
                    <a:pt x="88743" y="683935"/>
                  </a:cubicBezTo>
                  <a:lnTo>
                    <a:pt x="13210" y="625833"/>
                  </a:lnTo>
                  <a:cubicBezTo>
                    <a:pt x="-1554" y="614498"/>
                    <a:pt x="-4411" y="592971"/>
                    <a:pt x="7019" y="578113"/>
                  </a:cubicBezTo>
                  <a:lnTo>
                    <a:pt x="482316" y="60524"/>
                  </a:lnTo>
                  <a:cubicBezTo>
                    <a:pt x="547943" y="-10914"/>
                    <a:pt x="657291" y="-20343"/>
                    <a:pt x="734157" y="38807"/>
                  </a:cubicBezTo>
                  <a:cubicBezTo>
                    <a:pt x="747207" y="48808"/>
                    <a:pt x="758637" y="60143"/>
                    <a:pt x="768162" y="72716"/>
                  </a:cubicBezTo>
                  <a:close/>
                </a:path>
              </a:pathLst>
            </a:custGeom>
            <a:solidFill>
              <a:srgbClr val="000000">
                <a:alpha val="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70" name="Google Shape;470;p2"/>
            <p:cNvSpPr/>
            <p:nvPr/>
          </p:nvSpPr>
          <p:spPr>
            <a:xfrm>
              <a:off x="8725685" y="613189"/>
              <a:ext cx="390596" cy="484128"/>
            </a:xfrm>
            <a:custGeom>
              <a:avLst/>
              <a:gdLst/>
              <a:ahLst/>
              <a:cxnLst/>
              <a:rect l="l" t="t" r="r" b="b"/>
              <a:pathLst>
                <a:path w="390596" h="484128" extrusionOk="0">
                  <a:moveTo>
                    <a:pt x="44172" y="483995"/>
                  </a:moveTo>
                  <a:cubicBezTo>
                    <a:pt x="33695" y="484757"/>
                    <a:pt x="23789" y="482280"/>
                    <a:pt x="15788" y="476089"/>
                  </a:cubicBezTo>
                  <a:cubicBezTo>
                    <a:pt x="-5167" y="459992"/>
                    <a:pt x="-5262" y="424845"/>
                    <a:pt x="15502" y="397794"/>
                  </a:cubicBezTo>
                  <a:lnTo>
                    <a:pt x="300014" y="27843"/>
                  </a:lnTo>
                  <a:cubicBezTo>
                    <a:pt x="320779" y="792"/>
                    <a:pt x="354878" y="-8067"/>
                    <a:pt x="375738" y="8031"/>
                  </a:cubicBezTo>
                  <a:cubicBezTo>
                    <a:pt x="383739" y="14222"/>
                    <a:pt x="388692" y="23175"/>
                    <a:pt x="390597" y="33462"/>
                  </a:cubicBezTo>
                  <a:cubicBezTo>
                    <a:pt x="373833" y="34796"/>
                    <a:pt x="356021" y="44511"/>
                    <a:pt x="343257" y="61180"/>
                  </a:cubicBezTo>
                  <a:lnTo>
                    <a:pt x="58746" y="431131"/>
                  </a:lnTo>
                  <a:cubicBezTo>
                    <a:pt x="45982" y="447705"/>
                    <a:pt x="41125" y="467421"/>
                    <a:pt x="44172" y="483995"/>
                  </a:cubicBezTo>
                  <a:close/>
                </a:path>
              </a:pathLst>
            </a:custGeom>
            <a:solidFill>
              <a:srgbClr val="000000">
                <a:alpha val="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471" name="Google Shape;471;p2"/>
          <p:cNvGrpSpPr/>
          <p:nvPr/>
        </p:nvGrpSpPr>
        <p:grpSpPr>
          <a:xfrm>
            <a:off x="5140976" y="802510"/>
            <a:ext cx="1536327" cy="1421090"/>
            <a:chOff x="1560766" y="5405182"/>
            <a:chExt cx="928687" cy="859028"/>
          </a:xfrm>
        </p:grpSpPr>
        <p:grpSp>
          <p:nvGrpSpPr>
            <p:cNvPr id="472" name="Google Shape;472;p2"/>
            <p:cNvGrpSpPr/>
            <p:nvPr/>
          </p:nvGrpSpPr>
          <p:grpSpPr>
            <a:xfrm>
              <a:off x="1580864" y="5520975"/>
              <a:ext cx="202501" cy="481393"/>
              <a:chOff x="1580864" y="5520975"/>
              <a:chExt cx="202501" cy="481393"/>
            </a:xfrm>
          </p:grpSpPr>
          <p:sp>
            <p:nvSpPr>
              <p:cNvPr id="473" name="Google Shape;473;p2"/>
              <p:cNvSpPr/>
              <p:nvPr/>
            </p:nvSpPr>
            <p:spPr>
              <a:xfrm>
                <a:off x="1595151" y="5535262"/>
                <a:ext cx="173926" cy="452818"/>
              </a:xfrm>
              <a:custGeom>
                <a:avLst/>
                <a:gdLst/>
                <a:ahLst/>
                <a:cxnLst/>
                <a:rect l="l" t="t" r="r" b="b"/>
                <a:pathLst>
                  <a:path w="173926" h="452818" extrusionOk="0">
                    <a:moveTo>
                      <a:pt x="0" y="0"/>
                    </a:moveTo>
                    <a:lnTo>
                      <a:pt x="173926" y="0"/>
                    </a:lnTo>
                    <a:lnTo>
                      <a:pt x="173926" y="452818"/>
                    </a:lnTo>
                    <a:lnTo>
                      <a:pt x="0" y="452818"/>
                    </a:lnTo>
                    <a:close/>
                  </a:path>
                </a:pathLst>
              </a:custGeom>
              <a:solidFill>
                <a:srgbClr val="FFFFFF"/>
              </a:solidFill>
              <a:ln w="228600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74" name="Google Shape;474;p2"/>
              <p:cNvSpPr/>
              <p:nvPr/>
            </p:nvSpPr>
            <p:spPr>
              <a:xfrm>
                <a:off x="1580864" y="5520975"/>
                <a:ext cx="202501" cy="481393"/>
              </a:xfrm>
              <a:custGeom>
                <a:avLst/>
                <a:gdLst/>
                <a:ahLst/>
                <a:cxnLst/>
                <a:rect l="l" t="t" r="r" b="b"/>
                <a:pathLst>
                  <a:path w="202501" h="481393" extrusionOk="0">
                    <a:moveTo>
                      <a:pt x="188214" y="481393"/>
                    </a:moveTo>
                    <a:lnTo>
                      <a:pt x="14288" y="481393"/>
                    </a:lnTo>
                    <a:cubicBezTo>
                      <a:pt x="6382" y="481393"/>
                      <a:pt x="0" y="475012"/>
                      <a:pt x="0" y="467106"/>
                    </a:cubicBezTo>
                    <a:lnTo>
                      <a:pt x="0" y="14288"/>
                    </a:lnTo>
                    <a:cubicBezTo>
                      <a:pt x="0" y="6382"/>
                      <a:pt x="6382" y="0"/>
                      <a:pt x="14288" y="0"/>
                    </a:cubicBezTo>
                    <a:lnTo>
                      <a:pt x="188214" y="0"/>
                    </a:lnTo>
                    <a:cubicBezTo>
                      <a:pt x="196120" y="0"/>
                      <a:pt x="202501" y="6382"/>
                      <a:pt x="202501" y="14288"/>
                    </a:cubicBezTo>
                    <a:lnTo>
                      <a:pt x="202501" y="467106"/>
                    </a:lnTo>
                    <a:cubicBezTo>
                      <a:pt x="202501" y="475012"/>
                      <a:pt x="196120" y="481393"/>
                      <a:pt x="188214" y="481393"/>
                    </a:cubicBezTo>
                    <a:close/>
                    <a:moveTo>
                      <a:pt x="28575" y="452818"/>
                    </a:moveTo>
                    <a:lnTo>
                      <a:pt x="173926" y="452818"/>
                    </a:lnTo>
                    <a:lnTo>
                      <a:pt x="173926" y="28575"/>
                    </a:lnTo>
                    <a:lnTo>
                      <a:pt x="28575" y="28575"/>
                    </a:lnTo>
                    <a:lnTo>
                      <a:pt x="28575" y="452818"/>
                    </a:lnTo>
                    <a:close/>
                  </a:path>
                </a:pathLst>
              </a:custGeom>
              <a:solidFill>
                <a:srgbClr val="FFFFFF"/>
              </a:solidFill>
              <a:ln w="228600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475" name="Google Shape;475;p2"/>
            <p:cNvGrpSpPr/>
            <p:nvPr/>
          </p:nvGrpSpPr>
          <p:grpSpPr>
            <a:xfrm>
              <a:off x="1615001" y="5405182"/>
              <a:ext cx="134227" cy="78931"/>
              <a:chOff x="1615001" y="5405182"/>
              <a:chExt cx="134227" cy="78931"/>
            </a:xfrm>
          </p:grpSpPr>
          <p:sp>
            <p:nvSpPr>
              <p:cNvPr id="476" name="Google Shape;476;p2"/>
              <p:cNvSpPr/>
              <p:nvPr/>
            </p:nvSpPr>
            <p:spPr>
              <a:xfrm>
                <a:off x="1629251" y="5419465"/>
                <a:ext cx="105727" cy="50360"/>
              </a:xfrm>
              <a:custGeom>
                <a:avLst/>
                <a:gdLst/>
                <a:ahLst/>
                <a:cxnLst/>
                <a:rect l="l" t="t" r="r" b="b"/>
                <a:pathLst>
                  <a:path w="105727" h="50360" extrusionOk="0">
                    <a:moveTo>
                      <a:pt x="105727" y="50361"/>
                    </a:moveTo>
                    <a:lnTo>
                      <a:pt x="0" y="50361"/>
                    </a:lnTo>
                    <a:lnTo>
                      <a:pt x="12478" y="24453"/>
                    </a:lnTo>
                    <a:cubicBezTo>
                      <a:pt x="14954" y="19405"/>
                      <a:pt x="18193" y="15118"/>
                      <a:pt x="22003" y="11594"/>
                    </a:cubicBezTo>
                    <a:cubicBezTo>
                      <a:pt x="42767" y="-7360"/>
                      <a:pt x="79915" y="-3074"/>
                      <a:pt x="93250" y="24453"/>
                    </a:cubicBezTo>
                    <a:lnTo>
                      <a:pt x="105727" y="50361"/>
                    </a:lnTo>
                    <a:close/>
                  </a:path>
                </a:pathLst>
              </a:custGeom>
              <a:solidFill>
                <a:srgbClr val="FFFFFF"/>
              </a:solidFill>
              <a:ln w="228600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77" name="Google Shape;477;p2"/>
              <p:cNvSpPr/>
              <p:nvPr/>
            </p:nvSpPr>
            <p:spPr>
              <a:xfrm>
                <a:off x="1615001" y="5405182"/>
                <a:ext cx="134227" cy="78931"/>
              </a:xfrm>
              <a:custGeom>
                <a:avLst/>
                <a:gdLst/>
                <a:ahLst/>
                <a:cxnLst/>
                <a:rect l="l" t="t" r="r" b="b"/>
                <a:pathLst>
                  <a:path w="134227" h="78931" extrusionOk="0">
                    <a:moveTo>
                      <a:pt x="119977" y="78931"/>
                    </a:moveTo>
                    <a:lnTo>
                      <a:pt x="14250" y="78931"/>
                    </a:lnTo>
                    <a:cubicBezTo>
                      <a:pt x="9297" y="78931"/>
                      <a:pt x="4725" y="76359"/>
                      <a:pt x="2153" y="72263"/>
                    </a:cubicBezTo>
                    <a:cubicBezTo>
                      <a:pt x="-419" y="68168"/>
                      <a:pt x="-704" y="62929"/>
                      <a:pt x="1391" y="58452"/>
                    </a:cubicBezTo>
                    <a:lnTo>
                      <a:pt x="13869" y="32544"/>
                    </a:lnTo>
                    <a:cubicBezTo>
                      <a:pt x="17108" y="25972"/>
                      <a:pt x="21394" y="20257"/>
                      <a:pt x="26537" y="15400"/>
                    </a:cubicBezTo>
                    <a:cubicBezTo>
                      <a:pt x="40348" y="2826"/>
                      <a:pt x="59875" y="-2508"/>
                      <a:pt x="78925" y="1112"/>
                    </a:cubicBezTo>
                    <a:cubicBezTo>
                      <a:pt x="97308" y="4636"/>
                      <a:pt x="112453" y="16066"/>
                      <a:pt x="120359" y="32449"/>
                    </a:cubicBezTo>
                    <a:lnTo>
                      <a:pt x="132836" y="58357"/>
                    </a:lnTo>
                    <a:cubicBezTo>
                      <a:pt x="134932" y="62738"/>
                      <a:pt x="134646" y="67977"/>
                      <a:pt x="132074" y="72168"/>
                    </a:cubicBezTo>
                    <a:cubicBezTo>
                      <a:pt x="129407" y="76455"/>
                      <a:pt x="124835" y="78931"/>
                      <a:pt x="119977" y="78931"/>
                    </a:cubicBezTo>
                    <a:close/>
                    <a:moveTo>
                      <a:pt x="36919" y="50356"/>
                    </a:moveTo>
                    <a:lnTo>
                      <a:pt x="97213" y="50356"/>
                    </a:lnTo>
                    <a:lnTo>
                      <a:pt x="94641" y="44927"/>
                    </a:lnTo>
                    <a:cubicBezTo>
                      <a:pt x="89212" y="33687"/>
                      <a:pt x="79115" y="30258"/>
                      <a:pt x="73496" y="29210"/>
                    </a:cubicBezTo>
                    <a:cubicBezTo>
                      <a:pt x="63494" y="27210"/>
                      <a:pt x="52826" y="30068"/>
                      <a:pt x="45873" y="36449"/>
                    </a:cubicBezTo>
                    <a:cubicBezTo>
                      <a:pt x="43301" y="38831"/>
                      <a:pt x="41206" y="41688"/>
                      <a:pt x="39491" y="45022"/>
                    </a:cubicBezTo>
                    <a:lnTo>
                      <a:pt x="36919" y="50356"/>
                    </a:lnTo>
                    <a:close/>
                  </a:path>
                </a:pathLst>
              </a:custGeom>
              <a:solidFill>
                <a:srgbClr val="FFFFFF"/>
              </a:solidFill>
              <a:ln w="228600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478" name="Google Shape;478;p2"/>
            <p:cNvGrpSpPr/>
            <p:nvPr/>
          </p:nvGrpSpPr>
          <p:grpSpPr>
            <a:xfrm>
              <a:off x="1580941" y="5455538"/>
              <a:ext cx="202347" cy="99441"/>
              <a:chOff x="1580941" y="5455538"/>
              <a:chExt cx="202347" cy="99441"/>
            </a:xfrm>
          </p:grpSpPr>
          <p:sp>
            <p:nvSpPr>
              <p:cNvPr id="479" name="Google Shape;479;p2"/>
              <p:cNvSpPr/>
              <p:nvPr/>
            </p:nvSpPr>
            <p:spPr>
              <a:xfrm>
                <a:off x="1595222" y="5469826"/>
                <a:ext cx="173785" cy="70866"/>
              </a:xfrm>
              <a:custGeom>
                <a:avLst/>
                <a:gdLst/>
                <a:ahLst/>
                <a:cxnLst/>
                <a:rect l="l" t="t" r="r" b="b"/>
                <a:pathLst>
                  <a:path w="173785" h="70866" extrusionOk="0">
                    <a:moveTo>
                      <a:pt x="173761" y="70390"/>
                    </a:moveTo>
                    <a:cubicBezTo>
                      <a:pt x="173856" y="70675"/>
                      <a:pt x="173666" y="70866"/>
                      <a:pt x="173380" y="70866"/>
                    </a:cubicBezTo>
                    <a:lnTo>
                      <a:pt x="406" y="70866"/>
                    </a:lnTo>
                    <a:cubicBezTo>
                      <a:pt x="120" y="70866"/>
                      <a:pt x="-70" y="70675"/>
                      <a:pt x="25" y="70390"/>
                    </a:cubicBezTo>
                    <a:lnTo>
                      <a:pt x="2406" y="65437"/>
                    </a:lnTo>
                    <a:lnTo>
                      <a:pt x="34029" y="0"/>
                    </a:lnTo>
                    <a:lnTo>
                      <a:pt x="139756" y="0"/>
                    </a:lnTo>
                    <a:lnTo>
                      <a:pt x="171380" y="65437"/>
                    </a:lnTo>
                    <a:lnTo>
                      <a:pt x="173761" y="70390"/>
                    </a:lnTo>
                    <a:close/>
                  </a:path>
                </a:pathLst>
              </a:custGeom>
              <a:solidFill>
                <a:srgbClr val="FFFFFF"/>
              </a:solidFill>
              <a:ln w="228600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80" name="Google Shape;480;p2"/>
              <p:cNvSpPr/>
              <p:nvPr/>
            </p:nvSpPr>
            <p:spPr>
              <a:xfrm>
                <a:off x="1580941" y="5455538"/>
                <a:ext cx="202347" cy="99441"/>
              </a:xfrm>
              <a:custGeom>
                <a:avLst/>
                <a:gdLst/>
                <a:ahLst/>
                <a:cxnLst/>
                <a:rect l="l" t="t" r="r" b="b"/>
                <a:pathLst>
                  <a:path w="202347" h="99441" extrusionOk="0">
                    <a:moveTo>
                      <a:pt x="187661" y="99441"/>
                    </a:moveTo>
                    <a:lnTo>
                      <a:pt x="14687" y="99441"/>
                    </a:lnTo>
                    <a:cubicBezTo>
                      <a:pt x="10115" y="99441"/>
                      <a:pt x="5448" y="97060"/>
                      <a:pt x="2781" y="93440"/>
                    </a:cubicBezTo>
                    <a:cubicBezTo>
                      <a:pt x="114" y="89821"/>
                      <a:pt x="-744" y="84677"/>
                      <a:pt x="685" y="80296"/>
                    </a:cubicBezTo>
                    <a:cubicBezTo>
                      <a:pt x="876" y="79724"/>
                      <a:pt x="1161" y="79057"/>
                      <a:pt x="1447" y="78486"/>
                    </a:cubicBezTo>
                    <a:lnTo>
                      <a:pt x="35451" y="8096"/>
                    </a:lnTo>
                    <a:cubicBezTo>
                      <a:pt x="37832" y="3143"/>
                      <a:pt x="42881" y="0"/>
                      <a:pt x="48310" y="0"/>
                    </a:cubicBezTo>
                    <a:lnTo>
                      <a:pt x="154037" y="0"/>
                    </a:lnTo>
                    <a:cubicBezTo>
                      <a:pt x="159562" y="0"/>
                      <a:pt x="164515" y="3143"/>
                      <a:pt x="166896" y="8096"/>
                    </a:cubicBezTo>
                    <a:lnTo>
                      <a:pt x="200901" y="78486"/>
                    </a:lnTo>
                    <a:cubicBezTo>
                      <a:pt x="201186" y="79057"/>
                      <a:pt x="201377" y="79629"/>
                      <a:pt x="201662" y="80296"/>
                    </a:cubicBezTo>
                    <a:cubicBezTo>
                      <a:pt x="203091" y="84677"/>
                      <a:pt x="202234" y="89725"/>
                      <a:pt x="199567" y="93440"/>
                    </a:cubicBezTo>
                    <a:cubicBezTo>
                      <a:pt x="196900" y="97155"/>
                      <a:pt x="192233" y="99441"/>
                      <a:pt x="187661" y="99441"/>
                    </a:cubicBezTo>
                    <a:close/>
                    <a:moveTo>
                      <a:pt x="36785" y="70866"/>
                    </a:moveTo>
                    <a:lnTo>
                      <a:pt x="165468" y="70866"/>
                    </a:lnTo>
                    <a:lnTo>
                      <a:pt x="144989" y="28575"/>
                    </a:lnTo>
                    <a:lnTo>
                      <a:pt x="57168" y="28575"/>
                    </a:lnTo>
                    <a:lnTo>
                      <a:pt x="36785" y="70866"/>
                    </a:lnTo>
                    <a:close/>
                  </a:path>
                </a:pathLst>
              </a:custGeom>
              <a:solidFill>
                <a:srgbClr val="FFFFFF"/>
              </a:solidFill>
              <a:ln w="228600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481" name="Google Shape;481;p2"/>
            <p:cNvGrpSpPr/>
            <p:nvPr/>
          </p:nvGrpSpPr>
          <p:grpSpPr>
            <a:xfrm>
              <a:off x="1757076" y="5521165"/>
              <a:ext cx="202596" cy="481393"/>
              <a:chOff x="1757076" y="5521165"/>
              <a:chExt cx="202596" cy="481393"/>
            </a:xfrm>
          </p:grpSpPr>
          <p:sp>
            <p:nvSpPr>
              <p:cNvPr id="482" name="Google Shape;482;p2"/>
              <p:cNvSpPr/>
              <p:nvPr/>
            </p:nvSpPr>
            <p:spPr>
              <a:xfrm>
                <a:off x="1771364" y="5535453"/>
                <a:ext cx="174021" cy="452818"/>
              </a:xfrm>
              <a:custGeom>
                <a:avLst/>
                <a:gdLst/>
                <a:ahLst/>
                <a:cxnLst/>
                <a:rect l="l" t="t" r="r" b="b"/>
                <a:pathLst>
                  <a:path w="174021" h="452818" extrusionOk="0">
                    <a:moveTo>
                      <a:pt x="0" y="0"/>
                    </a:moveTo>
                    <a:lnTo>
                      <a:pt x="174022" y="0"/>
                    </a:lnTo>
                    <a:lnTo>
                      <a:pt x="174022" y="452819"/>
                    </a:lnTo>
                    <a:lnTo>
                      <a:pt x="0" y="452819"/>
                    </a:lnTo>
                    <a:close/>
                  </a:path>
                </a:pathLst>
              </a:custGeom>
              <a:solidFill>
                <a:srgbClr val="FFFFFF"/>
              </a:solidFill>
              <a:ln w="228600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83" name="Google Shape;483;p2"/>
              <p:cNvSpPr/>
              <p:nvPr/>
            </p:nvSpPr>
            <p:spPr>
              <a:xfrm>
                <a:off x="1757076" y="5521165"/>
                <a:ext cx="202596" cy="481393"/>
              </a:xfrm>
              <a:custGeom>
                <a:avLst/>
                <a:gdLst/>
                <a:ahLst/>
                <a:cxnLst/>
                <a:rect l="l" t="t" r="r" b="b"/>
                <a:pathLst>
                  <a:path w="202596" h="481393" extrusionOk="0">
                    <a:moveTo>
                      <a:pt x="188309" y="481393"/>
                    </a:moveTo>
                    <a:lnTo>
                      <a:pt x="14288" y="481393"/>
                    </a:lnTo>
                    <a:cubicBezTo>
                      <a:pt x="6382" y="481393"/>
                      <a:pt x="0" y="475012"/>
                      <a:pt x="0" y="467106"/>
                    </a:cubicBezTo>
                    <a:lnTo>
                      <a:pt x="0" y="14288"/>
                    </a:lnTo>
                    <a:cubicBezTo>
                      <a:pt x="0" y="6382"/>
                      <a:pt x="6382" y="0"/>
                      <a:pt x="14288" y="0"/>
                    </a:cubicBezTo>
                    <a:lnTo>
                      <a:pt x="188309" y="0"/>
                    </a:lnTo>
                    <a:cubicBezTo>
                      <a:pt x="196215" y="0"/>
                      <a:pt x="202597" y="6382"/>
                      <a:pt x="202597" y="14288"/>
                    </a:cubicBezTo>
                    <a:lnTo>
                      <a:pt x="202597" y="467106"/>
                    </a:lnTo>
                    <a:cubicBezTo>
                      <a:pt x="202597" y="475012"/>
                      <a:pt x="196120" y="481393"/>
                      <a:pt x="188309" y="481393"/>
                    </a:cubicBezTo>
                    <a:close/>
                    <a:moveTo>
                      <a:pt x="28575" y="452818"/>
                    </a:moveTo>
                    <a:lnTo>
                      <a:pt x="174022" y="452818"/>
                    </a:lnTo>
                    <a:lnTo>
                      <a:pt x="174022" y="28575"/>
                    </a:lnTo>
                    <a:lnTo>
                      <a:pt x="28575" y="28575"/>
                    </a:lnTo>
                    <a:lnTo>
                      <a:pt x="28575" y="452818"/>
                    </a:lnTo>
                    <a:close/>
                  </a:path>
                </a:pathLst>
              </a:custGeom>
              <a:solidFill>
                <a:srgbClr val="FFFFFF"/>
              </a:solidFill>
              <a:ln w="228600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484" name="Google Shape;484;p2"/>
            <p:cNvGrpSpPr/>
            <p:nvPr/>
          </p:nvGrpSpPr>
          <p:grpSpPr>
            <a:xfrm>
              <a:off x="1791213" y="5405437"/>
              <a:ext cx="134227" cy="78867"/>
              <a:chOff x="1791213" y="5405437"/>
              <a:chExt cx="134227" cy="78867"/>
            </a:xfrm>
          </p:grpSpPr>
          <p:sp>
            <p:nvSpPr>
              <p:cNvPr id="485" name="Google Shape;485;p2"/>
              <p:cNvSpPr/>
              <p:nvPr/>
            </p:nvSpPr>
            <p:spPr>
              <a:xfrm>
                <a:off x="1805463" y="5419772"/>
                <a:ext cx="105727" cy="50244"/>
              </a:xfrm>
              <a:custGeom>
                <a:avLst/>
                <a:gdLst/>
                <a:ahLst/>
                <a:cxnLst/>
                <a:rect l="l" t="t" r="r" b="b"/>
                <a:pathLst>
                  <a:path w="105727" h="50244" extrusionOk="0">
                    <a:moveTo>
                      <a:pt x="105727" y="50244"/>
                    </a:moveTo>
                    <a:lnTo>
                      <a:pt x="0" y="50244"/>
                    </a:lnTo>
                    <a:lnTo>
                      <a:pt x="12478" y="24432"/>
                    </a:lnTo>
                    <a:cubicBezTo>
                      <a:pt x="28289" y="-8144"/>
                      <a:pt x="77533" y="-8144"/>
                      <a:pt x="93250" y="24432"/>
                    </a:cubicBezTo>
                    <a:lnTo>
                      <a:pt x="105727" y="50244"/>
                    </a:lnTo>
                    <a:close/>
                  </a:path>
                </a:pathLst>
              </a:custGeom>
              <a:solidFill>
                <a:srgbClr val="FFFFFF"/>
              </a:solidFill>
              <a:ln w="228600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86" name="Google Shape;486;p2"/>
              <p:cNvSpPr/>
              <p:nvPr/>
            </p:nvSpPr>
            <p:spPr>
              <a:xfrm>
                <a:off x="1791213" y="5405437"/>
                <a:ext cx="134227" cy="78867"/>
              </a:xfrm>
              <a:custGeom>
                <a:avLst/>
                <a:gdLst/>
                <a:ahLst/>
                <a:cxnLst/>
                <a:rect l="l" t="t" r="r" b="b"/>
                <a:pathLst>
                  <a:path w="134227" h="78867" extrusionOk="0">
                    <a:moveTo>
                      <a:pt x="119977" y="78867"/>
                    </a:moveTo>
                    <a:lnTo>
                      <a:pt x="14250" y="78867"/>
                    </a:lnTo>
                    <a:cubicBezTo>
                      <a:pt x="9297" y="78867"/>
                      <a:pt x="4725" y="76295"/>
                      <a:pt x="2153" y="72200"/>
                    </a:cubicBezTo>
                    <a:cubicBezTo>
                      <a:pt x="-419" y="68009"/>
                      <a:pt x="-704" y="62865"/>
                      <a:pt x="1391" y="58388"/>
                    </a:cubicBezTo>
                    <a:lnTo>
                      <a:pt x="13869" y="32575"/>
                    </a:lnTo>
                    <a:cubicBezTo>
                      <a:pt x="23585" y="12478"/>
                      <a:pt x="43968" y="0"/>
                      <a:pt x="67114" y="0"/>
                    </a:cubicBezTo>
                    <a:cubicBezTo>
                      <a:pt x="90260" y="0"/>
                      <a:pt x="110643" y="12478"/>
                      <a:pt x="120359" y="32575"/>
                    </a:cubicBezTo>
                    <a:lnTo>
                      <a:pt x="132836" y="58484"/>
                    </a:lnTo>
                    <a:cubicBezTo>
                      <a:pt x="134932" y="62865"/>
                      <a:pt x="134646" y="68104"/>
                      <a:pt x="132074" y="72295"/>
                    </a:cubicBezTo>
                    <a:cubicBezTo>
                      <a:pt x="129502" y="76486"/>
                      <a:pt x="124931" y="78867"/>
                      <a:pt x="119977" y="78867"/>
                    </a:cubicBezTo>
                    <a:close/>
                    <a:moveTo>
                      <a:pt x="37015" y="50292"/>
                    </a:moveTo>
                    <a:lnTo>
                      <a:pt x="97213" y="50292"/>
                    </a:lnTo>
                    <a:lnTo>
                      <a:pt x="94641" y="44958"/>
                    </a:lnTo>
                    <a:cubicBezTo>
                      <a:pt x="89688" y="34671"/>
                      <a:pt x="79401" y="28575"/>
                      <a:pt x="67114" y="28575"/>
                    </a:cubicBezTo>
                    <a:cubicBezTo>
                      <a:pt x="54827" y="28575"/>
                      <a:pt x="44540" y="34671"/>
                      <a:pt x="39587" y="44958"/>
                    </a:cubicBezTo>
                    <a:lnTo>
                      <a:pt x="37015" y="50292"/>
                    </a:lnTo>
                    <a:close/>
                  </a:path>
                </a:pathLst>
              </a:custGeom>
              <a:solidFill>
                <a:srgbClr val="FFFFFF"/>
              </a:solidFill>
              <a:ln w="228600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487" name="Google Shape;487;p2"/>
            <p:cNvGrpSpPr/>
            <p:nvPr/>
          </p:nvGrpSpPr>
          <p:grpSpPr>
            <a:xfrm>
              <a:off x="1757267" y="5455729"/>
              <a:ext cx="202343" cy="99535"/>
              <a:chOff x="1757267" y="5455729"/>
              <a:chExt cx="202343" cy="99535"/>
            </a:xfrm>
          </p:grpSpPr>
          <p:sp>
            <p:nvSpPr>
              <p:cNvPr id="488" name="Google Shape;488;p2"/>
              <p:cNvSpPr/>
              <p:nvPr/>
            </p:nvSpPr>
            <p:spPr>
              <a:xfrm>
                <a:off x="1771434" y="5470016"/>
                <a:ext cx="173785" cy="70960"/>
              </a:xfrm>
              <a:custGeom>
                <a:avLst/>
                <a:gdLst/>
                <a:ahLst/>
                <a:cxnLst/>
                <a:rect l="l" t="t" r="r" b="b"/>
                <a:pathLst>
                  <a:path w="173785" h="70960" extrusionOk="0">
                    <a:moveTo>
                      <a:pt x="173761" y="70389"/>
                    </a:moveTo>
                    <a:cubicBezTo>
                      <a:pt x="173856" y="70675"/>
                      <a:pt x="173666" y="70961"/>
                      <a:pt x="173380" y="70961"/>
                    </a:cubicBezTo>
                    <a:lnTo>
                      <a:pt x="406" y="70961"/>
                    </a:lnTo>
                    <a:cubicBezTo>
                      <a:pt x="120" y="70961"/>
                      <a:pt x="-70" y="70675"/>
                      <a:pt x="25" y="70389"/>
                    </a:cubicBezTo>
                    <a:lnTo>
                      <a:pt x="34029" y="0"/>
                    </a:lnTo>
                    <a:lnTo>
                      <a:pt x="139756" y="0"/>
                    </a:lnTo>
                    <a:lnTo>
                      <a:pt x="173761" y="70389"/>
                    </a:lnTo>
                    <a:close/>
                  </a:path>
                </a:pathLst>
              </a:custGeom>
              <a:solidFill>
                <a:srgbClr val="FFFFFF"/>
              </a:solidFill>
              <a:ln w="228600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89" name="Google Shape;489;p2"/>
              <p:cNvSpPr/>
              <p:nvPr/>
            </p:nvSpPr>
            <p:spPr>
              <a:xfrm>
                <a:off x="1757267" y="5455729"/>
                <a:ext cx="202343" cy="99535"/>
              </a:xfrm>
              <a:custGeom>
                <a:avLst/>
                <a:gdLst/>
                <a:ahLst/>
                <a:cxnLst/>
                <a:rect l="l" t="t" r="r" b="b"/>
                <a:pathLst>
                  <a:path w="202343" h="99535" extrusionOk="0">
                    <a:moveTo>
                      <a:pt x="187547" y="99536"/>
                    </a:moveTo>
                    <a:lnTo>
                      <a:pt x="14573" y="99536"/>
                    </a:lnTo>
                    <a:cubicBezTo>
                      <a:pt x="9715" y="99536"/>
                      <a:pt x="4858" y="96869"/>
                      <a:pt x="2286" y="92869"/>
                    </a:cubicBezTo>
                    <a:cubicBezTo>
                      <a:pt x="-286" y="88868"/>
                      <a:pt x="-762" y="83344"/>
                      <a:pt x="1238" y="78867"/>
                    </a:cubicBezTo>
                    <a:lnTo>
                      <a:pt x="35433" y="8096"/>
                    </a:lnTo>
                    <a:cubicBezTo>
                      <a:pt x="37814" y="3143"/>
                      <a:pt x="42862" y="0"/>
                      <a:pt x="48291" y="0"/>
                    </a:cubicBezTo>
                    <a:lnTo>
                      <a:pt x="154019" y="0"/>
                    </a:lnTo>
                    <a:cubicBezTo>
                      <a:pt x="159544" y="0"/>
                      <a:pt x="164496" y="3143"/>
                      <a:pt x="166878" y="8096"/>
                    </a:cubicBezTo>
                    <a:lnTo>
                      <a:pt x="200882" y="78486"/>
                    </a:lnTo>
                    <a:cubicBezTo>
                      <a:pt x="200977" y="78771"/>
                      <a:pt x="201073" y="78962"/>
                      <a:pt x="201263" y="79247"/>
                    </a:cubicBezTo>
                    <a:cubicBezTo>
                      <a:pt x="203073" y="83629"/>
                      <a:pt x="202596" y="89059"/>
                      <a:pt x="199929" y="93059"/>
                    </a:cubicBezTo>
                    <a:cubicBezTo>
                      <a:pt x="197167" y="96964"/>
                      <a:pt x="192405" y="99536"/>
                      <a:pt x="187547" y="99536"/>
                    </a:cubicBezTo>
                    <a:close/>
                    <a:moveTo>
                      <a:pt x="36766" y="70961"/>
                    </a:moveTo>
                    <a:lnTo>
                      <a:pt x="165449" y="70961"/>
                    </a:lnTo>
                    <a:lnTo>
                      <a:pt x="144970" y="28575"/>
                    </a:lnTo>
                    <a:lnTo>
                      <a:pt x="57150" y="28575"/>
                    </a:lnTo>
                    <a:lnTo>
                      <a:pt x="36766" y="70961"/>
                    </a:lnTo>
                    <a:close/>
                  </a:path>
                </a:pathLst>
              </a:custGeom>
              <a:solidFill>
                <a:srgbClr val="FFFFFF"/>
              </a:solidFill>
              <a:ln w="228600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490" name="Google Shape;490;p2"/>
            <p:cNvGrpSpPr/>
            <p:nvPr/>
          </p:nvGrpSpPr>
          <p:grpSpPr>
            <a:xfrm>
              <a:off x="1931003" y="5526594"/>
              <a:ext cx="202596" cy="481393"/>
              <a:chOff x="1931003" y="5526594"/>
              <a:chExt cx="202596" cy="481393"/>
            </a:xfrm>
          </p:grpSpPr>
          <p:sp>
            <p:nvSpPr>
              <p:cNvPr id="491" name="Google Shape;491;p2"/>
              <p:cNvSpPr/>
              <p:nvPr/>
            </p:nvSpPr>
            <p:spPr>
              <a:xfrm>
                <a:off x="1945386" y="5540977"/>
                <a:ext cx="173926" cy="452723"/>
              </a:xfrm>
              <a:custGeom>
                <a:avLst/>
                <a:gdLst/>
                <a:ahLst/>
                <a:cxnLst/>
                <a:rect l="l" t="t" r="r" b="b"/>
                <a:pathLst>
                  <a:path w="173926" h="452723" extrusionOk="0">
                    <a:moveTo>
                      <a:pt x="173926" y="162973"/>
                    </a:moveTo>
                    <a:lnTo>
                      <a:pt x="173926" y="452724"/>
                    </a:lnTo>
                    <a:lnTo>
                      <a:pt x="0" y="452724"/>
                    </a:lnTo>
                    <a:lnTo>
                      <a:pt x="0" y="0"/>
                    </a:lnTo>
                    <a:lnTo>
                      <a:pt x="173926" y="0"/>
                    </a:lnTo>
                    <a:lnTo>
                      <a:pt x="173926" y="111347"/>
                    </a:lnTo>
                  </a:path>
                </a:pathLst>
              </a:custGeom>
              <a:solidFill>
                <a:srgbClr val="FFFFFF"/>
              </a:solidFill>
              <a:ln w="228600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92" name="Google Shape;492;p2"/>
              <p:cNvSpPr/>
              <p:nvPr/>
            </p:nvSpPr>
            <p:spPr>
              <a:xfrm>
                <a:off x="1931003" y="5526594"/>
                <a:ext cx="202596" cy="481393"/>
              </a:xfrm>
              <a:custGeom>
                <a:avLst/>
                <a:gdLst/>
                <a:ahLst/>
                <a:cxnLst/>
                <a:rect l="l" t="t" r="r" b="b"/>
                <a:pathLst>
                  <a:path w="202596" h="481393" extrusionOk="0">
                    <a:moveTo>
                      <a:pt x="188309" y="481394"/>
                    </a:moveTo>
                    <a:lnTo>
                      <a:pt x="14288" y="481394"/>
                    </a:lnTo>
                    <a:cubicBezTo>
                      <a:pt x="6382" y="481394"/>
                      <a:pt x="0" y="475012"/>
                      <a:pt x="0" y="467106"/>
                    </a:cubicBezTo>
                    <a:lnTo>
                      <a:pt x="0" y="14288"/>
                    </a:lnTo>
                    <a:cubicBezTo>
                      <a:pt x="0" y="6382"/>
                      <a:pt x="6382" y="0"/>
                      <a:pt x="14288" y="0"/>
                    </a:cubicBezTo>
                    <a:lnTo>
                      <a:pt x="188309" y="0"/>
                    </a:lnTo>
                    <a:cubicBezTo>
                      <a:pt x="196215" y="0"/>
                      <a:pt x="202597" y="6382"/>
                      <a:pt x="202597" y="14288"/>
                    </a:cubicBezTo>
                    <a:lnTo>
                      <a:pt x="202597" y="125635"/>
                    </a:lnTo>
                    <a:cubicBezTo>
                      <a:pt x="202597" y="133541"/>
                      <a:pt x="196215" y="139922"/>
                      <a:pt x="188309" y="139922"/>
                    </a:cubicBezTo>
                    <a:cubicBezTo>
                      <a:pt x="180404" y="139922"/>
                      <a:pt x="174022" y="133541"/>
                      <a:pt x="174022" y="125635"/>
                    </a:cubicBezTo>
                    <a:lnTo>
                      <a:pt x="174022" y="28575"/>
                    </a:lnTo>
                    <a:lnTo>
                      <a:pt x="28575" y="28575"/>
                    </a:lnTo>
                    <a:lnTo>
                      <a:pt x="28575" y="452819"/>
                    </a:lnTo>
                    <a:lnTo>
                      <a:pt x="174022" y="452819"/>
                    </a:lnTo>
                    <a:lnTo>
                      <a:pt x="174022" y="177261"/>
                    </a:lnTo>
                    <a:cubicBezTo>
                      <a:pt x="174022" y="169355"/>
                      <a:pt x="180404" y="162973"/>
                      <a:pt x="188309" y="162973"/>
                    </a:cubicBezTo>
                    <a:cubicBezTo>
                      <a:pt x="196215" y="162973"/>
                      <a:pt x="202597" y="169355"/>
                      <a:pt x="202597" y="177261"/>
                    </a:cubicBezTo>
                    <a:lnTo>
                      <a:pt x="202597" y="467106"/>
                    </a:lnTo>
                    <a:cubicBezTo>
                      <a:pt x="202597" y="475012"/>
                      <a:pt x="196215" y="481394"/>
                      <a:pt x="188309" y="481394"/>
                    </a:cubicBezTo>
                    <a:close/>
                  </a:path>
                </a:pathLst>
              </a:custGeom>
              <a:solidFill>
                <a:srgbClr val="FFFFFF"/>
              </a:solidFill>
              <a:ln w="228600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493" name="Google Shape;493;p2"/>
            <p:cNvGrpSpPr/>
            <p:nvPr/>
          </p:nvGrpSpPr>
          <p:grpSpPr>
            <a:xfrm>
              <a:off x="1965235" y="5405437"/>
              <a:ext cx="134227" cy="78867"/>
              <a:chOff x="1965235" y="5405437"/>
              <a:chExt cx="134227" cy="78867"/>
            </a:xfrm>
          </p:grpSpPr>
          <p:sp>
            <p:nvSpPr>
              <p:cNvPr id="494" name="Google Shape;494;p2"/>
              <p:cNvSpPr/>
              <p:nvPr/>
            </p:nvSpPr>
            <p:spPr>
              <a:xfrm>
                <a:off x="1979485" y="5419772"/>
                <a:ext cx="105727" cy="50244"/>
              </a:xfrm>
              <a:custGeom>
                <a:avLst/>
                <a:gdLst/>
                <a:ahLst/>
                <a:cxnLst/>
                <a:rect l="l" t="t" r="r" b="b"/>
                <a:pathLst>
                  <a:path w="105727" h="50244" extrusionOk="0">
                    <a:moveTo>
                      <a:pt x="105727" y="50244"/>
                    </a:moveTo>
                    <a:lnTo>
                      <a:pt x="0" y="50244"/>
                    </a:lnTo>
                    <a:lnTo>
                      <a:pt x="12478" y="24432"/>
                    </a:lnTo>
                    <a:cubicBezTo>
                      <a:pt x="28289" y="-8144"/>
                      <a:pt x="77533" y="-8144"/>
                      <a:pt x="93250" y="24432"/>
                    </a:cubicBezTo>
                    <a:lnTo>
                      <a:pt x="105727" y="50244"/>
                    </a:lnTo>
                    <a:close/>
                  </a:path>
                </a:pathLst>
              </a:custGeom>
              <a:solidFill>
                <a:srgbClr val="FFFFFF"/>
              </a:solidFill>
              <a:ln w="228600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95" name="Google Shape;495;p2"/>
              <p:cNvSpPr/>
              <p:nvPr/>
            </p:nvSpPr>
            <p:spPr>
              <a:xfrm>
                <a:off x="1965235" y="5405437"/>
                <a:ext cx="134227" cy="78867"/>
              </a:xfrm>
              <a:custGeom>
                <a:avLst/>
                <a:gdLst/>
                <a:ahLst/>
                <a:cxnLst/>
                <a:rect l="l" t="t" r="r" b="b"/>
                <a:pathLst>
                  <a:path w="134227" h="78867" extrusionOk="0">
                    <a:moveTo>
                      <a:pt x="119977" y="78867"/>
                    </a:moveTo>
                    <a:lnTo>
                      <a:pt x="14250" y="78867"/>
                    </a:lnTo>
                    <a:cubicBezTo>
                      <a:pt x="9297" y="78867"/>
                      <a:pt x="4725" y="76295"/>
                      <a:pt x="2153" y="72200"/>
                    </a:cubicBezTo>
                    <a:cubicBezTo>
                      <a:pt x="-419" y="68104"/>
                      <a:pt x="-704" y="62865"/>
                      <a:pt x="1391" y="58388"/>
                    </a:cubicBezTo>
                    <a:lnTo>
                      <a:pt x="13869" y="32575"/>
                    </a:lnTo>
                    <a:cubicBezTo>
                      <a:pt x="23585" y="12478"/>
                      <a:pt x="43968" y="0"/>
                      <a:pt x="67114" y="0"/>
                    </a:cubicBezTo>
                    <a:cubicBezTo>
                      <a:pt x="67114" y="0"/>
                      <a:pt x="67114" y="0"/>
                      <a:pt x="67114" y="0"/>
                    </a:cubicBezTo>
                    <a:cubicBezTo>
                      <a:pt x="90260" y="0"/>
                      <a:pt x="110643" y="12478"/>
                      <a:pt x="120359" y="32575"/>
                    </a:cubicBezTo>
                    <a:lnTo>
                      <a:pt x="132836" y="58484"/>
                    </a:lnTo>
                    <a:cubicBezTo>
                      <a:pt x="134932" y="62865"/>
                      <a:pt x="134646" y="68104"/>
                      <a:pt x="132074" y="72295"/>
                    </a:cubicBezTo>
                    <a:cubicBezTo>
                      <a:pt x="129502" y="76391"/>
                      <a:pt x="124835" y="78867"/>
                      <a:pt x="119977" y="78867"/>
                    </a:cubicBezTo>
                    <a:close/>
                    <a:moveTo>
                      <a:pt x="37015" y="50292"/>
                    </a:moveTo>
                    <a:lnTo>
                      <a:pt x="97213" y="50292"/>
                    </a:lnTo>
                    <a:lnTo>
                      <a:pt x="94641" y="44958"/>
                    </a:lnTo>
                    <a:cubicBezTo>
                      <a:pt x="89688" y="34671"/>
                      <a:pt x="79401" y="28575"/>
                      <a:pt x="67114" y="28575"/>
                    </a:cubicBezTo>
                    <a:lnTo>
                      <a:pt x="67114" y="28575"/>
                    </a:lnTo>
                    <a:cubicBezTo>
                      <a:pt x="54827" y="28575"/>
                      <a:pt x="44540" y="34671"/>
                      <a:pt x="39586" y="44958"/>
                    </a:cubicBezTo>
                    <a:lnTo>
                      <a:pt x="37015" y="50292"/>
                    </a:lnTo>
                    <a:close/>
                  </a:path>
                </a:pathLst>
              </a:custGeom>
              <a:solidFill>
                <a:srgbClr val="FFFFFF"/>
              </a:solidFill>
              <a:ln w="228600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496" name="Google Shape;496;p2"/>
            <p:cNvGrpSpPr/>
            <p:nvPr/>
          </p:nvGrpSpPr>
          <p:grpSpPr>
            <a:xfrm>
              <a:off x="1931256" y="5455729"/>
              <a:ext cx="202281" cy="99535"/>
              <a:chOff x="1931256" y="5455729"/>
              <a:chExt cx="202281" cy="99535"/>
            </a:xfrm>
          </p:grpSpPr>
          <p:sp>
            <p:nvSpPr>
              <p:cNvPr id="497" name="Google Shape;497;p2"/>
              <p:cNvSpPr/>
              <p:nvPr/>
            </p:nvSpPr>
            <p:spPr>
              <a:xfrm>
                <a:off x="1945456" y="5470016"/>
                <a:ext cx="173785" cy="70960"/>
              </a:xfrm>
              <a:custGeom>
                <a:avLst/>
                <a:gdLst/>
                <a:ahLst/>
                <a:cxnLst/>
                <a:rect l="l" t="t" r="r" b="b"/>
                <a:pathLst>
                  <a:path w="173785" h="70960" extrusionOk="0">
                    <a:moveTo>
                      <a:pt x="173761" y="70389"/>
                    </a:moveTo>
                    <a:cubicBezTo>
                      <a:pt x="173856" y="70675"/>
                      <a:pt x="173665" y="70961"/>
                      <a:pt x="173380" y="70961"/>
                    </a:cubicBezTo>
                    <a:lnTo>
                      <a:pt x="406" y="70961"/>
                    </a:lnTo>
                    <a:cubicBezTo>
                      <a:pt x="120" y="70961"/>
                      <a:pt x="-70" y="70675"/>
                      <a:pt x="25" y="70389"/>
                    </a:cubicBezTo>
                    <a:lnTo>
                      <a:pt x="34029" y="0"/>
                    </a:lnTo>
                    <a:lnTo>
                      <a:pt x="139757" y="0"/>
                    </a:lnTo>
                    <a:lnTo>
                      <a:pt x="173761" y="70389"/>
                    </a:lnTo>
                    <a:close/>
                  </a:path>
                </a:pathLst>
              </a:custGeom>
              <a:solidFill>
                <a:srgbClr val="FFFFFF"/>
              </a:solidFill>
              <a:ln w="228600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98" name="Google Shape;498;p2"/>
              <p:cNvSpPr/>
              <p:nvPr/>
            </p:nvSpPr>
            <p:spPr>
              <a:xfrm>
                <a:off x="1931256" y="5455729"/>
                <a:ext cx="202281" cy="99535"/>
              </a:xfrm>
              <a:custGeom>
                <a:avLst/>
                <a:gdLst/>
                <a:ahLst/>
                <a:cxnLst/>
                <a:rect l="l" t="t" r="r" b="b"/>
                <a:pathLst>
                  <a:path w="202281" h="99535" extrusionOk="0">
                    <a:moveTo>
                      <a:pt x="187580" y="99536"/>
                    </a:moveTo>
                    <a:lnTo>
                      <a:pt x="14606" y="99536"/>
                    </a:lnTo>
                    <a:cubicBezTo>
                      <a:pt x="9844" y="99536"/>
                      <a:pt x="5081" y="96964"/>
                      <a:pt x="2414" y="93059"/>
                    </a:cubicBezTo>
                    <a:cubicBezTo>
                      <a:pt x="-253" y="89059"/>
                      <a:pt x="-729" y="83725"/>
                      <a:pt x="1081" y="79247"/>
                    </a:cubicBezTo>
                    <a:lnTo>
                      <a:pt x="35371" y="8096"/>
                    </a:lnTo>
                    <a:cubicBezTo>
                      <a:pt x="37752" y="3143"/>
                      <a:pt x="42800" y="0"/>
                      <a:pt x="48229" y="0"/>
                    </a:cubicBezTo>
                    <a:lnTo>
                      <a:pt x="153957" y="0"/>
                    </a:lnTo>
                    <a:cubicBezTo>
                      <a:pt x="159481" y="0"/>
                      <a:pt x="164434" y="3143"/>
                      <a:pt x="166816" y="8096"/>
                    </a:cubicBezTo>
                    <a:lnTo>
                      <a:pt x="200820" y="78486"/>
                    </a:lnTo>
                    <a:cubicBezTo>
                      <a:pt x="200915" y="78771"/>
                      <a:pt x="201010" y="78962"/>
                      <a:pt x="201201" y="79247"/>
                    </a:cubicBezTo>
                    <a:cubicBezTo>
                      <a:pt x="203011" y="83629"/>
                      <a:pt x="202534" y="89059"/>
                      <a:pt x="199867" y="93059"/>
                    </a:cubicBezTo>
                    <a:cubicBezTo>
                      <a:pt x="197105" y="96964"/>
                      <a:pt x="192343" y="99536"/>
                      <a:pt x="187580" y="99536"/>
                    </a:cubicBezTo>
                    <a:close/>
                    <a:moveTo>
                      <a:pt x="36704" y="70961"/>
                    </a:moveTo>
                    <a:lnTo>
                      <a:pt x="165387" y="70961"/>
                    </a:lnTo>
                    <a:lnTo>
                      <a:pt x="144908" y="28575"/>
                    </a:lnTo>
                    <a:lnTo>
                      <a:pt x="57088" y="28575"/>
                    </a:lnTo>
                    <a:lnTo>
                      <a:pt x="36704" y="70961"/>
                    </a:lnTo>
                    <a:close/>
                  </a:path>
                </a:pathLst>
              </a:custGeom>
              <a:solidFill>
                <a:srgbClr val="FFFFFF"/>
              </a:solidFill>
              <a:ln w="228600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499" name="Google Shape;499;p2"/>
            <p:cNvGrpSpPr/>
            <p:nvPr/>
          </p:nvGrpSpPr>
          <p:grpSpPr>
            <a:xfrm>
              <a:off x="2099210" y="5526690"/>
              <a:ext cx="202601" cy="481298"/>
              <a:chOff x="2099210" y="5526690"/>
              <a:chExt cx="202601" cy="481298"/>
            </a:xfrm>
          </p:grpSpPr>
          <p:sp>
            <p:nvSpPr>
              <p:cNvPr id="500" name="Google Shape;500;p2"/>
              <p:cNvSpPr/>
              <p:nvPr/>
            </p:nvSpPr>
            <p:spPr>
              <a:xfrm>
                <a:off x="2113502" y="5540977"/>
                <a:ext cx="174021" cy="452723"/>
              </a:xfrm>
              <a:custGeom>
                <a:avLst/>
                <a:gdLst/>
                <a:ahLst/>
                <a:cxnLst/>
                <a:rect l="l" t="t" r="r" b="b"/>
                <a:pathLst>
                  <a:path w="174021" h="452723" extrusionOk="0">
                    <a:moveTo>
                      <a:pt x="1619" y="108871"/>
                    </a:moveTo>
                    <a:lnTo>
                      <a:pt x="0" y="0"/>
                    </a:lnTo>
                    <a:lnTo>
                      <a:pt x="174022" y="0"/>
                    </a:lnTo>
                    <a:lnTo>
                      <a:pt x="174022" y="452724"/>
                    </a:lnTo>
                    <a:lnTo>
                      <a:pt x="0" y="452724"/>
                    </a:lnTo>
                    <a:lnTo>
                      <a:pt x="1619" y="163449"/>
                    </a:lnTo>
                  </a:path>
                </a:pathLst>
              </a:custGeom>
              <a:solidFill>
                <a:srgbClr val="FFFFFF"/>
              </a:solidFill>
              <a:ln w="228600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01" name="Google Shape;501;p2"/>
              <p:cNvSpPr/>
              <p:nvPr/>
            </p:nvSpPr>
            <p:spPr>
              <a:xfrm>
                <a:off x="2099210" y="5526690"/>
                <a:ext cx="202601" cy="481298"/>
              </a:xfrm>
              <a:custGeom>
                <a:avLst/>
                <a:gdLst/>
                <a:ahLst/>
                <a:cxnLst/>
                <a:rect l="l" t="t" r="r" b="b"/>
                <a:pathLst>
                  <a:path w="202601" h="481298" extrusionOk="0">
                    <a:moveTo>
                      <a:pt x="188314" y="481299"/>
                    </a:moveTo>
                    <a:lnTo>
                      <a:pt x="14292" y="481299"/>
                    </a:lnTo>
                    <a:cubicBezTo>
                      <a:pt x="10482" y="481299"/>
                      <a:pt x="6862" y="479774"/>
                      <a:pt x="4195" y="477108"/>
                    </a:cubicBezTo>
                    <a:cubicBezTo>
                      <a:pt x="1528" y="474440"/>
                      <a:pt x="4" y="470726"/>
                      <a:pt x="4" y="466916"/>
                    </a:cubicBezTo>
                    <a:lnTo>
                      <a:pt x="1528" y="177641"/>
                    </a:lnTo>
                    <a:cubicBezTo>
                      <a:pt x="1528" y="169736"/>
                      <a:pt x="7910" y="163449"/>
                      <a:pt x="15816" y="163449"/>
                    </a:cubicBezTo>
                    <a:cubicBezTo>
                      <a:pt x="15816" y="163449"/>
                      <a:pt x="15816" y="163449"/>
                      <a:pt x="15911" y="163449"/>
                    </a:cubicBezTo>
                    <a:cubicBezTo>
                      <a:pt x="23817" y="163449"/>
                      <a:pt x="30198" y="169926"/>
                      <a:pt x="30103" y="177832"/>
                    </a:cubicBezTo>
                    <a:lnTo>
                      <a:pt x="28579" y="452819"/>
                    </a:lnTo>
                    <a:lnTo>
                      <a:pt x="173931" y="452819"/>
                    </a:lnTo>
                    <a:lnTo>
                      <a:pt x="173931" y="28575"/>
                    </a:lnTo>
                    <a:lnTo>
                      <a:pt x="28770" y="28575"/>
                    </a:lnTo>
                    <a:lnTo>
                      <a:pt x="30103" y="122968"/>
                    </a:lnTo>
                    <a:cubicBezTo>
                      <a:pt x="30198" y="130873"/>
                      <a:pt x="23912" y="137351"/>
                      <a:pt x="16006" y="137446"/>
                    </a:cubicBezTo>
                    <a:cubicBezTo>
                      <a:pt x="8101" y="138017"/>
                      <a:pt x="1623" y="131255"/>
                      <a:pt x="1528" y="123349"/>
                    </a:cubicBezTo>
                    <a:lnTo>
                      <a:pt x="4" y="14478"/>
                    </a:lnTo>
                    <a:cubicBezTo>
                      <a:pt x="-91" y="10668"/>
                      <a:pt x="1433" y="6954"/>
                      <a:pt x="4100" y="4286"/>
                    </a:cubicBezTo>
                    <a:cubicBezTo>
                      <a:pt x="6767" y="1620"/>
                      <a:pt x="10482" y="0"/>
                      <a:pt x="14292" y="0"/>
                    </a:cubicBezTo>
                    <a:lnTo>
                      <a:pt x="188314" y="0"/>
                    </a:lnTo>
                    <a:cubicBezTo>
                      <a:pt x="196219" y="0"/>
                      <a:pt x="202601" y="6382"/>
                      <a:pt x="202601" y="14288"/>
                    </a:cubicBezTo>
                    <a:lnTo>
                      <a:pt x="202601" y="467106"/>
                    </a:lnTo>
                    <a:cubicBezTo>
                      <a:pt x="202601" y="474917"/>
                      <a:pt x="196219" y="481299"/>
                      <a:pt x="188314" y="481299"/>
                    </a:cubicBezTo>
                    <a:close/>
                  </a:path>
                </a:pathLst>
              </a:custGeom>
              <a:solidFill>
                <a:srgbClr val="FFFFFF"/>
              </a:solidFill>
              <a:ln w="228600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502" name="Google Shape;502;p2"/>
            <p:cNvGrpSpPr/>
            <p:nvPr/>
          </p:nvGrpSpPr>
          <p:grpSpPr>
            <a:xfrm>
              <a:off x="2133447" y="5405437"/>
              <a:ext cx="134227" cy="78867"/>
              <a:chOff x="2133447" y="5405437"/>
              <a:chExt cx="134227" cy="78867"/>
            </a:xfrm>
          </p:grpSpPr>
          <p:sp>
            <p:nvSpPr>
              <p:cNvPr id="503" name="Google Shape;503;p2"/>
              <p:cNvSpPr/>
              <p:nvPr/>
            </p:nvSpPr>
            <p:spPr>
              <a:xfrm>
                <a:off x="2147696" y="5419772"/>
                <a:ext cx="105727" cy="50244"/>
              </a:xfrm>
              <a:custGeom>
                <a:avLst/>
                <a:gdLst/>
                <a:ahLst/>
                <a:cxnLst/>
                <a:rect l="l" t="t" r="r" b="b"/>
                <a:pathLst>
                  <a:path w="105727" h="50244" extrusionOk="0">
                    <a:moveTo>
                      <a:pt x="105728" y="50244"/>
                    </a:moveTo>
                    <a:lnTo>
                      <a:pt x="0" y="50244"/>
                    </a:lnTo>
                    <a:lnTo>
                      <a:pt x="12478" y="24432"/>
                    </a:lnTo>
                    <a:cubicBezTo>
                      <a:pt x="28289" y="-8144"/>
                      <a:pt x="77533" y="-8144"/>
                      <a:pt x="93250" y="24432"/>
                    </a:cubicBezTo>
                    <a:lnTo>
                      <a:pt x="105728" y="50244"/>
                    </a:lnTo>
                    <a:close/>
                  </a:path>
                </a:pathLst>
              </a:custGeom>
              <a:solidFill>
                <a:srgbClr val="FFFFFF"/>
              </a:solidFill>
              <a:ln w="228600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04" name="Google Shape;504;p2"/>
              <p:cNvSpPr/>
              <p:nvPr/>
            </p:nvSpPr>
            <p:spPr>
              <a:xfrm>
                <a:off x="2133447" y="5405437"/>
                <a:ext cx="134227" cy="78867"/>
              </a:xfrm>
              <a:custGeom>
                <a:avLst/>
                <a:gdLst/>
                <a:ahLst/>
                <a:cxnLst/>
                <a:rect l="l" t="t" r="r" b="b"/>
                <a:pathLst>
                  <a:path w="134227" h="78867" extrusionOk="0">
                    <a:moveTo>
                      <a:pt x="119977" y="78867"/>
                    </a:moveTo>
                    <a:lnTo>
                      <a:pt x="14250" y="78867"/>
                    </a:lnTo>
                    <a:cubicBezTo>
                      <a:pt x="9297" y="78867"/>
                      <a:pt x="4725" y="76295"/>
                      <a:pt x="2153" y="72200"/>
                    </a:cubicBezTo>
                    <a:cubicBezTo>
                      <a:pt x="-419" y="68104"/>
                      <a:pt x="-704" y="62865"/>
                      <a:pt x="1391" y="58388"/>
                    </a:cubicBezTo>
                    <a:lnTo>
                      <a:pt x="13869" y="32575"/>
                    </a:lnTo>
                    <a:cubicBezTo>
                      <a:pt x="23585" y="12478"/>
                      <a:pt x="43968" y="0"/>
                      <a:pt x="67114" y="0"/>
                    </a:cubicBezTo>
                    <a:cubicBezTo>
                      <a:pt x="90260" y="0"/>
                      <a:pt x="110643" y="12478"/>
                      <a:pt x="120358" y="32575"/>
                    </a:cubicBezTo>
                    <a:lnTo>
                      <a:pt x="132836" y="58484"/>
                    </a:lnTo>
                    <a:cubicBezTo>
                      <a:pt x="134932" y="62865"/>
                      <a:pt x="134646" y="68104"/>
                      <a:pt x="132074" y="72295"/>
                    </a:cubicBezTo>
                    <a:cubicBezTo>
                      <a:pt x="129502" y="76486"/>
                      <a:pt x="124835" y="78867"/>
                      <a:pt x="119977" y="78867"/>
                    </a:cubicBezTo>
                    <a:close/>
                    <a:moveTo>
                      <a:pt x="36919" y="50292"/>
                    </a:moveTo>
                    <a:lnTo>
                      <a:pt x="97117" y="50292"/>
                    </a:lnTo>
                    <a:lnTo>
                      <a:pt x="94546" y="44958"/>
                    </a:lnTo>
                    <a:cubicBezTo>
                      <a:pt x="89593" y="34671"/>
                      <a:pt x="79306" y="28575"/>
                      <a:pt x="67019" y="28575"/>
                    </a:cubicBezTo>
                    <a:cubicBezTo>
                      <a:pt x="54731" y="28575"/>
                      <a:pt x="44444" y="34671"/>
                      <a:pt x="39491" y="44958"/>
                    </a:cubicBezTo>
                    <a:lnTo>
                      <a:pt x="36919" y="50292"/>
                    </a:lnTo>
                    <a:close/>
                  </a:path>
                </a:pathLst>
              </a:custGeom>
              <a:solidFill>
                <a:srgbClr val="FFFFFF"/>
              </a:solidFill>
              <a:ln w="228600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505" name="Google Shape;505;p2"/>
            <p:cNvGrpSpPr/>
            <p:nvPr/>
          </p:nvGrpSpPr>
          <p:grpSpPr>
            <a:xfrm>
              <a:off x="2099467" y="5455729"/>
              <a:ext cx="202281" cy="99535"/>
              <a:chOff x="2099467" y="5455729"/>
              <a:chExt cx="202281" cy="99535"/>
            </a:xfrm>
          </p:grpSpPr>
          <p:sp>
            <p:nvSpPr>
              <p:cNvPr id="506" name="Google Shape;506;p2"/>
              <p:cNvSpPr/>
              <p:nvPr/>
            </p:nvSpPr>
            <p:spPr>
              <a:xfrm>
                <a:off x="2113572" y="5470016"/>
                <a:ext cx="173785" cy="70960"/>
              </a:xfrm>
              <a:custGeom>
                <a:avLst/>
                <a:gdLst/>
                <a:ahLst/>
                <a:cxnLst/>
                <a:rect l="l" t="t" r="r" b="b"/>
                <a:pathLst>
                  <a:path w="173785" h="70960" extrusionOk="0">
                    <a:moveTo>
                      <a:pt x="173761" y="70389"/>
                    </a:moveTo>
                    <a:cubicBezTo>
                      <a:pt x="173856" y="70675"/>
                      <a:pt x="173666" y="70961"/>
                      <a:pt x="173380" y="70961"/>
                    </a:cubicBezTo>
                    <a:lnTo>
                      <a:pt x="406" y="70961"/>
                    </a:lnTo>
                    <a:cubicBezTo>
                      <a:pt x="120" y="70961"/>
                      <a:pt x="-70" y="70675"/>
                      <a:pt x="25" y="70389"/>
                    </a:cubicBezTo>
                    <a:lnTo>
                      <a:pt x="34029" y="0"/>
                    </a:lnTo>
                    <a:lnTo>
                      <a:pt x="139757" y="0"/>
                    </a:lnTo>
                    <a:lnTo>
                      <a:pt x="173761" y="70389"/>
                    </a:lnTo>
                    <a:close/>
                  </a:path>
                </a:pathLst>
              </a:custGeom>
              <a:solidFill>
                <a:srgbClr val="FFFFFF"/>
              </a:solidFill>
              <a:ln w="228600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07" name="Google Shape;507;p2"/>
              <p:cNvSpPr/>
              <p:nvPr/>
            </p:nvSpPr>
            <p:spPr>
              <a:xfrm>
                <a:off x="2099467" y="5455729"/>
                <a:ext cx="202281" cy="99535"/>
              </a:xfrm>
              <a:custGeom>
                <a:avLst/>
                <a:gdLst/>
                <a:ahLst/>
                <a:cxnLst/>
                <a:rect l="l" t="t" r="r" b="b"/>
                <a:pathLst>
                  <a:path w="202281" h="99535" extrusionOk="0">
                    <a:moveTo>
                      <a:pt x="187580" y="99536"/>
                    </a:moveTo>
                    <a:lnTo>
                      <a:pt x="14606" y="99536"/>
                    </a:lnTo>
                    <a:cubicBezTo>
                      <a:pt x="9844" y="99536"/>
                      <a:pt x="5081" y="96964"/>
                      <a:pt x="2414" y="93059"/>
                    </a:cubicBezTo>
                    <a:cubicBezTo>
                      <a:pt x="-253" y="89059"/>
                      <a:pt x="-729" y="83725"/>
                      <a:pt x="1081" y="79247"/>
                    </a:cubicBezTo>
                    <a:lnTo>
                      <a:pt x="35371" y="8096"/>
                    </a:lnTo>
                    <a:cubicBezTo>
                      <a:pt x="37752" y="3143"/>
                      <a:pt x="42800" y="0"/>
                      <a:pt x="48229" y="0"/>
                    </a:cubicBezTo>
                    <a:lnTo>
                      <a:pt x="153957" y="0"/>
                    </a:lnTo>
                    <a:cubicBezTo>
                      <a:pt x="159481" y="0"/>
                      <a:pt x="164434" y="3143"/>
                      <a:pt x="166815" y="8096"/>
                    </a:cubicBezTo>
                    <a:lnTo>
                      <a:pt x="200820" y="78486"/>
                    </a:lnTo>
                    <a:cubicBezTo>
                      <a:pt x="200915" y="78771"/>
                      <a:pt x="201010" y="78962"/>
                      <a:pt x="201201" y="79247"/>
                    </a:cubicBezTo>
                    <a:cubicBezTo>
                      <a:pt x="203011" y="83629"/>
                      <a:pt x="202534" y="89059"/>
                      <a:pt x="199867" y="93059"/>
                    </a:cubicBezTo>
                    <a:cubicBezTo>
                      <a:pt x="197105" y="96964"/>
                      <a:pt x="192343" y="99536"/>
                      <a:pt x="187580" y="99536"/>
                    </a:cubicBezTo>
                    <a:close/>
                    <a:moveTo>
                      <a:pt x="36704" y="70961"/>
                    </a:moveTo>
                    <a:lnTo>
                      <a:pt x="165387" y="70961"/>
                    </a:lnTo>
                    <a:lnTo>
                      <a:pt x="144908" y="28575"/>
                    </a:lnTo>
                    <a:lnTo>
                      <a:pt x="57088" y="28575"/>
                    </a:lnTo>
                    <a:lnTo>
                      <a:pt x="36704" y="70961"/>
                    </a:lnTo>
                    <a:close/>
                  </a:path>
                </a:pathLst>
              </a:custGeom>
              <a:solidFill>
                <a:srgbClr val="FFFFFF"/>
              </a:solidFill>
              <a:ln w="228600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508" name="Google Shape;508;p2"/>
            <p:cNvGrpSpPr/>
            <p:nvPr/>
          </p:nvGrpSpPr>
          <p:grpSpPr>
            <a:xfrm>
              <a:off x="2273236" y="5521165"/>
              <a:ext cx="202596" cy="481393"/>
              <a:chOff x="2273236" y="5521165"/>
              <a:chExt cx="202596" cy="481393"/>
            </a:xfrm>
          </p:grpSpPr>
          <p:sp>
            <p:nvSpPr>
              <p:cNvPr id="509" name="Google Shape;509;p2"/>
              <p:cNvSpPr/>
              <p:nvPr/>
            </p:nvSpPr>
            <p:spPr>
              <a:xfrm>
                <a:off x="2287524" y="5535453"/>
                <a:ext cx="174021" cy="452818"/>
              </a:xfrm>
              <a:custGeom>
                <a:avLst/>
                <a:gdLst/>
                <a:ahLst/>
                <a:cxnLst/>
                <a:rect l="l" t="t" r="r" b="b"/>
                <a:pathLst>
                  <a:path w="174021" h="452818" extrusionOk="0">
                    <a:moveTo>
                      <a:pt x="0" y="0"/>
                    </a:moveTo>
                    <a:lnTo>
                      <a:pt x="174022" y="0"/>
                    </a:lnTo>
                    <a:lnTo>
                      <a:pt x="174022" y="452819"/>
                    </a:lnTo>
                    <a:lnTo>
                      <a:pt x="0" y="452819"/>
                    </a:lnTo>
                    <a:close/>
                  </a:path>
                </a:pathLst>
              </a:custGeom>
              <a:solidFill>
                <a:srgbClr val="FFFFFF"/>
              </a:solidFill>
              <a:ln w="228600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10" name="Google Shape;510;p2"/>
              <p:cNvSpPr/>
              <p:nvPr/>
            </p:nvSpPr>
            <p:spPr>
              <a:xfrm>
                <a:off x="2273236" y="5521165"/>
                <a:ext cx="202596" cy="481393"/>
              </a:xfrm>
              <a:custGeom>
                <a:avLst/>
                <a:gdLst/>
                <a:ahLst/>
                <a:cxnLst/>
                <a:rect l="l" t="t" r="r" b="b"/>
                <a:pathLst>
                  <a:path w="202596" h="481393" extrusionOk="0">
                    <a:moveTo>
                      <a:pt x="188309" y="481393"/>
                    </a:moveTo>
                    <a:lnTo>
                      <a:pt x="14288" y="481393"/>
                    </a:lnTo>
                    <a:cubicBezTo>
                      <a:pt x="6382" y="481393"/>
                      <a:pt x="0" y="475012"/>
                      <a:pt x="0" y="467106"/>
                    </a:cubicBezTo>
                    <a:lnTo>
                      <a:pt x="0" y="14288"/>
                    </a:lnTo>
                    <a:cubicBezTo>
                      <a:pt x="0" y="6382"/>
                      <a:pt x="6382" y="0"/>
                      <a:pt x="14288" y="0"/>
                    </a:cubicBezTo>
                    <a:lnTo>
                      <a:pt x="188309" y="0"/>
                    </a:lnTo>
                    <a:cubicBezTo>
                      <a:pt x="196215" y="0"/>
                      <a:pt x="202597" y="6382"/>
                      <a:pt x="202597" y="14288"/>
                    </a:cubicBezTo>
                    <a:lnTo>
                      <a:pt x="202597" y="467106"/>
                    </a:lnTo>
                    <a:cubicBezTo>
                      <a:pt x="202597" y="475012"/>
                      <a:pt x="196120" y="481393"/>
                      <a:pt x="188309" y="481393"/>
                    </a:cubicBezTo>
                    <a:close/>
                    <a:moveTo>
                      <a:pt x="28575" y="452818"/>
                    </a:moveTo>
                    <a:lnTo>
                      <a:pt x="174022" y="452818"/>
                    </a:lnTo>
                    <a:lnTo>
                      <a:pt x="174022" y="28575"/>
                    </a:lnTo>
                    <a:lnTo>
                      <a:pt x="28575" y="28575"/>
                    </a:lnTo>
                    <a:lnTo>
                      <a:pt x="28575" y="452818"/>
                    </a:lnTo>
                    <a:close/>
                  </a:path>
                </a:pathLst>
              </a:custGeom>
              <a:solidFill>
                <a:srgbClr val="FFFFFF"/>
              </a:solidFill>
              <a:ln w="228600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511" name="Google Shape;511;p2"/>
            <p:cNvGrpSpPr/>
            <p:nvPr/>
          </p:nvGrpSpPr>
          <p:grpSpPr>
            <a:xfrm>
              <a:off x="2307373" y="5405437"/>
              <a:ext cx="134227" cy="78867"/>
              <a:chOff x="2307373" y="5405437"/>
              <a:chExt cx="134227" cy="78867"/>
            </a:xfrm>
          </p:grpSpPr>
          <p:sp>
            <p:nvSpPr>
              <p:cNvPr id="512" name="Google Shape;512;p2"/>
              <p:cNvSpPr/>
              <p:nvPr/>
            </p:nvSpPr>
            <p:spPr>
              <a:xfrm>
                <a:off x="2321623" y="5419772"/>
                <a:ext cx="105727" cy="50244"/>
              </a:xfrm>
              <a:custGeom>
                <a:avLst/>
                <a:gdLst/>
                <a:ahLst/>
                <a:cxnLst/>
                <a:rect l="l" t="t" r="r" b="b"/>
                <a:pathLst>
                  <a:path w="105727" h="50244" extrusionOk="0">
                    <a:moveTo>
                      <a:pt x="105727" y="50244"/>
                    </a:moveTo>
                    <a:lnTo>
                      <a:pt x="0" y="50244"/>
                    </a:lnTo>
                    <a:lnTo>
                      <a:pt x="12478" y="24432"/>
                    </a:lnTo>
                    <a:cubicBezTo>
                      <a:pt x="28289" y="-8144"/>
                      <a:pt x="77533" y="-8144"/>
                      <a:pt x="93250" y="24432"/>
                    </a:cubicBezTo>
                    <a:lnTo>
                      <a:pt x="105727" y="50244"/>
                    </a:lnTo>
                    <a:close/>
                  </a:path>
                </a:pathLst>
              </a:custGeom>
              <a:solidFill>
                <a:srgbClr val="FFFFFF"/>
              </a:solidFill>
              <a:ln w="228600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13" name="Google Shape;513;p2"/>
              <p:cNvSpPr/>
              <p:nvPr/>
            </p:nvSpPr>
            <p:spPr>
              <a:xfrm>
                <a:off x="2307373" y="5405437"/>
                <a:ext cx="134227" cy="78867"/>
              </a:xfrm>
              <a:custGeom>
                <a:avLst/>
                <a:gdLst/>
                <a:ahLst/>
                <a:cxnLst/>
                <a:rect l="l" t="t" r="r" b="b"/>
                <a:pathLst>
                  <a:path w="134227" h="78867" extrusionOk="0">
                    <a:moveTo>
                      <a:pt x="119977" y="78867"/>
                    </a:moveTo>
                    <a:lnTo>
                      <a:pt x="14250" y="78867"/>
                    </a:lnTo>
                    <a:cubicBezTo>
                      <a:pt x="9297" y="78867"/>
                      <a:pt x="4725" y="76295"/>
                      <a:pt x="2153" y="72200"/>
                    </a:cubicBezTo>
                    <a:cubicBezTo>
                      <a:pt x="-419" y="68009"/>
                      <a:pt x="-704" y="62865"/>
                      <a:pt x="1391" y="58388"/>
                    </a:cubicBezTo>
                    <a:lnTo>
                      <a:pt x="13869" y="32575"/>
                    </a:lnTo>
                    <a:cubicBezTo>
                      <a:pt x="23585" y="12478"/>
                      <a:pt x="43968" y="0"/>
                      <a:pt x="67114" y="0"/>
                    </a:cubicBezTo>
                    <a:cubicBezTo>
                      <a:pt x="90260" y="0"/>
                      <a:pt x="110643" y="12478"/>
                      <a:pt x="120359" y="32575"/>
                    </a:cubicBezTo>
                    <a:lnTo>
                      <a:pt x="132836" y="58484"/>
                    </a:lnTo>
                    <a:cubicBezTo>
                      <a:pt x="134932" y="62865"/>
                      <a:pt x="134646" y="68104"/>
                      <a:pt x="132074" y="72295"/>
                    </a:cubicBezTo>
                    <a:cubicBezTo>
                      <a:pt x="129502" y="76391"/>
                      <a:pt x="124931" y="78867"/>
                      <a:pt x="119977" y="78867"/>
                    </a:cubicBezTo>
                    <a:close/>
                    <a:moveTo>
                      <a:pt x="37015" y="50292"/>
                    </a:moveTo>
                    <a:lnTo>
                      <a:pt x="97213" y="50292"/>
                    </a:lnTo>
                    <a:lnTo>
                      <a:pt x="94641" y="44958"/>
                    </a:lnTo>
                    <a:cubicBezTo>
                      <a:pt x="89688" y="34671"/>
                      <a:pt x="79401" y="28575"/>
                      <a:pt x="67114" y="28575"/>
                    </a:cubicBezTo>
                    <a:cubicBezTo>
                      <a:pt x="54827" y="28575"/>
                      <a:pt x="44540" y="34671"/>
                      <a:pt x="39586" y="44958"/>
                    </a:cubicBezTo>
                    <a:lnTo>
                      <a:pt x="37015" y="50292"/>
                    </a:lnTo>
                    <a:close/>
                  </a:path>
                </a:pathLst>
              </a:custGeom>
              <a:solidFill>
                <a:srgbClr val="FFFFFF"/>
              </a:solidFill>
              <a:ln w="228600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514" name="Google Shape;514;p2"/>
            <p:cNvGrpSpPr/>
            <p:nvPr/>
          </p:nvGrpSpPr>
          <p:grpSpPr>
            <a:xfrm>
              <a:off x="2273427" y="5455729"/>
              <a:ext cx="202310" cy="99535"/>
              <a:chOff x="2273427" y="5455729"/>
              <a:chExt cx="202310" cy="99535"/>
            </a:xfrm>
          </p:grpSpPr>
          <p:sp>
            <p:nvSpPr>
              <p:cNvPr id="515" name="Google Shape;515;p2"/>
              <p:cNvSpPr/>
              <p:nvPr/>
            </p:nvSpPr>
            <p:spPr>
              <a:xfrm>
                <a:off x="2287594" y="5470016"/>
                <a:ext cx="173785" cy="70960"/>
              </a:xfrm>
              <a:custGeom>
                <a:avLst/>
                <a:gdLst/>
                <a:ahLst/>
                <a:cxnLst/>
                <a:rect l="l" t="t" r="r" b="b"/>
                <a:pathLst>
                  <a:path w="173785" h="70960" extrusionOk="0">
                    <a:moveTo>
                      <a:pt x="173761" y="70389"/>
                    </a:moveTo>
                    <a:cubicBezTo>
                      <a:pt x="173856" y="70675"/>
                      <a:pt x="173665" y="70961"/>
                      <a:pt x="173380" y="70961"/>
                    </a:cubicBezTo>
                    <a:lnTo>
                      <a:pt x="406" y="70961"/>
                    </a:lnTo>
                    <a:cubicBezTo>
                      <a:pt x="120" y="70961"/>
                      <a:pt x="-70" y="70675"/>
                      <a:pt x="25" y="70389"/>
                    </a:cubicBezTo>
                    <a:lnTo>
                      <a:pt x="34029" y="0"/>
                    </a:lnTo>
                    <a:lnTo>
                      <a:pt x="139757" y="0"/>
                    </a:lnTo>
                    <a:lnTo>
                      <a:pt x="173761" y="70389"/>
                    </a:lnTo>
                    <a:close/>
                  </a:path>
                </a:pathLst>
              </a:custGeom>
              <a:solidFill>
                <a:srgbClr val="FFFFFF"/>
              </a:solidFill>
              <a:ln w="228600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16" name="Google Shape;516;p2"/>
              <p:cNvSpPr/>
              <p:nvPr/>
            </p:nvSpPr>
            <p:spPr>
              <a:xfrm>
                <a:off x="2273427" y="5455729"/>
                <a:ext cx="202310" cy="99535"/>
              </a:xfrm>
              <a:custGeom>
                <a:avLst/>
                <a:gdLst/>
                <a:ahLst/>
                <a:cxnLst/>
                <a:rect l="l" t="t" r="r" b="b"/>
                <a:pathLst>
                  <a:path w="202310" h="99535" extrusionOk="0">
                    <a:moveTo>
                      <a:pt x="187547" y="99536"/>
                    </a:moveTo>
                    <a:lnTo>
                      <a:pt x="14573" y="99536"/>
                    </a:lnTo>
                    <a:cubicBezTo>
                      <a:pt x="9715" y="99536"/>
                      <a:pt x="4858" y="96869"/>
                      <a:pt x="2286" y="92869"/>
                    </a:cubicBezTo>
                    <a:cubicBezTo>
                      <a:pt x="-286" y="88868"/>
                      <a:pt x="-762" y="83344"/>
                      <a:pt x="1238" y="78867"/>
                    </a:cubicBezTo>
                    <a:lnTo>
                      <a:pt x="35433" y="8096"/>
                    </a:lnTo>
                    <a:cubicBezTo>
                      <a:pt x="37814" y="3143"/>
                      <a:pt x="42862" y="0"/>
                      <a:pt x="48292" y="0"/>
                    </a:cubicBezTo>
                    <a:lnTo>
                      <a:pt x="154019" y="0"/>
                    </a:lnTo>
                    <a:cubicBezTo>
                      <a:pt x="159543" y="0"/>
                      <a:pt x="164497" y="3143"/>
                      <a:pt x="166878" y="8096"/>
                    </a:cubicBezTo>
                    <a:lnTo>
                      <a:pt x="200882" y="78486"/>
                    </a:lnTo>
                    <a:cubicBezTo>
                      <a:pt x="200977" y="78581"/>
                      <a:pt x="200977" y="78771"/>
                      <a:pt x="201072" y="78867"/>
                    </a:cubicBezTo>
                    <a:cubicBezTo>
                      <a:pt x="203073" y="83248"/>
                      <a:pt x="202597" y="88772"/>
                      <a:pt x="200025" y="92869"/>
                    </a:cubicBezTo>
                    <a:cubicBezTo>
                      <a:pt x="197453" y="96964"/>
                      <a:pt x="192405" y="99536"/>
                      <a:pt x="187547" y="99536"/>
                    </a:cubicBezTo>
                    <a:close/>
                    <a:moveTo>
                      <a:pt x="36766" y="70961"/>
                    </a:moveTo>
                    <a:lnTo>
                      <a:pt x="165449" y="70961"/>
                    </a:lnTo>
                    <a:lnTo>
                      <a:pt x="144970" y="28575"/>
                    </a:lnTo>
                    <a:lnTo>
                      <a:pt x="57150" y="28575"/>
                    </a:lnTo>
                    <a:lnTo>
                      <a:pt x="36766" y="70961"/>
                    </a:lnTo>
                    <a:close/>
                  </a:path>
                </a:pathLst>
              </a:custGeom>
              <a:solidFill>
                <a:srgbClr val="FFFFFF"/>
              </a:solidFill>
              <a:ln w="228600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517" name="Google Shape;517;p2"/>
            <p:cNvGrpSpPr/>
            <p:nvPr/>
          </p:nvGrpSpPr>
          <p:grpSpPr>
            <a:xfrm>
              <a:off x="1560766" y="5782817"/>
              <a:ext cx="928687" cy="481393"/>
              <a:chOff x="1560766" y="5782817"/>
              <a:chExt cx="928687" cy="481393"/>
            </a:xfrm>
          </p:grpSpPr>
          <p:sp>
            <p:nvSpPr>
              <p:cNvPr id="518" name="Google Shape;518;p2"/>
              <p:cNvSpPr/>
              <p:nvPr/>
            </p:nvSpPr>
            <p:spPr>
              <a:xfrm>
                <a:off x="1575054" y="5797104"/>
                <a:ext cx="900112" cy="452818"/>
              </a:xfrm>
              <a:custGeom>
                <a:avLst/>
                <a:gdLst/>
                <a:ahLst/>
                <a:cxnLst/>
                <a:rect l="l" t="t" r="r" b="b"/>
                <a:pathLst>
                  <a:path w="900112" h="452818" extrusionOk="0">
                    <a:moveTo>
                      <a:pt x="900113" y="0"/>
                    </a:moveTo>
                    <a:lnTo>
                      <a:pt x="900113" y="325850"/>
                    </a:lnTo>
                    <a:cubicBezTo>
                      <a:pt x="900113" y="395668"/>
                      <a:pt x="842963" y="452818"/>
                      <a:pt x="773144" y="452818"/>
                    </a:cubicBezTo>
                    <a:lnTo>
                      <a:pt x="126968" y="452818"/>
                    </a:lnTo>
                    <a:cubicBezTo>
                      <a:pt x="108966" y="452818"/>
                      <a:pt x="91726" y="449009"/>
                      <a:pt x="76200" y="442150"/>
                    </a:cubicBezTo>
                    <a:cubicBezTo>
                      <a:pt x="31433" y="422529"/>
                      <a:pt x="0" y="377666"/>
                      <a:pt x="0" y="325850"/>
                    </a:cubicBezTo>
                    <a:lnTo>
                      <a:pt x="0" y="0"/>
                    </a:lnTo>
                    <a:lnTo>
                      <a:pt x="900113" y="0"/>
                    </a:lnTo>
                    <a:close/>
                  </a:path>
                </a:pathLst>
              </a:custGeom>
              <a:solidFill>
                <a:srgbClr val="FFFFFF"/>
              </a:solidFill>
              <a:ln w="228600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19" name="Google Shape;519;p2"/>
              <p:cNvSpPr/>
              <p:nvPr/>
            </p:nvSpPr>
            <p:spPr>
              <a:xfrm>
                <a:off x="1560766" y="5782817"/>
                <a:ext cx="928687" cy="481393"/>
              </a:xfrm>
              <a:custGeom>
                <a:avLst/>
                <a:gdLst/>
                <a:ahLst/>
                <a:cxnLst/>
                <a:rect l="l" t="t" r="r" b="b"/>
                <a:pathLst>
                  <a:path w="928687" h="481393" extrusionOk="0">
                    <a:moveTo>
                      <a:pt x="787432" y="481393"/>
                    </a:moveTo>
                    <a:lnTo>
                      <a:pt x="141256" y="481393"/>
                    </a:lnTo>
                    <a:cubicBezTo>
                      <a:pt x="121634" y="481393"/>
                      <a:pt x="102584" y="477393"/>
                      <a:pt x="84677" y="469487"/>
                    </a:cubicBezTo>
                    <a:cubicBezTo>
                      <a:pt x="33242" y="446913"/>
                      <a:pt x="0" y="396145"/>
                      <a:pt x="0" y="340138"/>
                    </a:cubicBezTo>
                    <a:lnTo>
                      <a:pt x="0" y="14288"/>
                    </a:lnTo>
                    <a:cubicBezTo>
                      <a:pt x="0" y="6382"/>
                      <a:pt x="6382" y="0"/>
                      <a:pt x="14288" y="0"/>
                    </a:cubicBezTo>
                    <a:lnTo>
                      <a:pt x="914400" y="0"/>
                    </a:lnTo>
                    <a:cubicBezTo>
                      <a:pt x="922306" y="0"/>
                      <a:pt x="928688" y="6382"/>
                      <a:pt x="928688" y="14288"/>
                    </a:cubicBezTo>
                    <a:lnTo>
                      <a:pt x="928688" y="340138"/>
                    </a:lnTo>
                    <a:cubicBezTo>
                      <a:pt x="928688" y="418052"/>
                      <a:pt x="865346" y="481393"/>
                      <a:pt x="787432" y="481393"/>
                    </a:cubicBezTo>
                    <a:close/>
                    <a:moveTo>
                      <a:pt x="28575" y="28575"/>
                    </a:moveTo>
                    <a:lnTo>
                      <a:pt x="28575" y="340138"/>
                    </a:lnTo>
                    <a:cubicBezTo>
                      <a:pt x="28575" y="384810"/>
                      <a:pt x="55150" y="425387"/>
                      <a:pt x="96203" y="443389"/>
                    </a:cubicBezTo>
                    <a:cubicBezTo>
                      <a:pt x="110490" y="449675"/>
                      <a:pt x="125539" y="452818"/>
                      <a:pt x="141256" y="452818"/>
                    </a:cubicBezTo>
                    <a:lnTo>
                      <a:pt x="787432" y="452818"/>
                    </a:lnTo>
                    <a:cubicBezTo>
                      <a:pt x="849535" y="452818"/>
                      <a:pt x="900113" y="402241"/>
                      <a:pt x="900113" y="340138"/>
                    </a:cubicBezTo>
                    <a:lnTo>
                      <a:pt x="900113" y="28575"/>
                    </a:lnTo>
                    <a:lnTo>
                      <a:pt x="28575" y="28575"/>
                    </a:lnTo>
                    <a:close/>
                  </a:path>
                </a:pathLst>
              </a:custGeom>
              <a:solidFill>
                <a:srgbClr val="FFFFFF"/>
              </a:solidFill>
              <a:ln w="228600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520" name="Google Shape;520;p2"/>
            <p:cNvGrpSpPr/>
            <p:nvPr/>
          </p:nvGrpSpPr>
          <p:grpSpPr>
            <a:xfrm>
              <a:off x="1724405" y="5870161"/>
              <a:ext cx="612267" cy="284988"/>
              <a:chOff x="1724405" y="5870161"/>
              <a:chExt cx="612267" cy="284988"/>
            </a:xfrm>
          </p:grpSpPr>
          <p:sp>
            <p:nvSpPr>
              <p:cNvPr id="521" name="Google Shape;521;p2"/>
              <p:cNvSpPr/>
              <p:nvPr/>
            </p:nvSpPr>
            <p:spPr>
              <a:xfrm>
                <a:off x="1738693" y="5884449"/>
                <a:ext cx="583691" cy="256413"/>
              </a:xfrm>
              <a:custGeom>
                <a:avLst/>
                <a:gdLst/>
                <a:ahLst/>
                <a:cxnLst/>
                <a:rect l="l" t="t" r="r" b="b"/>
                <a:pathLst>
                  <a:path w="583691" h="256413" extrusionOk="0">
                    <a:moveTo>
                      <a:pt x="583692" y="128207"/>
                    </a:moveTo>
                    <a:cubicBezTo>
                      <a:pt x="583692" y="199013"/>
                      <a:pt x="453028" y="256413"/>
                      <a:pt x="291846" y="256413"/>
                    </a:cubicBezTo>
                    <a:cubicBezTo>
                      <a:pt x="130664" y="256413"/>
                      <a:pt x="0" y="199013"/>
                      <a:pt x="0" y="128207"/>
                    </a:cubicBezTo>
                    <a:cubicBezTo>
                      <a:pt x="0" y="57400"/>
                      <a:pt x="130664" y="0"/>
                      <a:pt x="291846" y="0"/>
                    </a:cubicBezTo>
                    <a:cubicBezTo>
                      <a:pt x="453028" y="0"/>
                      <a:pt x="583692" y="57400"/>
                      <a:pt x="583692" y="128207"/>
                    </a:cubicBezTo>
                    <a:close/>
                  </a:path>
                </a:pathLst>
              </a:custGeom>
              <a:solidFill>
                <a:srgbClr val="FFFFFF"/>
              </a:solidFill>
              <a:ln w="228600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22" name="Google Shape;522;p2"/>
              <p:cNvSpPr/>
              <p:nvPr/>
            </p:nvSpPr>
            <p:spPr>
              <a:xfrm>
                <a:off x="1724405" y="5870161"/>
                <a:ext cx="612267" cy="284988"/>
              </a:xfrm>
              <a:custGeom>
                <a:avLst/>
                <a:gdLst/>
                <a:ahLst/>
                <a:cxnLst/>
                <a:rect l="l" t="t" r="r" b="b"/>
                <a:pathLst>
                  <a:path w="612267" h="284988" extrusionOk="0">
                    <a:moveTo>
                      <a:pt x="306134" y="284988"/>
                    </a:moveTo>
                    <a:cubicBezTo>
                      <a:pt x="134493" y="284988"/>
                      <a:pt x="0" y="222409"/>
                      <a:pt x="0" y="142494"/>
                    </a:cubicBezTo>
                    <a:cubicBezTo>
                      <a:pt x="0" y="62579"/>
                      <a:pt x="134493" y="0"/>
                      <a:pt x="306134" y="0"/>
                    </a:cubicBezTo>
                    <a:cubicBezTo>
                      <a:pt x="477774" y="0"/>
                      <a:pt x="612267" y="62579"/>
                      <a:pt x="612267" y="142494"/>
                    </a:cubicBezTo>
                    <a:cubicBezTo>
                      <a:pt x="612267" y="222409"/>
                      <a:pt x="477774" y="284988"/>
                      <a:pt x="306134" y="284988"/>
                    </a:cubicBezTo>
                    <a:close/>
                    <a:moveTo>
                      <a:pt x="306134" y="28575"/>
                    </a:moveTo>
                    <a:cubicBezTo>
                      <a:pt x="140113" y="28575"/>
                      <a:pt x="28575" y="87439"/>
                      <a:pt x="28575" y="142494"/>
                    </a:cubicBezTo>
                    <a:cubicBezTo>
                      <a:pt x="28575" y="197549"/>
                      <a:pt x="140113" y="256413"/>
                      <a:pt x="306134" y="256413"/>
                    </a:cubicBezTo>
                    <a:cubicBezTo>
                      <a:pt x="472154" y="256413"/>
                      <a:pt x="583692" y="197549"/>
                      <a:pt x="583692" y="142494"/>
                    </a:cubicBezTo>
                    <a:cubicBezTo>
                      <a:pt x="583692" y="87439"/>
                      <a:pt x="472154" y="28575"/>
                      <a:pt x="306134" y="28575"/>
                    </a:cubicBezTo>
                    <a:close/>
                  </a:path>
                </a:pathLst>
              </a:custGeom>
              <a:solidFill>
                <a:srgbClr val="FFFFFF"/>
              </a:solidFill>
              <a:ln w="228600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523" name="Google Shape;523;p2"/>
            <p:cNvSpPr/>
            <p:nvPr/>
          </p:nvSpPr>
          <p:spPr>
            <a:xfrm>
              <a:off x="1575054" y="5431059"/>
              <a:ext cx="76200" cy="808196"/>
            </a:xfrm>
            <a:custGeom>
              <a:avLst/>
              <a:gdLst/>
              <a:ahLst/>
              <a:cxnLst/>
              <a:rect l="l" t="t" r="r" b="b"/>
              <a:pathLst>
                <a:path w="76200" h="808196" extrusionOk="0">
                  <a:moveTo>
                    <a:pt x="76200" y="0"/>
                  </a:moveTo>
                  <a:lnTo>
                    <a:pt x="76200" y="808196"/>
                  </a:lnTo>
                  <a:cubicBezTo>
                    <a:pt x="31433" y="788575"/>
                    <a:pt x="0" y="743712"/>
                    <a:pt x="0" y="691896"/>
                  </a:cubicBezTo>
                  <a:lnTo>
                    <a:pt x="0" y="366046"/>
                  </a:lnTo>
                  <a:lnTo>
                    <a:pt x="20098" y="366046"/>
                  </a:lnTo>
                  <a:lnTo>
                    <a:pt x="20098" y="104204"/>
                  </a:lnTo>
                  <a:lnTo>
                    <a:pt x="22574" y="104204"/>
                  </a:lnTo>
                  <a:lnTo>
                    <a:pt x="54197" y="38767"/>
                  </a:lnTo>
                  <a:lnTo>
                    <a:pt x="66675" y="12859"/>
                  </a:lnTo>
                  <a:cubicBezTo>
                    <a:pt x="69151" y="7811"/>
                    <a:pt x="72390" y="3524"/>
                    <a:pt x="76200" y="0"/>
                  </a:cubicBezTo>
                  <a:close/>
                </a:path>
              </a:pathLst>
            </a:custGeom>
            <a:solidFill>
              <a:srgbClr val="FFFFFF"/>
            </a:solidFill>
            <a:ln w="2286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524" name="Google Shape;524;p2"/>
          <p:cNvGrpSpPr/>
          <p:nvPr/>
        </p:nvGrpSpPr>
        <p:grpSpPr>
          <a:xfrm>
            <a:off x="5140976" y="802510"/>
            <a:ext cx="1536327" cy="1421090"/>
            <a:chOff x="1560766" y="5405182"/>
            <a:chExt cx="928687" cy="859028"/>
          </a:xfrm>
        </p:grpSpPr>
        <p:grpSp>
          <p:nvGrpSpPr>
            <p:cNvPr id="525" name="Google Shape;525;p2"/>
            <p:cNvGrpSpPr/>
            <p:nvPr/>
          </p:nvGrpSpPr>
          <p:grpSpPr>
            <a:xfrm>
              <a:off x="1580864" y="5520975"/>
              <a:ext cx="202501" cy="481393"/>
              <a:chOff x="1580864" y="5520975"/>
              <a:chExt cx="202501" cy="481393"/>
            </a:xfrm>
          </p:grpSpPr>
          <p:sp>
            <p:nvSpPr>
              <p:cNvPr id="526" name="Google Shape;526;p2"/>
              <p:cNvSpPr/>
              <p:nvPr/>
            </p:nvSpPr>
            <p:spPr>
              <a:xfrm>
                <a:off x="1595151" y="5535262"/>
                <a:ext cx="173926" cy="452818"/>
              </a:xfrm>
              <a:custGeom>
                <a:avLst/>
                <a:gdLst/>
                <a:ahLst/>
                <a:cxnLst/>
                <a:rect l="l" t="t" r="r" b="b"/>
                <a:pathLst>
                  <a:path w="173926" h="452818" extrusionOk="0">
                    <a:moveTo>
                      <a:pt x="0" y="0"/>
                    </a:moveTo>
                    <a:lnTo>
                      <a:pt x="173926" y="0"/>
                    </a:lnTo>
                    <a:lnTo>
                      <a:pt x="173926" y="452818"/>
                    </a:lnTo>
                    <a:lnTo>
                      <a:pt x="0" y="452818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27" name="Google Shape;527;p2"/>
              <p:cNvSpPr/>
              <p:nvPr/>
            </p:nvSpPr>
            <p:spPr>
              <a:xfrm>
                <a:off x="1580864" y="5520975"/>
                <a:ext cx="202501" cy="481393"/>
              </a:xfrm>
              <a:custGeom>
                <a:avLst/>
                <a:gdLst/>
                <a:ahLst/>
                <a:cxnLst/>
                <a:rect l="l" t="t" r="r" b="b"/>
                <a:pathLst>
                  <a:path w="202501" h="481393" extrusionOk="0">
                    <a:moveTo>
                      <a:pt x="188214" y="481393"/>
                    </a:moveTo>
                    <a:lnTo>
                      <a:pt x="14288" y="481393"/>
                    </a:lnTo>
                    <a:cubicBezTo>
                      <a:pt x="6382" y="481393"/>
                      <a:pt x="0" y="475012"/>
                      <a:pt x="0" y="467106"/>
                    </a:cubicBezTo>
                    <a:lnTo>
                      <a:pt x="0" y="14288"/>
                    </a:lnTo>
                    <a:cubicBezTo>
                      <a:pt x="0" y="6382"/>
                      <a:pt x="6382" y="0"/>
                      <a:pt x="14288" y="0"/>
                    </a:cubicBezTo>
                    <a:lnTo>
                      <a:pt x="188214" y="0"/>
                    </a:lnTo>
                    <a:cubicBezTo>
                      <a:pt x="196120" y="0"/>
                      <a:pt x="202501" y="6382"/>
                      <a:pt x="202501" y="14288"/>
                    </a:cubicBezTo>
                    <a:lnTo>
                      <a:pt x="202501" y="467106"/>
                    </a:lnTo>
                    <a:cubicBezTo>
                      <a:pt x="202501" y="475012"/>
                      <a:pt x="196120" y="481393"/>
                      <a:pt x="188214" y="481393"/>
                    </a:cubicBezTo>
                    <a:close/>
                    <a:moveTo>
                      <a:pt x="28575" y="452818"/>
                    </a:moveTo>
                    <a:lnTo>
                      <a:pt x="173926" y="452818"/>
                    </a:lnTo>
                    <a:lnTo>
                      <a:pt x="173926" y="28575"/>
                    </a:lnTo>
                    <a:lnTo>
                      <a:pt x="28575" y="28575"/>
                    </a:lnTo>
                    <a:lnTo>
                      <a:pt x="28575" y="452818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528" name="Google Shape;528;p2"/>
            <p:cNvGrpSpPr/>
            <p:nvPr/>
          </p:nvGrpSpPr>
          <p:grpSpPr>
            <a:xfrm>
              <a:off x="1615001" y="5405182"/>
              <a:ext cx="134227" cy="78931"/>
              <a:chOff x="1615001" y="5405182"/>
              <a:chExt cx="134227" cy="78931"/>
            </a:xfrm>
          </p:grpSpPr>
          <p:sp>
            <p:nvSpPr>
              <p:cNvPr id="529" name="Google Shape;529;p2"/>
              <p:cNvSpPr/>
              <p:nvPr/>
            </p:nvSpPr>
            <p:spPr>
              <a:xfrm>
                <a:off x="1629251" y="5419465"/>
                <a:ext cx="105727" cy="50360"/>
              </a:xfrm>
              <a:custGeom>
                <a:avLst/>
                <a:gdLst/>
                <a:ahLst/>
                <a:cxnLst/>
                <a:rect l="l" t="t" r="r" b="b"/>
                <a:pathLst>
                  <a:path w="105727" h="50360" extrusionOk="0">
                    <a:moveTo>
                      <a:pt x="105727" y="50361"/>
                    </a:moveTo>
                    <a:lnTo>
                      <a:pt x="0" y="50361"/>
                    </a:lnTo>
                    <a:lnTo>
                      <a:pt x="12478" y="24453"/>
                    </a:lnTo>
                    <a:cubicBezTo>
                      <a:pt x="14954" y="19405"/>
                      <a:pt x="18193" y="15118"/>
                      <a:pt x="22003" y="11594"/>
                    </a:cubicBezTo>
                    <a:cubicBezTo>
                      <a:pt x="42767" y="-7360"/>
                      <a:pt x="79915" y="-3074"/>
                      <a:pt x="93250" y="24453"/>
                    </a:cubicBezTo>
                    <a:lnTo>
                      <a:pt x="105727" y="5036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30" name="Google Shape;530;p2"/>
              <p:cNvSpPr/>
              <p:nvPr/>
            </p:nvSpPr>
            <p:spPr>
              <a:xfrm>
                <a:off x="1615001" y="5405182"/>
                <a:ext cx="134227" cy="78931"/>
              </a:xfrm>
              <a:custGeom>
                <a:avLst/>
                <a:gdLst/>
                <a:ahLst/>
                <a:cxnLst/>
                <a:rect l="l" t="t" r="r" b="b"/>
                <a:pathLst>
                  <a:path w="134227" h="78931" extrusionOk="0">
                    <a:moveTo>
                      <a:pt x="119977" y="78931"/>
                    </a:moveTo>
                    <a:lnTo>
                      <a:pt x="14250" y="78931"/>
                    </a:lnTo>
                    <a:cubicBezTo>
                      <a:pt x="9297" y="78931"/>
                      <a:pt x="4725" y="76359"/>
                      <a:pt x="2153" y="72263"/>
                    </a:cubicBezTo>
                    <a:cubicBezTo>
                      <a:pt x="-419" y="68168"/>
                      <a:pt x="-704" y="62929"/>
                      <a:pt x="1391" y="58452"/>
                    </a:cubicBezTo>
                    <a:lnTo>
                      <a:pt x="13869" y="32544"/>
                    </a:lnTo>
                    <a:cubicBezTo>
                      <a:pt x="17108" y="25972"/>
                      <a:pt x="21394" y="20257"/>
                      <a:pt x="26537" y="15400"/>
                    </a:cubicBezTo>
                    <a:cubicBezTo>
                      <a:pt x="40348" y="2826"/>
                      <a:pt x="59875" y="-2508"/>
                      <a:pt x="78925" y="1112"/>
                    </a:cubicBezTo>
                    <a:cubicBezTo>
                      <a:pt x="97308" y="4636"/>
                      <a:pt x="112453" y="16066"/>
                      <a:pt x="120359" y="32449"/>
                    </a:cubicBezTo>
                    <a:lnTo>
                      <a:pt x="132836" y="58357"/>
                    </a:lnTo>
                    <a:cubicBezTo>
                      <a:pt x="134932" y="62738"/>
                      <a:pt x="134646" y="67977"/>
                      <a:pt x="132074" y="72168"/>
                    </a:cubicBezTo>
                    <a:cubicBezTo>
                      <a:pt x="129407" y="76455"/>
                      <a:pt x="124835" y="78931"/>
                      <a:pt x="119977" y="78931"/>
                    </a:cubicBezTo>
                    <a:close/>
                    <a:moveTo>
                      <a:pt x="36919" y="50356"/>
                    </a:moveTo>
                    <a:lnTo>
                      <a:pt x="97213" y="50356"/>
                    </a:lnTo>
                    <a:lnTo>
                      <a:pt x="94641" y="44927"/>
                    </a:lnTo>
                    <a:cubicBezTo>
                      <a:pt x="89212" y="33687"/>
                      <a:pt x="79115" y="30258"/>
                      <a:pt x="73496" y="29210"/>
                    </a:cubicBezTo>
                    <a:cubicBezTo>
                      <a:pt x="63494" y="27210"/>
                      <a:pt x="52826" y="30068"/>
                      <a:pt x="45873" y="36449"/>
                    </a:cubicBezTo>
                    <a:cubicBezTo>
                      <a:pt x="43301" y="38831"/>
                      <a:pt x="41206" y="41688"/>
                      <a:pt x="39491" y="45022"/>
                    </a:cubicBezTo>
                    <a:lnTo>
                      <a:pt x="36919" y="50356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531" name="Google Shape;531;p2"/>
            <p:cNvGrpSpPr/>
            <p:nvPr/>
          </p:nvGrpSpPr>
          <p:grpSpPr>
            <a:xfrm>
              <a:off x="1580941" y="5455538"/>
              <a:ext cx="202347" cy="99441"/>
              <a:chOff x="1580941" y="5455538"/>
              <a:chExt cx="202347" cy="99441"/>
            </a:xfrm>
          </p:grpSpPr>
          <p:sp>
            <p:nvSpPr>
              <p:cNvPr id="532" name="Google Shape;532;p2"/>
              <p:cNvSpPr/>
              <p:nvPr/>
            </p:nvSpPr>
            <p:spPr>
              <a:xfrm>
                <a:off x="1595222" y="5469826"/>
                <a:ext cx="173785" cy="70866"/>
              </a:xfrm>
              <a:custGeom>
                <a:avLst/>
                <a:gdLst/>
                <a:ahLst/>
                <a:cxnLst/>
                <a:rect l="l" t="t" r="r" b="b"/>
                <a:pathLst>
                  <a:path w="173785" h="70866" extrusionOk="0">
                    <a:moveTo>
                      <a:pt x="173761" y="70390"/>
                    </a:moveTo>
                    <a:cubicBezTo>
                      <a:pt x="173856" y="70675"/>
                      <a:pt x="173666" y="70866"/>
                      <a:pt x="173380" y="70866"/>
                    </a:cubicBezTo>
                    <a:lnTo>
                      <a:pt x="406" y="70866"/>
                    </a:lnTo>
                    <a:cubicBezTo>
                      <a:pt x="120" y="70866"/>
                      <a:pt x="-70" y="70675"/>
                      <a:pt x="25" y="70390"/>
                    </a:cubicBezTo>
                    <a:lnTo>
                      <a:pt x="2406" y="65437"/>
                    </a:lnTo>
                    <a:lnTo>
                      <a:pt x="34029" y="0"/>
                    </a:lnTo>
                    <a:lnTo>
                      <a:pt x="139756" y="0"/>
                    </a:lnTo>
                    <a:lnTo>
                      <a:pt x="171380" y="65437"/>
                    </a:lnTo>
                    <a:lnTo>
                      <a:pt x="173761" y="7039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33" name="Google Shape;533;p2"/>
              <p:cNvSpPr/>
              <p:nvPr/>
            </p:nvSpPr>
            <p:spPr>
              <a:xfrm>
                <a:off x="1580941" y="5455538"/>
                <a:ext cx="202347" cy="99441"/>
              </a:xfrm>
              <a:custGeom>
                <a:avLst/>
                <a:gdLst/>
                <a:ahLst/>
                <a:cxnLst/>
                <a:rect l="l" t="t" r="r" b="b"/>
                <a:pathLst>
                  <a:path w="202347" h="99441" extrusionOk="0">
                    <a:moveTo>
                      <a:pt x="187661" y="99441"/>
                    </a:moveTo>
                    <a:lnTo>
                      <a:pt x="14687" y="99441"/>
                    </a:lnTo>
                    <a:cubicBezTo>
                      <a:pt x="10115" y="99441"/>
                      <a:pt x="5448" y="97060"/>
                      <a:pt x="2781" y="93440"/>
                    </a:cubicBezTo>
                    <a:cubicBezTo>
                      <a:pt x="114" y="89821"/>
                      <a:pt x="-744" y="84677"/>
                      <a:pt x="685" y="80296"/>
                    </a:cubicBezTo>
                    <a:cubicBezTo>
                      <a:pt x="876" y="79724"/>
                      <a:pt x="1161" y="79057"/>
                      <a:pt x="1447" y="78486"/>
                    </a:cubicBezTo>
                    <a:lnTo>
                      <a:pt x="35451" y="8096"/>
                    </a:lnTo>
                    <a:cubicBezTo>
                      <a:pt x="37832" y="3143"/>
                      <a:pt x="42881" y="0"/>
                      <a:pt x="48310" y="0"/>
                    </a:cubicBezTo>
                    <a:lnTo>
                      <a:pt x="154037" y="0"/>
                    </a:lnTo>
                    <a:cubicBezTo>
                      <a:pt x="159562" y="0"/>
                      <a:pt x="164515" y="3143"/>
                      <a:pt x="166896" y="8096"/>
                    </a:cubicBezTo>
                    <a:lnTo>
                      <a:pt x="200901" y="78486"/>
                    </a:lnTo>
                    <a:cubicBezTo>
                      <a:pt x="201186" y="79057"/>
                      <a:pt x="201377" y="79629"/>
                      <a:pt x="201662" y="80296"/>
                    </a:cubicBezTo>
                    <a:cubicBezTo>
                      <a:pt x="203091" y="84677"/>
                      <a:pt x="202234" y="89725"/>
                      <a:pt x="199567" y="93440"/>
                    </a:cubicBezTo>
                    <a:cubicBezTo>
                      <a:pt x="196900" y="97155"/>
                      <a:pt x="192233" y="99441"/>
                      <a:pt x="187661" y="99441"/>
                    </a:cubicBezTo>
                    <a:close/>
                    <a:moveTo>
                      <a:pt x="36785" y="70866"/>
                    </a:moveTo>
                    <a:lnTo>
                      <a:pt x="165468" y="70866"/>
                    </a:lnTo>
                    <a:lnTo>
                      <a:pt x="144989" y="28575"/>
                    </a:lnTo>
                    <a:lnTo>
                      <a:pt x="57168" y="28575"/>
                    </a:lnTo>
                    <a:lnTo>
                      <a:pt x="36785" y="70866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534" name="Google Shape;534;p2"/>
            <p:cNvGrpSpPr/>
            <p:nvPr/>
          </p:nvGrpSpPr>
          <p:grpSpPr>
            <a:xfrm>
              <a:off x="1757076" y="5521165"/>
              <a:ext cx="202596" cy="481393"/>
              <a:chOff x="1757076" y="5521165"/>
              <a:chExt cx="202596" cy="481393"/>
            </a:xfrm>
          </p:grpSpPr>
          <p:sp>
            <p:nvSpPr>
              <p:cNvPr id="535" name="Google Shape;535;p2"/>
              <p:cNvSpPr/>
              <p:nvPr/>
            </p:nvSpPr>
            <p:spPr>
              <a:xfrm>
                <a:off x="1771364" y="5535453"/>
                <a:ext cx="174021" cy="452818"/>
              </a:xfrm>
              <a:custGeom>
                <a:avLst/>
                <a:gdLst/>
                <a:ahLst/>
                <a:cxnLst/>
                <a:rect l="l" t="t" r="r" b="b"/>
                <a:pathLst>
                  <a:path w="174021" h="452818" extrusionOk="0">
                    <a:moveTo>
                      <a:pt x="0" y="0"/>
                    </a:moveTo>
                    <a:lnTo>
                      <a:pt x="174022" y="0"/>
                    </a:lnTo>
                    <a:lnTo>
                      <a:pt x="174022" y="452819"/>
                    </a:lnTo>
                    <a:lnTo>
                      <a:pt x="0" y="452819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36" name="Google Shape;536;p2"/>
              <p:cNvSpPr/>
              <p:nvPr/>
            </p:nvSpPr>
            <p:spPr>
              <a:xfrm>
                <a:off x="1757076" y="5521165"/>
                <a:ext cx="202596" cy="481393"/>
              </a:xfrm>
              <a:custGeom>
                <a:avLst/>
                <a:gdLst/>
                <a:ahLst/>
                <a:cxnLst/>
                <a:rect l="l" t="t" r="r" b="b"/>
                <a:pathLst>
                  <a:path w="202596" h="481393" extrusionOk="0">
                    <a:moveTo>
                      <a:pt x="188309" y="481393"/>
                    </a:moveTo>
                    <a:lnTo>
                      <a:pt x="14288" y="481393"/>
                    </a:lnTo>
                    <a:cubicBezTo>
                      <a:pt x="6382" y="481393"/>
                      <a:pt x="0" y="475012"/>
                      <a:pt x="0" y="467106"/>
                    </a:cubicBezTo>
                    <a:lnTo>
                      <a:pt x="0" y="14288"/>
                    </a:lnTo>
                    <a:cubicBezTo>
                      <a:pt x="0" y="6382"/>
                      <a:pt x="6382" y="0"/>
                      <a:pt x="14288" y="0"/>
                    </a:cubicBezTo>
                    <a:lnTo>
                      <a:pt x="188309" y="0"/>
                    </a:lnTo>
                    <a:cubicBezTo>
                      <a:pt x="196215" y="0"/>
                      <a:pt x="202597" y="6382"/>
                      <a:pt x="202597" y="14288"/>
                    </a:cubicBezTo>
                    <a:lnTo>
                      <a:pt x="202597" y="467106"/>
                    </a:lnTo>
                    <a:cubicBezTo>
                      <a:pt x="202597" y="475012"/>
                      <a:pt x="196120" y="481393"/>
                      <a:pt x="188309" y="481393"/>
                    </a:cubicBezTo>
                    <a:close/>
                    <a:moveTo>
                      <a:pt x="28575" y="452818"/>
                    </a:moveTo>
                    <a:lnTo>
                      <a:pt x="174022" y="452818"/>
                    </a:lnTo>
                    <a:lnTo>
                      <a:pt x="174022" y="28575"/>
                    </a:lnTo>
                    <a:lnTo>
                      <a:pt x="28575" y="28575"/>
                    </a:lnTo>
                    <a:lnTo>
                      <a:pt x="28575" y="452818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537" name="Google Shape;537;p2"/>
            <p:cNvGrpSpPr/>
            <p:nvPr/>
          </p:nvGrpSpPr>
          <p:grpSpPr>
            <a:xfrm>
              <a:off x="1791213" y="5405437"/>
              <a:ext cx="134227" cy="78867"/>
              <a:chOff x="1791213" y="5405437"/>
              <a:chExt cx="134227" cy="78867"/>
            </a:xfrm>
          </p:grpSpPr>
          <p:sp>
            <p:nvSpPr>
              <p:cNvPr id="538" name="Google Shape;538;p2"/>
              <p:cNvSpPr/>
              <p:nvPr/>
            </p:nvSpPr>
            <p:spPr>
              <a:xfrm>
                <a:off x="1805463" y="5419772"/>
                <a:ext cx="105727" cy="50244"/>
              </a:xfrm>
              <a:custGeom>
                <a:avLst/>
                <a:gdLst/>
                <a:ahLst/>
                <a:cxnLst/>
                <a:rect l="l" t="t" r="r" b="b"/>
                <a:pathLst>
                  <a:path w="105727" h="50244" extrusionOk="0">
                    <a:moveTo>
                      <a:pt x="105727" y="50244"/>
                    </a:moveTo>
                    <a:lnTo>
                      <a:pt x="0" y="50244"/>
                    </a:lnTo>
                    <a:lnTo>
                      <a:pt x="12478" y="24432"/>
                    </a:lnTo>
                    <a:cubicBezTo>
                      <a:pt x="28289" y="-8144"/>
                      <a:pt x="77533" y="-8144"/>
                      <a:pt x="93250" y="24432"/>
                    </a:cubicBezTo>
                    <a:lnTo>
                      <a:pt x="105727" y="50244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39" name="Google Shape;539;p2"/>
              <p:cNvSpPr/>
              <p:nvPr/>
            </p:nvSpPr>
            <p:spPr>
              <a:xfrm>
                <a:off x="1791213" y="5405437"/>
                <a:ext cx="134227" cy="78867"/>
              </a:xfrm>
              <a:custGeom>
                <a:avLst/>
                <a:gdLst/>
                <a:ahLst/>
                <a:cxnLst/>
                <a:rect l="l" t="t" r="r" b="b"/>
                <a:pathLst>
                  <a:path w="134227" h="78867" extrusionOk="0">
                    <a:moveTo>
                      <a:pt x="119977" y="78867"/>
                    </a:moveTo>
                    <a:lnTo>
                      <a:pt x="14250" y="78867"/>
                    </a:lnTo>
                    <a:cubicBezTo>
                      <a:pt x="9297" y="78867"/>
                      <a:pt x="4725" y="76295"/>
                      <a:pt x="2153" y="72200"/>
                    </a:cubicBezTo>
                    <a:cubicBezTo>
                      <a:pt x="-419" y="68009"/>
                      <a:pt x="-704" y="62865"/>
                      <a:pt x="1391" y="58388"/>
                    </a:cubicBezTo>
                    <a:lnTo>
                      <a:pt x="13869" y="32575"/>
                    </a:lnTo>
                    <a:cubicBezTo>
                      <a:pt x="23585" y="12478"/>
                      <a:pt x="43968" y="0"/>
                      <a:pt x="67114" y="0"/>
                    </a:cubicBezTo>
                    <a:cubicBezTo>
                      <a:pt x="90260" y="0"/>
                      <a:pt x="110643" y="12478"/>
                      <a:pt x="120359" y="32575"/>
                    </a:cubicBezTo>
                    <a:lnTo>
                      <a:pt x="132836" y="58484"/>
                    </a:lnTo>
                    <a:cubicBezTo>
                      <a:pt x="134932" y="62865"/>
                      <a:pt x="134646" y="68104"/>
                      <a:pt x="132074" y="72295"/>
                    </a:cubicBezTo>
                    <a:cubicBezTo>
                      <a:pt x="129502" y="76486"/>
                      <a:pt x="124931" y="78867"/>
                      <a:pt x="119977" y="78867"/>
                    </a:cubicBezTo>
                    <a:close/>
                    <a:moveTo>
                      <a:pt x="37015" y="50292"/>
                    </a:moveTo>
                    <a:lnTo>
                      <a:pt x="97213" y="50292"/>
                    </a:lnTo>
                    <a:lnTo>
                      <a:pt x="94641" y="44958"/>
                    </a:lnTo>
                    <a:cubicBezTo>
                      <a:pt x="89688" y="34671"/>
                      <a:pt x="79401" y="28575"/>
                      <a:pt x="67114" y="28575"/>
                    </a:cubicBezTo>
                    <a:cubicBezTo>
                      <a:pt x="54827" y="28575"/>
                      <a:pt x="44540" y="34671"/>
                      <a:pt x="39587" y="44958"/>
                    </a:cubicBezTo>
                    <a:lnTo>
                      <a:pt x="37015" y="50292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540" name="Google Shape;540;p2"/>
            <p:cNvGrpSpPr/>
            <p:nvPr/>
          </p:nvGrpSpPr>
          <p:grpSpPr>
            <a:xfrm>
              <a:off x="1757267" y="5455729"/>
              <a:ext cx="202343" cy="99535"/>
              <a:chOff x="1757267" y="5455729"/>
              <a:chExt cx="202343" cy="99535"/>
            </a:xfrm>
          </p:grpSpPr>
          <p:sp>
            <p:nvSpPr>
              <p:cNvPr id="541" name="Google Shape;541;p2"/>
              <p:cNvSpPr/>
              <p:nvPr/>
            </p:nvSpPr>
            <p:spPr>
              <a:xfrm>
                <a:off x="1771434" y="5470016"/>
                <a:ext cx="173785" cy="70960"/>
              </a:xfrm>
              <a:custGeom>
                <a:avLst/>
                <a:gdLst/>
                <a:ahLst/>
                <a:cxnLst/>
                <a:rect l="l" t="t" r="r" b="b"/>
                <a:pathLst>
                  <a:path w="173785" h="70960" extrusionOk="0">
                    <a:moveTo>
                      <a:pt x="173761" y="70389"/>
                    </a:moveTo>
                    <a:cubicBezTo>
                      <a:pt x="173856" y="70675"/>
                      <a:pt x="173666" y="70961"/>
                      <a:pt x="173380" y="70961"/>
                    </a:cubicBezTo>
                    <a:lnTo>
                      <a:pt x="406" y="70961"/>
                    </a:lnTo>
                    <a:cubicBezTo>
                      <a:pt x="120" y="70961"/>
                      <a:pt x="-70" y="70675"/>
                      <a:pt x="25" y="70389"/>
                    </a:cubicBezTo>
                    <a:lnTo>
                      <a:pt x="34029" y="0"/>
                    </a:lnTo>
                    <a:lnTo>
                      <a:pt x="139756" y="0"/>
                    </a:lnTo>
                    <a:lnTo>
                      <a:pt x="173761" y="70389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42" name="Google Shape;542;p2"/>
              <p:cNvSpPr/>
              <p:nvPr/>
            </p:nvSpPr>
            <p:spPr>
              <a:xfrm>
                <a:off x="1757267" y="5455729"/>
                <a:ext cx="202343" cy="99535"/>
              </a:xfrm>
              <a:custGeom>
                <a:avLst/>
                <a:gdLst/>
                <a:ahLst/>
                <a:cxnLst/>
                <a:rect l="l" t="t" r="r" b="b"/>
                <a:pathLst>
                  <a:path w="202343" h="99535" extrusionOk="0">
                    <a:moveTo>
                      <a:pt x="187547" y="99536"/>
                    </a:moveTo>
                    <a:lnTo>
                      <a:pt x="14573" y="99536"/>
                    </a:lnTo>
                    <a:cubicBezTo>
                      <a:pt x="9715" y="99536"/>
                      <a:pt x="4858" y="96869"/>
                      <a:pt x="2286" y="92869"/>
                    </a:cubicBezTo>
                    <a:cubicBezTo>
                      <a:pt x="-286" y="88868"/>
                      <a:pt x="-762" y="83344"/>
                      <a:pt x="1238" y="78867"/>
                    </a:cubicBezTo>
                    <a:lnTo>
                      <a:pt x="35433" y="8096"/>
                    </a:lnTo>
                    <a:cubicBezTo>
                      <a:pt x="37814" y="3143"/>
                      <a:pt x="42862" y="0"/>
                      <a:pt x="48291" y="0"/>
                    </a:cubicBezTo>
                    <a:lnTo>
                      <a:pt x="154019" y="0"/>
                    </a:lnTo>
                    <a:cubicBezTo>
                      <a:pt x="159544" y="0"/>
                      <a:pt x="164496" y="3143"/>
                      <a:pt x="166878" y="8096"/>
                    </a:cubicBezTo>
                    <a:lnTo>
                      <a:pt x="200882" y="78486"/>
                    </a:lnTo>
                    <a:cubicBezTo>
                      <a:pt x="200977" y="78771"/>
                      <a:pt x="201073" y="78962"/>
                      <a:pt x="201263" y="79247"/>
                    </a:cubicBezTo>
                    <a:cubicBezTo>
                      <a:pt x="203073" y="83629"/>
                      <a:pt x="202596" y="89059"/>
                      <a:pt x="199929" y="93059"/>
                    </a:cubicBezTo>
                    <a:cubicBezTo>
                      <a:pt x="197167" y="96964"/>
                      <a:pt x="192405" y="99536"/>
                      <a:pt x="187547" y="99536"/>
                    </a:cubicBezTo>
                    <a:close/>
                    <a:moveTo>
                      <a:pt x="36766" y="70961"/>
                    </a:moveTo>
                    <a:lnTo>
                      <a:pt x="165449" y="70961"/>
                    </a:lnTo>
                    <a:lnTo>
                      <a:pt x="144970" y="28575"/>
                    </a:lnTo>
                    <a:lnTo>
                      <a:pt x="57150" y="28575"/>
                    </a:lnTo>
                    <a:lnTo>
                      <a:pt x="36766" y="7096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543" name="Google Shape;543;p2"/>
            <p:cNvGrpSpPr/>
            <p:nvPr/>
          </p:nvGrpSpPr>
          <p:grpSpPr>
            <a:xfrm>
              <a:off x="1931003" y="5526594"/>
              <a:ext cx="202596" cy="481393"/>
              <a:chOff x="1931003" y="5526594"/>
              <a:chExt cx="202596" cy="481393"/>
            </a:xfrm>
          </p:grpSpPr>
          <p:sp>
            <p:nvSpPr>
              <p:cNvPr id="544" name="Google Shape;544;p2"/>
              <p:cNvSpPr/>
              <p:nvPr/>
            </p:nvSpPr>
            <p:spPr>
              <a:xfrm>
                <a:off x="1945386" y="5540977"/>
                <a:ext cx="173926" cy="452723"/>
              </a:xfrm>
              <a:custGeom>
                <a:avLst/>
                <a:gdLst/>
                <a:ahLst/>
                <a:cxnLst/>
                <a:rect l="l" t="t" r="r" b="b"/>
                <a:pathLst>
                  <a:path w="173926" h="452723" extrusionOk="0">
                    <a:moveTo>
                      <a:pt x="173926" y="162973"/>
                    </a:moveTo>
                    <a:lnTo>
                      <a:pt x="173926" y="452724"/>
                    </a:lnTo>
                    <a:lnTo>
                      <a:pt x="0" y="452724"/>
                    </a:lnTo>
                    <a:lnTo>
                      <a:pt x="0" y="0"/>
                    </a:lnTo>
                    <a:lnTo>
                      <a:pt x="173926" y="0"/>
                    </a:lnTo>
                    <a:lnTo>
                      <a:pt x="173926" y="111347"/>
                    </a:lnTo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45" name="Google Shape;545;p2"/>
              <p:cNvSpPr/>
              <p:nvPr/>
            </p:nvSpPr>
            <p:spPr>
              <a:xfrm>
                <a:off x="1931003" y="5526594"/>
                <a:ext cx="202596" cy="481393"/>
              </a:xfrm>
              <a:custGeom>
                <a:avLst/>
                <a:gdLst/>
                <a:ahLst/>
                <a:cxnLst/>
                <a:rect l="l" t="t" r="r" b="b"/>
                <a:pathLst>
                  <a:path w="202596" h="481393" extrusionOk="0">
                    <a:moveTo>
                      <a:pt x="188309" y="481394"/>
                    </a:moveTo>
                    <a:lnTo>
                      <a:pt x="14288" y="481394"/>
                    </a:lnTo>
                    <a:cubicBezTo>
                      <a:pt x="6382" y="481394"/>
                      <a:pt x="0" y="475012"/>
                      <a:pt x="0" y="467106"/>
                    </a:cubicBezTo>
                    <a:lnTo>
                      <a:pt x="0" y="14288"/>
                    </a:lnTo>
                    <a:cubicBezTo>
                      <a:pt x="0" y="6382"/>
                      <a:pt x="6382" y="0"/>
                      <a:pt x="14288" y="0"/>
                    </a:cubicBezTo>
                    <a:lnTo>
                      <a:pt x="188309" y="0"/>
                    </a:lnTo>
                    <a:cubicBezTo>
                      <a:pt x="196215" y="0"/>
                      <a:pt x="202597" y="6382"/>
                      <a:pt x="202597" y="14288"/>
                    </a:cubicBezTo>
                    <a:lnTo>
                      <a:pt x="202597" y="125635"/>
                    </a:lnTo>
                    <a:cubicBezTo>
                      <a:pt x="202597" y="133541"/>
                      <a:pt x="196215" y="139922"/>
                      <a:pt x="188309" y="139922"/>
                    </a:cubicBezTo>
                    <a:cubicBezTo>
                      <a:pt x="180404" y="139922"/>
                      <a:pt x="174022" y="133541"/>
                      <a:pt x="174022" y="125635"/>
                    </a:cubicBezTo>
                    <a:lnTo>
                      <a:pt x="174022" y="28575"/>
                    </a:lnTo>
                    <a:lnTo>
                      <a:pt x="28575" y="28575"/>
                    </a:lnTo>
                    <a:lnTo>
                      <a:pt x="28575" y="452819"/>
                    </a:lnTo>
                    <a:lnTo>
                      <a:pt x="174022" y="452819"/>
                    </a:lnTo>
                    <a:lnTo>
                      <a:pt x="174022" y="177261"/>
                    </a:lnTo>
                    <a:cubicBezTo>
                      <a:pt x="174022" y="169355"/>
                      <a:pt x="180404" y="162973"/>
                      <a:pt x="188309" y="162973"/>
                    </a:cubicBezTo>
                    <a:cubicBezTo>
                      <a:pt x="196215" y="162973"/>
                      <a:pt x="202597" y="169355"/>
                      <a:pt x="202597" y="177261"/>
                    </a:cubicBezTo>
                    <a:lnTo>
                      <a:pt x="202597" y="467106"/>
                    </a:lnTo>
                    <a:cubicBezTo>
                      <a:pt x="202597" y="475012"/>
                      <a:pt x="196215" y="481394"/>
                      <a:pt x="188309" y="481394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546" name="Google Shape;546;p2"/>
            <p:cNvGrpSpPr/>
            <p:nvPr/>
          </p:nvGrpSpPr>
          <p:grpSpPr>
            <a:xfrm>
              <a:off x="1965235" y="5405437"/>
              <a:ext cx="134227" cy="78867"/>
              <a:chOff x="1965235" y="5405437"/>
              <a:chExt cx="134227" cy="78867"/>
            </a:xfrm>
          </p:grpSpPr>
          <p:sp>
            <p:nvSpPr>
              <p:cNvPr id="547" name="Google Shape;547;p2"/>
              <p:cNvSpPr/>
              <p:nvPr/>
            </p:nvSpPr>
            <p:spPr>
              <a:xfrm>
                <a:off x="1979485" y="5419772"/>
                <a:ext cx="105727" cy="50244"/>
              </a:xfrm>
              <a:custGeom>
                <a:avLst/>
                <a:gdLst/>
                <a:ahLst/>
                <a:cxnLst/>
                <a:rect l="l" t="t" r="r" b="b"/>
                <a:pathLst>
                  <a:path w="105727" h="50244" extrusionOk="0">
                    <a:moveTo>
                      <a:pt x="105727" y="50244"/>
                    </a:moveTo>
                    <a:lnTo>
                      <a:pt x="0" y="50244"/>
                    </a:lnTo>
                    <a:lnTo>
                      <a:pt x="12478" y="24432"/>
                    </a:lnTo>
                    <a:cubicBezTo>
                      <a:pt x="28289" y="-8144"/>
                      <a:pt x="77533" y="-8144"/>
                      <a:pt x="93250" y="24432"/>
                    </a:cubicBezTo>
                    <a:lnTo>
                      <a:pt x="105727" y="50244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48" name="Google Shape;548;p2"/>
              <p:cNvSpPr/>
              <p:nvPr/>
            </p:nvSpPr>
            <p:spPr>
              <a:xfrm>
                <a:off x="1965235" y="5405437"/>
                <a:ext cx="134227" cy="78867"/>
              </a:xfrm>
              <a:custGeom>
                <a:avLst/>
                <a:gdLst/>
                <a:ahLst/>
                <a:cxnLst/>
                <a:rect l="l" t="t" r="r" b="b"/>
                <a:pathLst>
                  <a:path w="134227" h="78867" extrusionOk="0">
                    <a:moveTo>
                      <a:pt x="119977" y="78867"/>
                    </a:moveTo>
                    <a:lnTo>
                      <a:pt x="14250" y="78867"/>
                    </a:lnTo>
                    <a:cubicBezTo>
                      <a:pt x="9297" y="78867"/>
                      <a:pt x="4725" y="76295"/>
                      <a:pt x="2153" y="72200"/>
                    </a:cubicBezTo>
                    <a:cubicBezTo>
                      <a:pt x="-419" y="68104"/>
                      <a:pt x="-704" y="62865"/>
                      <a:pt x="1391" y="58388"/>
                    </a:cubicBezTo>
                    <a:lnTo>
                      <a:pt x="13869" y="32575"/>
                    </a:lnTo>
                    <a:cubicBezTo>
                      <a:pt x="23585" y="12478"/>
                      <a:pt x="43968" y="0"/>
                      <a:pt x="67114" y="0"/>
                    </a:cubicBezTo>
                    <a:cubicBezTo>
                      <a:pt x="67114" y="0"/>
                      <a:pt x="67114" y="0"/>
                      <a:pt x="67114" y="0"/>
                    </a:cubicBezTo>
                    <a:cubicBezTo>
                      <a:pt x="90260" y="0"/>
                      <a:pt x="110643" y="12478"/>
                      <a:pt x="120359" y="32575"/>
                    </a:cubicBezTo>
                    <a:lnTo>
                      <a:pt x="132836" y="58484"/>
                    </a:lnTo>
                    <a:cubicBezTo>
                      <a:pt x="134932" y="62865"/>
                      <a:pt x="134646" y="68104"/>
                      <a:pt x="132074" y="72295"/>
                    </a:cubicBezTo>
                    <a:cubicBezTo>
                      <a:pt x="129502" y="76391"/>
                      <a:pt x="124835" y="78867"/>
                      <a:pt x="119977" y="78867"/>
                    </a:cubicBezTo>
                    <a:close/>
                    <a:moveTo>
                      <a:pt x="37015" y="50292"/>
                    </a:moveTo>
                    <a:lnTo>
                      <a:pt x="97213" y="50292"/>
                    </a:lnTo>
                    <a:lnTo>
                      <a:pt x="94641" y="44958"/>
                    </a:lnTo>
                    <a:cubicBezTo>
                      <a:pt x="89688" y="34671"/>
                      <a:pt x="79401" y="28575"/>
                      <a:pt x="67114" y="28575"/>
                    </a:cubicBezTo>
                    <a:lnTo>
                      <a:pt x="67114" y="28575"/>
                    </a:lnTo>
                    <a:cubicBezTo>
                      <a:pt x="54827" y="28575"/>
                      <a:pt x="44540" y="34671"/>
                      <a:pt x="39586" y="44958"/>
                    </a:cubicBezTo>
                    <a:lnTo>
                      <a:pt x="37015" y="50292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549" name="Google Shape;549;p2"/>
            <p:cNvGrpSpPr/>
            <p:nvPr/>
          </p:nvGrpSpPr>
          <p:grpSpPr>
            <a:xfrm>
              <a:off x="1931256" y="5455729"/>
              <a:ext cx="202281" cy="99535"/>
              <a:chOff x="1931256" y="5455729"/>
              <a:chExt cx="202281" cy="99535"/>
            </a:xfrm>
          </p:grpSpPr>
          <p:sp>
            <p:nvSpPr>
              <p:cNvPr id="550" name="Google Shape;550;p2"/>
              <p:cNvSpPr/>
              <p:nvPr/>
            </p:nvSpPr>
            <p:spPr>
              <a:xfrm>
                <a:off x="1945456" y="5470016"/>
                <a:ext cx="173785" cy="70960"/>
              </a:xfrm>
              <a:custGeom>
                <a:avLst/>
                <a:gdLst/>
                <a:ahLst/>
                <a:cxnLst/>
                <a:rect l="l" t="t" r="r" b="b"/>
                <a:pathLst>
                  <a:path w="173785" h="70960" extrusionOk="0">
                    <a:moveTo>
                      <a:pt x="173761" y="70389"/>
                    </a:moveTo>
                    <a:cubicBezTo>
                      <a:pt x="173856" y="70675"/>
                      <a:pt x="173665" y="70961"/>
                      <a:pt x="173380" y="70961"/>
                    </a:cubicBezTo>
                    <a:lnTo>
                      <a:pt x="406" y="70961"/>
                    </a:lnTo>
                    <a:cubicBezTo>
                      <a:pt x="120" y="70961"/>
                      <a:pt x="-70" y="70675"/>
                      <a:pt x="25" y="70389"/>
                    </a:cubicBezTo>
                    <a:lnTo>
                      <a:pt x="34029" y="0"/>
                    </a:lnTo>
                    <a:lnTo>
                      <a:pt x="139757" y="0"/>
                    </a:lnTo>
                    <a:lnTo>
                      <a:pt x="173761" y="70389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51" name="Google Shape;551;p2"/>
              <p:cNvSpPr/>
              <p:nvPr/>
            </p:nvSpPr>
            <p:spPr>
              <a:xfrm>
                <a:off x="1931256" y="5455729"/>
                <a:ext cx="202281" cy="99535"/>
              </a:xfrm>
              <a:custGeom>
                <a:avLst/>
                <a:gdLst/>
                <a:ahLst/>
                <a:cxnLst/>
                <a:rect l="l" t="t" r="r" b="b"/>
                <a:pathLst>
                  <a:path w="202281" h="99535" extrusionOk="0">
                    <a:moveTo>
                      <a:pt x="187580" y="99536"/>
                    </a:moveTo>
                    <a:lnTo>
                      <a:pt x="14606" y="99536"/>
                    </a:lnTo>
                    <a:cubicBezTo>
                      <a:pt x="9844" y="99536"/>
                      <a:pt x="5081" y="96964"/>
                      <a:pt x="2414" y="93059"/>
                    </a:cubicBezTo>
                    <a:cubicBezTo>
                      <a:pt x="-253" y="89059"/>
                      <a:pt x="-729" y="83725"/>
                      <a:pt x="1081" y="79247"/>
                    </a:cubicBezTo>
                    <a:lnTo>
                      <a:pt x="35371" y="8096"/>
                    </a:lnTo>
                    <a:cubicBezTo>
                      <a:pt x="37752" y="3143"/>
                      <a:pt x="42800" y="0"/>
                      <a:pt x="48229" y="0"/>
                    </a:cubicBezTo>
                    <a:lnTo>
                      <a:pt x="153957" y="0"/>
                    </a:lnTo>
                    <a:cubicBezTo>
                      <a:pt x="159481" y="0"/>
                      <a:pt x="164434" y="3143"/>
                      <a:pt x="166816" y="8096"/>
                    </a:cubicBezTo>
                    <a:lnTo>
                      <a:pt x="200820" y="78486"/>
                    </a:lnTo>
                    <a:cubicBezTo>
                      <a:pt x="200915" y="78771"/>
                      <a:pt x="201010" y="78962"/>
                      <a:pt x="201201" y="79247"/>
                    </a:cubicBezTo>
                    <a:cubicBezTo>
                      <a:pt x="203011" y="83629"/>
                      <a:pt x="202534" y="89059"/>
                      <a:pt x="199867" y="93059"/>
                    </a:cubicBezTo>
                    <a:cubicBezTo>
                      <a:pt x="197105" y="96964"/>
                      <a:pt x="192343" y="99536"/>
                      <a:pt x="187580" y="99536"/>
                    </a:cubicBezTo>
                    <a:close/>
                    <a:moveTo>
                      <a:pt x="36704" y="70961"/>
                    </a:moveTo>
                    <a:lnTo>
                      <a:pt x="165387" y="70961"/>
                    </a:lnTo>
                    <a:lnTo>
                      <a:pt x="144908" y="28575"/>
                    </a:lnTo>
                    <a:lnTo>
                      <a:pt x="57088" y="28575"/>
                    </a:lnTo>
                    <a:lnTo>
                      <a:pt x="36704" y="7096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552" name="Google Shape;552;p2"/>
            <p:cNvGrpSpPr/>
            <p:nvPr/>
          </p:nvGrpSpPr>
          <p:grpSpPr>
            <a:xfrm>
              <a:off x="2099210" y="5526690"/>
              <a:ext cx="202601" cy="481298"/>
              <a:chOff x="2099210" y="5526690"/>
              <a:chExt cx="202601" cy="481298"/>
            </a:xfrm>
          </p:grpSpPr>
          <p:sp>
            <p:nvSpPr>
              <p:cNvPr id="553" name="Google Shape;553;p2"/>
              <p:cNvSpPr/>
              <p:nvPr/>
            </p:nvSpPr>
            <p:spPr>
              <a:xfrm>
                <a:off x="2113502" y="5540977"/>
                <a:ext cx="174021" cy="452723"/>
              </a:xfrm>
              <a:custGeom>
                <a:avLst/>
                <a:gdLst/>
                <a:ahLst/>
                <a:cxnLst/>
                <a:rect l="l" t="t" r="r" b="b"/>
                <a:pathLst>
                  <a:path w="174021" h="452723" extrusionOk="0">
                    <a:moveTo>
                      <a:pt x="1619" y="108871"/>
                    </a:moveTo>
                    <a:lnTo>
                      <a:pt x="0" y="0"/>
                    </a:lnTo>
                    <a:lnTo>
                      <a:pt x="174022" y="0"/>
                    </a:lnTo>
                    <a:lnTo>
                      <a:pt x="174022" y="452724"/>
                    </a:lnTo>
                    <a:lnTo>
                      <a:pt x="0" y="452724"/>
                    </a:lnTo>
                    <a:lnTo>
                      <a:pt x="1619" y="163449"/>
                    </a:lnTo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54" name="Google Shape;554;p2"/>
              <p:cNvSpPr/>
              <p:nvPr/>
            </p:nvSpPr>
            <p:spPr>
              <a:xfrm>
                <a:off x="2099210" y="5526690"/>
                <a:ext cx="202601" cy="481298"/>
              </a:xfrm>
              <a:custGeom>
                <a:avLst/>
                <a:gdLst/>
                <a:ahLst/>
                <a:cxnLst/>
                <a:rect l="l" t="t" r="r" b="b"/>
                <a:pathLst>
                  <a:path w="202601" h="481298" extrusionOk="0">
                    <a:moveTo>
                      <a:pt x="188314" y="481299"/>
                    </a:moveTo>
                    <a:lnTo>
                      <a:pt x="14292" y="481299"/>
                    </a:lnTo>
                    <a:cubicBezTo>
                      <a:pt x="10482" y="481299"/>
                      <a:pt x="6862" y="479774"/>
                      <a:pt x="4195" y="477108"/>
                    </a:cubicBezTo>
                    <a:cubicBezTo>
                      <a:pt x="1528" y="474440"/>
                      <a:pt x="4" y="470726"/>
                      <a:pt x="4" y="466916"/>
                    </a:cubicBezTo>
                    <a:lnTo>
                      <a:pt x="1528" y="177641"/>
                    </a:lnTo>
                    <a:cubicBezTo>
                      <a:pt x="1528" y="169736"/>
                      <a:pt x="7910" y="163449"/>
                      <a:pt x="15816" y="163449"/>
                    </a:cubicBezTo>
                    <a:cubicBezTo>
                      <a:pt x="15816" y="163449"/>
                      <a:pt x="15816" y="163449"/>
                      <a:pt x="15911" y="163449"/>
                    </a:cubicBezTo>
                    <a:cubicBezTo>
                      <a:pt x="23817" y="163449"/>
                      <a:pt x="30198" y="169926"/>
                      <a:pt x="30103" y="177832"/>
                    </a:cubicBezTo>
                    <a:lnTo>
                      <a:pt x="28579" y="452819"/>
                    </a:lnTo>
                    <a:lnTo>
                      <a:pt x="173931" y="452819"/>
                    </a:lnTo>
                    <a:lnTo>
                      <a:pt x="173931" y="28575"/>
                    </a:lnTo>
                    <a:lnTo>
                      <a:pt x="28770" y="28575"/>
                    </a:lnTo>
                    <a:lnTo>
                      <a:pt x="30103" y="122968"/>
                    </a:lnTo>
                    <a:cubicBezTo>
                      <a:pt x="30198" y="130873"/>
                      <a:pt x="23912" y="137351"/>
                      <a:pt x="16006" y="137446"/>
                    </a:cubicBezTo>
                    <a:cubicBezTo>
                      <a:pt x="8101" y="138017"/>
                      <a:pt x="1623" y="131255"/>
                      <a:pt x="1528" y="123349"/>
                    </a:cubicBezTo>
                    <a:lnTo>
                      <a:pt x="4" y="14478"/>
                    </a:lnTo>
                    <a:cubicBezTo>
                      <a:pt x="-91" y="10668"/>
                      <a:pt x="1433" y="6954"/>
                      <a:pt x="4100" y="4286"/>
                    </a:cubicBezTo>
                    <a:cubicBezTo>
                      <a:pt x="6767" y="1620"/>
                      <a:pt x="10482" y="0"/>
                      <a:pt x="14292" y="0"/>
                    </a:cubicBezTo>
                    <a:lnTo>
                      <a:pt x="188314" y="0"/>
                    </a:lnTo>
                    <a:cubicBezTo>
                      <a:pt x="196219" y="0"/>
                      <a:pt x="202601" y="6382"/>
                      <a:pt x="202601" y="14288"/>
                    </a:cubicBezTo>
                    <a:lnTo>
                      <a:pt x="202601" y="467106"/>
                    </a:lnTo>
                    <a:cubicBezTo>
                      <a:pt x="202601" y="474917"/>
                      <a:pt x="196219" y="481299"/>
                      <a:pt x="188314" y="481299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555" name="Google Shape;555;p2"/>
            <p:cNvGrpSpPr/>
            <p:nvPr/>
          </p:nvGrpSpPr>
          <p:grpSpPr>
            <a:xfrm>
              <a:off x="2133447" y="5405437"/>
              <a:ext cx="134227" cy="78867"/>
              <a:chOff x="2133447" y="5405437"/>
              <a:chExt cx="134227" cy="78867"/>
            </a:xfrm>
          </p:grpSpPr>
          <p:sp>
            <p:nvSpPr>
              <p:cNvPr id="556" name="Google Shape;556;p2"/>
              <p:cNvSpPr/>
              <p:nvPr/>
            </p:nvSpPr>
            <p:spPr>
              <a:xfrm>
                <a:off x="2147696" y="5419772"/>
                <a:ext cx="105727" cy="50244"/>
              </a:xfrm>
              <a:custGeom>
                <a:avLst/>
                <a:gdLst/>
                <a:ahLst/>
                <a:cxnLst/>
                <a:rect l="l" t="t" r="r" b="b"/>
                <a:pathLst>
                  <a:path w="105727" h="50244" extrusionOk="0">
                    <a:moveTo>
                      <a:pt x="105728" y="50244"/>
                    </a:moveTo>
                    <a:lnTo>
                      <a:pt x="0" y="50244"/>
                    </a:lnTo>
                    <a:lnTo>
                      <a:pt x="12478" y="24432"/>
                    </a:lnTo>
                    <a:cubicBezTo>
                      <a:pt x="28289" y="-8144"/>
                      <a:pt x="77533" y="-8144"/>
                      <a:pt x="93250" y="24432"/>
                    </a:cubicBezTo>
                    <a:lnTo>
                      <a:pt x="105728" y="50244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57" name="Google Shape;557;p2"/>
              <p:cNvSpPr/>
              <p:nvPr/>
            </p:nvSpPr>
            <p:spPr>
              <a:xfrm>
                <a:off x="2133447" y="5405437"/>
                <a:ext cx="134227" cy="78867"/>
              </a:xfrm>
              <a:custGeom>
                <a:avLst/>
                <a:gdLst/>
                <a:ahLst/>
                <a:cxnLst/>
                <a:rect l="l" t="t" r="r" b="b"/>
                <a:pathLst>
                  <a:path w="134227" h="78867" extrusionOk="0">
                    <a:moveTo>
                      <a:pt x="119977" y="78867"/>
                    </a:moveTo>
                    <a:lnTo>
                      <a:pt x="14250" y="78867"/>
                    </a:lnTo>
                    <a:cubicBezTo>
                      <a:pt x="9297" y="78867"/>
                      <a:pt x="4725" y="76295"/>
                      <a:pt x="2153" y="72200"/>
                    </a:cubicBezTo>
                    <a:cubicBezTo>
                      <a:pt x="-419" y="68104"/>
                      <a:pt x="-704" y="62865"/>
                      <a:pt x="1391" y="58388"/>
                    </a:cubicBezTo>
                    <a:lnTo>
                      <a:pt x="13869" y="32575"/>
                    </a:lnTo>
                    <a:cubicBezTo>
                      <a:pt x="23585" y="12478"/>
                      <a:pt x="43968" y="0"/>
                      <a:pt x="67114" y="0"/>
                    </a:cubicBezTo>
                    <a:cubicBezTo>
                      <a:pt x="90260" y="0"/>
                      <a:pt x="110643" y="12478"/>
                      <a:pt x="120358" y="32575"/>
                    </a:cubicBezTo>
                    <a:lnTo>
                      <a:pt x="132836" y="58484"/>
                    </a:lnTo>
                    <a:cubicBezTo>
                      <a:pt x="134932" y="62865"/>
                      <a:pt x="134646" y="68104"/>
                      <a:pt x="132074" y="72295"/>
                    </a:cubicBezTo>
                    <a:cubicBezTo>
                      <a:pt x="129502" y="76486"/>
                      <a:pt x="124835" y="78867"/>
                      <a:pt x="119977" y="78867"/>
                    </a:cubicBezTo>
                    <a:close/>
                    <a:moveTo>
                      <a:pt x="36919" y="50292"/>
                    </a:moveTo>
                    <a:lnTo>
                      <a:pt x="97117" y="50292"/>
                    </a:lnTo>
                    <a:lnTo>
                      <a:pt x="94546" y="44958"/>
                    </a:lnTo>
                    <a:cubicBezTo>
                      <a:pt x="89593" y="34671"/>
                      <a:pt x="79306" y="28575"/>
                      <a:pt x="67019" y="28575"/>
                    </a:cubicBezTo>
                    <a:cubicBezTo>
                      <a:pt x="54731" y="28575"/>
                      <a:pt x="44444" y="34671"/>
                      <a:pt x="39491" y="44958"/>
                    </a:cubicBezTo>
                    <a:lnTo>
                      <a:pt x="36919" y="50292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558" name="Google Shape;558;p2"/>
            <p:cNvGrpSpPr/>
            <p:nvPr/>
          </p:nvGrpSpPr>
          <p:grpSpPr>
            <a:xfrm>
              <a:off x="2099467" y="5455729"/>
              <a:ext cx="202281" cy="99535"/>
              <a:chOff x="2099467" y="5455729"/>
              <a:chExt cx="202281" cy="99535"/>
            </a:xfrm>
          </p:grpSpPr>
          <p:sp>
            <p:nvSpPr>
              <p:cNvPr id="559" name="Google Shape;559;p2"/>
              <p:cNvSpPr/>
              <p:nvPr/>
            </p:nvSpPr>
            <p:spPr>
              <a:xfrm>
                <a:off x="2113572" y="5470016"/>
                <a:ext cx="173785" cy="70960"/>
              </a:xfrm>
              <a:custGeom>
                <a:avLst/>
                <a:gdLst/>
                <a:ahLst/>
                <a:cxnLst/>
                <a:rect l="l" t="t" r="r" b="b"/>
                <a:pathLst>
                  <a:path w="173785" h="70960" extrusionOk="0">
                    <a:moveTo>
                      <a:pt x="173761" y="70389"/>
                    </a:moveTo>
                    <a:cubicBezTo>
                      <a:pt x="173856" y="70675"/>
                      <a:pt x="173666" y="70961"/>
                      <a:pt x="173380" y="70961"/>
                    </a:cubicBezTo>
                    <a:lnTo>
                      <a:pt x="406" y="70961"/>
                    </a:lnTo>
                    <a:cubicBezTo>
                      <a:pt x="120" y="70961"/>
                      <a:pt x="-70" y="70675"/>
                      <a:pt x="25" y="70389"/>
                    </a:cubicBezTo>
                    <a:lnTo>
                      <a:pt x="34029" y="0"/>
                    </a:lnTo>
                    <a:lnTo>
                      <a:pt x="139757" y="0"/>
                    </a:lnTo>
                    <a:lnTo>
                      <a:pt x="173761" y="70389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60" name="Google Shape;560;p2"/>
              <p:cNvSpPr/>
              <p:nvPr/>
            </p:nvSpPr>
            <p:spPr>
              <a:xfrm>
                <a:off x="2099467" y="5455729"/>
                <a:ext cx="202281" cy="99535"/>
              </a:xfrm>
              <a:custGeom>
                <a:avLst/>
                <a:gdLst/>
                <a:ahLst/>
                <a:cxnLst/>
                <a:rect l="l" t="t" r="r" b="b"/>
                <a:pathLst>
                  <a:path w="202281" h="99535" extrusionOk="0">
                    <a:moveTo>
                      <a:pt x="187580" y="99536"/>
                    </a:moveTo>
                    <a:lnTo>
                      <a:pt x="14606" y="99536"/>
                    </a:lnTo>
                    <a:cubicBezTo>
                      <a:pt x="9844" y="99536"/>
                      <a:pt x="5081" y="96964"/>
                      <a:pt x="2414" y="93059"/>
                    </a:cubicBezTo>
                    <a:cubicBezTo>
                      <a:pt x="-253" y="89059"/>
                      <a:pt x="-729" y="83725"/>
                      <a:pt x="1081" y="79247"/>
                    </a:cubicBezTo>
                    <a:lnTo>
                      <a:pt x="35371" y="8096"/>
                    </a:lnTo>
                    <a:cubicBezTo>
                      <a:pt x="37752" y="3143"/>
                      <a:pt x="42800" y="0"/>
                      <a:pt x="48229" y="0"/>
                    </a:cubicBezTo>
                    <a:lnTo>
                      <a:pt x="153957" y="0"/>
                    </a:lnTo>
                    <a:cubicBezTo>
                      <a:pt x="159481" y="0"/>
                      <a:pt x="164434" y="3143"/>
                      <a:pt x="166815" y="8096"/>
                    </a:cubicBezTo>
                    <a:lnTo>
                      <a:pt x="200820" y="78486"/>
                    </a:lnTo>
                    <a:cubicBezTo>
                      <a:pt x="200915" y="78771"/>
                      <a:pt x="201010" y="78962"/>
                      <a:pt x="201201" y="79247"/>
                    </a:cubicBezTo>
                    <a:cubicBezTo>
                      <a:pt x="203011" y="83629"/>
                      <a:pt x="202534" y="89059"/>
                      <a:pt x="199867" y="93059"/>
                    </a:cubicBezTo>
                    <a:cubicBezTo>
                      <a:pt x="197105" y="96964"/>
                      <a:pt x="192343" y="99536"/>
                      <a:pt x="187580" y="99536"/>
                    </a:cubicBezTo>
                    <a:close/>
                    <a:moveTo>
                      <a:pt x="36704" y="70961"/>
                    </a:moveTo>
                    <a:lnTo>
                      <a:pt x="165387" y="70961"/>
                    </a:lnTo>
                    <a:lnTo>
                      <a:pt x="144908" y="28575"/>
                    </a:lnTo>
                    <a:lnTo>
                      <a:pt x="57088" y="28575"/>
                    </a:lnTo>
                    <a:lnTo>
                      <a:pt x="36704" y="7096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561" name="Google Shape;561;p2"/>
            <p:cNvGrpSpPr/>
            <p:nvPr/>
          </p:nvGrpSpPr>
          <p:grpSpPr>
            <a:xfrm>
              <a:off x="2273236" y="5521165"/>
              <a:ext cx="202596" cy="481393"/>
              <a:chOff x="2273236" y="5521165"/>
              <a:chExt cx="202596" cy="481393"/>
            </a:xfrm>
          </p:grpSpPr>
          <p:sp>
            <p:nvSpPr>
              <p:cNvPr id="562" name="Google Shape;562;p2"/>
              <p:cNvSpPr/>
              <p:nvPr/>
            </p:nvSpPr>
            <p:spPr>
              <a:xfrm>
                <a:off x="2287524" y="5535453"/>
                <a:ext cx="174021" cy="452818"/>
              </a:xfrm>
              <a:custGeom>
                <a:avLst/>
                <a:gdLst/>
                <a:ahLst/>
                <a:cxnLst/>
                <a:rect l="l" t="t" r="r" b="b"/>
                <a:pathLst>
                  <a:path w="174021" h="452818" extrusionOk="0">
                    <a:moveTo>
                      <a:pt x="0" y="0"/>
                    </a:moveTo>
                    <a:lnTo>
                      <a:pt x="174022" y="0"/>
                    </a:lnTo>
                    <a:lnTo>
                      <a:pt x="174022" y="452819"/>
                    </a:lnTo>
                    <a:lnTo>
                      <a:pt x="0" y="452819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63" name="Google Shape;563;p2"/>
              <p:cNvSpPr/>
              <p:nvPr/>
            </p:nvSpPr>
            <p:spPr>
              <a:xfrm>
                <a:off x="2273236" y="5521165"/>
                <a:ext cx="202596" cy="481393"/>
              </a:xfrm>
              <a:custGeom>
                <a:avLst/>
                <a:gdLst/>
                <a:ahLst/>
                <a:cxnLst/>
                <a:rect l="l" t="t" r="r" b="b"/>
                <a:pathLst>
                  <a:path w="202596" h="481393" extrusionOk="0">
                    <a:moveTo>
                      <a:pt x="188309" y="481393"/>
                    </a:moveTo>
                    <a:lnTo>
                      <a:pt x="14288" y="481393"/>
                    </a:lnTo>
                    <a:cubicBezTo>
                      <a:pt x="6382" y="481393"/>
                      <a:pt x="0" y="475012"/>
                      <a:pt x="0" y="467106"/>
                    </a:cubicBezTo>
                    <a:lnTo>
                      <a:pt x="0" y="14288"/>
                    </a:lnTo>
                    <a:cubicBezTo>
                      <a:pt x="0" y="6382"/>
                      <a:pt x="6382" y="0"/>
                      <a:pt x="14288" y="0"/>
                    </a:cubicBezTo>
                    <a:lnTo>
                      <a:pt x="188309" y="0"/>
                    </a:lnTo>
                    <a:cubicBezTo>
                      <a:pt x="196215" y="0"/>
                      <a:pt x="202597" y="6382"/>
                      <a:pt x="202597" y="14288"/>
                    </a:cubicBezTo>
                    <a:lnTo>
                      <a:pt x="202597" y="467106"/>
                    </a:lnTo>
                    <a:cubicBezTo>
                      <a:pt x="202597" y="475012"/>
                      <a:pt x="196120" y="481393"/>
                      <a:pt x="188309" y="481393"/>
                    </a:cubicBezTo>
                    <a:close/>
                    <a:moveTo>
                      <a:pt x="28575" y="452818"/>
                    </a:moveTo>
                    <a:lnTo>
                      <a:pt x="174022" y="452818"/>
                    </a:lnTo>
                    <a:lnTo>
                      <a:pt x="174022" y="28575"/>
                    </a:lnTo>
                    <a:lnTo>
                      <a:pt x="28575" y="28575"/>
                    </a:lnTo>
                    <a:lnTo>
                      <a:pt x="28575" y="452818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564" name="Google Shape;564;p2"/>
            <p:cNvGrpSpPr/>
            <p:nvPr/>
          </p:nvGrpSpPr>
          <p:grpSpPr>
            <a:xfrm>
              <a:off x="2307373" y="5405437"/>
              <a:ext cx="134227" cy="78867"/>
              <a:chOff x="2307373" y="5405437"/>
              <a:chExt cx="134227" cy="78867"/>
            </a:xfrm>
          </p:grpSpPr>
          <p:sp>
            <p:nvSpPr>
              <p:cNvPr id="565" name="Google Shape;565;p2"/>
              <p:cNvSpPr/>
              <p:nvPr/>
            </p:nvSpPr>
            <p:spPr>
              <a:xfrm>
                <a:off x="2321623" y="5419772"/>
                <a:ext cx="105727" cy="50244"/>
              </a:xfrm>
              <a:custGeom>
                <a:avLst/>
                <a:gdLst/>
                <a:ahLst/>
                <a:cxnLst/>
                <a:rect l="l" t="t" r="r" b="b"/>
                <a:pathLst>
                  <a:path w="105727" h="50244" extrusionOk="0">
                    <a:moveTo>
                      <a:pt x="105727" y="50244"/>
                    </a:moveTo>
                    <a:lnTo>
                      <a:pt x="0" y="50244"/>
                    </a:lnTo>
                    <a:lnTo>
                      <a:pt x="12478" y="24432"/>
                    </a:lnTo>
                    <a:cubicBezTo>
                      <a:pt x="28289" y="-8144"/>
                      <a:pt x="77533" y="-8144"/>
                      <a:pt x="93250" y="24432"/>
                    </a:cubicBezTo>
                    <a:lnTo>
                      <a:pt x="105727" y="50244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66" name="Google Shape;566;p2"/>
              <p:cNvSpPr/>
              <p:nvPr/>
            </p:nvSpPr>
            <p:spPr>
              <a:xfrm>
                <a:off x="2307373" y="5405437"/>
                <a:ext cx="134227" cy="78867"/>
              </a:xfrm>
              <a:custGeom>
                <a:avLst/>
                <a:gdLst/>
                <a:ahLst/>
                <a:cxnLst/>
                <a:rect l="l" t="t" r="r" b="b"/>
                <a:pathLst>
                  <a:path w="134227" h="78867" extrusionOk="0">
                    <a:moveTo>
                      <a:pt x="119977" y="78867"/>
                    </a:moveTo>
                    <a:lnTo>
                      <a:pt x="14250" y="78867"/>
                    </a:lnTo>
                    <a:cubicBezTo>
                      <a:pt x="9297" y="78867"/>
                      <a:pt x="4725" y="76295"/>
                      <a:pt x="2153" y="72200"/>
                    </a:cubicBezTo>
                    <a:cubicBezTo>
                      <a:pt x="-419" y="68009"/>
                      <a:pt x="-704" y="62865"/>
                      <a:pt x="1391" y="58388"/>
                    </a:cubicBezTo>
                    <a:lnTo>
                      <a:pt x="13869" y="32575"/>
                    </a:lnTo>
                    <a:cubicBezTo>
                      <a:pt x="23585" y="12478"/>
                      <a:pt x="43968" y="0"/>
                      <a:pt x="67114" y="0"/>
                    </a:cubicBezTo>
                    <a:cubicBezTo>
                      <a:pt x="90260" y="0"/>
                      <a:pt x="110643" y="12478"/>
                      <a:pt x="120359" y="32575"/>
                    </a:cubicBezTo>
                    <a:lnTo>
                      <a:pt x="132836" y="58484"/>
                    </a:lnTo>
                    <a:cubicBezTo>
                      <a:pt x="134932" y="62865"/>
                      <a:pt x="134646" y="68104"/>
                      <a:pt x="132074" y="72295"/>
                    </a:cubicBezTo>
                    <a:cubicBezTo>
                      <a:pt x="129502" y="76391"/>
                      <a:pt x="124931" y="78867"/>
                      <a:pt x="119977" y="78867"/>
                    </a:cubicBezTo>
                    <a:close/>
                    <a:moveTo>
                      <a:pt x="37015" y="50292"/>
                    </a:moveTo>
                    <a:lnTo>
                      <a:pt x="97213" y="50292"/>
                    </a:lnTo>
                    <a:lnTo>
                      <a:pt x="94641" y="44958"/>
                    </a:lnTo>
                    <a:cubicBezTo>
                      <a:pt x="89688" y="34671"/>
                      <a:pt x="79401" y="28575"/>
                      <a:pt x="67114" y="28575"/>
                    </a:cubicBezTo>
                    <a:cubicBezTo>
                      <a:pt x="54827" y="28575"/>
                      <a:pt x="44540" y="34671"/>
                      <a:pt x="39586" y="44958"/>
                    </a:cubicBezTo>
                    <a:lnTo>
                      <a:pt x="37015" y="50292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567" name="Google Shape;567;p2"/>
            <p:cNvGrpSpPr/>
            <p:nvPr/>
          </p:nvGrpSpPr>
          <p:grpSpPr>
            <a:xfrm>
              <a:off x="2273427" y="5455729"/>
              <a:ext cx="202310" cy="99535"/>
              <a:chOff x="2273427" y="5455729"/>
              <a:chExt cx="202310" cy="99535"/>
            </a:xfrm>
          </p:grpSpPr>
          <p:sp>
            <p:nvSpPr>
              <p:cNvPr id="568" name="Google Shape;568;p2"/>
              <p:cNvSpPr/>
              <p:nvPr/>
            </p:nvSpPr>
            <p:spPr>
              <a:xfrm>
                <a:off x="2287594" y="5470016"/>
                <a:ext cx="173785" cy="70960"/>
              </a:xfrm>
              <a:custGeom>
                <a:avLst/>
                <a:gdLst/>
                <a:ahLst/>
                <a:cxnLst/>
                <a:rect l="l" t="t" r="r" b="b"/>
                <a:pathLst>
                  <a:path w="173785" h="70960" extrusionOk="0">
                    <a:moveTo>
                      <a:pt x="173761" y="70389"/>
                    </a:moveTo>
                    <a:cubicBezTo>
                      <a:pt x="173856" y="70675"/>
                      <a:pt x="173665" y="70961"/>
                      <a:pt x="173380" y="70961"/>
                    </a:cubicBezTo>
                    <a:lnTo>
                      <a:pt x="406" y="70961"/>
                    </a:lnTo>
                    <a:cubicBezTo>
                      <a:pt x="120" y="70961"/>
                      <a:pt x="-70" y="70675"/>
                      <a:pt x="25" y="70389"/>
                    </a:cubicBezTo>
                    <a:lnTo>
                      <a:pt x="34029" y="0"/>
                    </a:lnTo>
                    <a:lnTo>
                      <a:pt x="139757" y="0"/>
                    </a:lnTo>
                    <a:lnTo>
                      <a:pt x="173761" y="70389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69" name="Google Shape;569;p2"/>
              <p:cNvSpPr/>
              <p:nvPr/>
            </p:nvSpPr>
            <p:spPr>
              <a:xfrm>
                <a:off x="2273427" y="5455729"/>
                <a:ext cx="202310" cy="99535"/>
              </a:xfrm>
              <a:custGeom>
                <a:avLst/>
                <a:gdLst/>
                <a:ahLst/>
                <a:cxnLst/>
                <a:rect l="l" t="t" r="r" b="b"/>
                <a:pathLst>
                  <a:path w="202310" h="99535" extrusionOk="0">
                    <a:moveTo>
                      <a:pt x="187547" y="99536"/>
                    </a:moveTo>
                    <a:lnTo>
                      <a:pt x="14573" y="99536"/>
                    </a:lnTo>
                    <a:cubicBezTo>
                      <a:pt x="9715" y="99536"/>
                      <a:pt x="4858" y="96869"/>
                      <a:pt x="2286" y="92869"/>
                    </a:cubicBezTo>
                    <a:cubicBezTo>
                      <a:pt x="-286" y="88868"/>
                      <a:pt x="-762" y="83344"/>
                      <a:pt x="1238" y="78867"/>
                    </a:cubicBezTo>
                    <a:lnTo>
                      <a:pt x="35433" y="8096"/>
                    </a:lnTo>
                    <a:cubicBezTo>
                      <a:pt x="37814" y="3143"/>
                      <a:pt x="42862" y="0"/>
                      <a:pt x="48292" y="0"/>
                    </a:cubicBezTo>
                    <a:lnTo>
                      <a:pt x="154019" y="0"/>
                    </a:lnTo>
                    <a:cubicBezTo>
                      <a:pt x="159543" y="0"/>
                      <a:pt x="164497" y="3143"/>
                      <a:pt x="166878" y="8096"/>
                    </a:cubicBezTo>
                    <a:lnTo>
                      <a:pt x="200882" y="78486"/>
                    </a:lnTo>
                    <a:cubicBezTo>
                      <a:pt x="200977" y="78581"/>
                      <a:pt x="200977" y="78771"/>
                      <a:pt x="201072" y="78867"/>
                    </a:cubicBezTo>
                    <a:cubicBezTo>
                      <a:pt x="203073" y="83248"/>
                      <a:pt x="202597" y="88772"/>
                      <a:pt x="200025" y="92869"/>
                    </a:cubicBezTo>
                    <a:cubicBezTo>
                      <a:pt x="197453" y="96964"/>
                      <a:pt x="192405" y="99536"/>
                      <a:pt x="187547" y="99536"/>
                    </a:cubicBezTo>
                    <a:close/>
                    <a:moveTo>
                      <a:pt x="36766" y="70961"/>
                    </a:moveTo>
                    <a:lnTo>
                      <a:pt x="165449" y="70961"/>
                    </a:lnTo>
                    <a:lnTo>
                      <a:pt x="144970" y="28575"/>
                    </a:lnTo>
                    <a:lnTo>
                      <a:pt x="57150" y="28575"/>
                    </a:lnTo>
                    <a:lnTo>
                      <a:pt x="36766" y="7096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570" name="Google Shape;570;p2"/>
            <p:cNvGrpSpPr/>
            <p:nvPr/>
          </p:nvGrpSpPr>
          <p:grpSpPr>
            <a:xfrm>
              <a:off x="1560766" y="5782817"/>
              <a:ext cx="928687" cy="481393"/>
              <a:chOff x="1560766" y="5782817"/>
              <a:chExt cx="928687" cy="481393"/>
            </a:xfrm>
          </p:grpSpPr>
          <p:sp>
            <p:nvSpPr>
              <p:cNvPr id="571" name="Google Shape;571;p2"/>
              <p:cNvSpPr/>
              <p:nvPr/>
            </p:nvSpPr>
            <p:spPr>
              <a:xfrm>
                <a:off x="1575054" y="5797104"/>
                <a:ext cx="900112" cy="452818"/>
              </a:xfrm>
              <a:custGeom>
                <a:avLst/>
                <a:gdLst/>
                <a:ahLst/>
                <a:cxnLst/>
                <a:rect l="l" t="t" r="r" b="b"/>
                <a:pathLst>
                  <a:path w="900112" h="452818" extrusionOk="0">
                    <a:moveTo>
                      <a:pt x="900113" y="0"/>
                    </a:moveTo>
                    <a:lnTo>
                      <a:pt x="900113" y="325850"/>
                    </a:lnTo>
                    <a:cubicBezTo>
                      <a:pt x="900113" y="395668"/>
                      <a:pt x="842963" y="452818"/>
                      <a:pt x="773144" y="452818"/>
                    </a:cubicBezTo>
                    <a:lnTo>
                      <a:pt x="126968" y="452818"/>
                    </a:lnTo>
                    <a:cubicBezTo>
                      <a:pt x="108966" y="452818"/>
                      <a:pt x="91726" y="449009"/>
                      <a:pt x="76200" y="442150"/>
                    </a:cubicBezTo>
                    <a:cubicBezTo>
                      <a:pt x="31433" y="422529"/>
                      <a:pt x="0" y="377666"/>
                      <a:pt x="0" y="325850"/>
                    </a:cubicBezTo>
                    <a:lnTo>
                      <a:pt x="0" y="0"/>
                    </a:lnTo>
                    <a:lnTo>
                      <a:pt x="900113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72" name="Google Shape;572;p2"/>
              <p:cNvSpPr/>
              <p:nvPr/>
            </p:nvSpPr>
            <p:spPr>
              <a:xfrm>
                <a:off x="1560766" y="5782817"/>
                <a:ext cx="928687" cy="481393"/>
              </a:xfrm>
              <a:custGeom>
                <a:avLst/>
                <a:gdLst/>
                <a:ahLst/>
                <a:cxnLst/>
                <a:rect l="l" t="t" r="r" b="b"/>
                <a:pathLst>
                  <a:path w="928687" h="481393" extrusionOk="0">
                    <a:moveTo>
                      <a:pt x="787432" y="481393"/>
                    </a:moveTo>
                    <a:lnTo>
                      <a:pt x="141256" y="481393"/>
                    </a:lnTo>
                    <a:cubicBezTo>
                      <a:pt x="121634" y="481393"/>
                      <a:pt x="102584" y="477393"/>
                      <a:pt x="84677" y="469487"/>
                    </a:cubicBezTo>
                    <a:cubicBezTo>
                      <a:pt x="33242" y="446913"/>
                      <a:pt x="0" y="396145"/>
                      <a:pt x="0" y="340138"/>
                    </a:cubicBezTo>
                    <a:lnTo>
                      <a:pt x="0" y="14288"/>
                    </a:lnTo>
                    <a:cubicBezTo>
                      <a:pt x="0" y="6382"/>
                      <a:pt x="6382" y="0"/>
                      <a:pt x="14288" y="0"/>
                    </a:cubicBezTo>
                    <a:lnTo>
                      <a:pt x="914400" y="0"/>
                    </a:lnTo>
                    <a:cubicBezTo>
                      <a:pt x="922306" y="0"/>
                      <a:pt x="928688" y="6382"/>
                      <a:pt x="928688" y="14288"/>
                    </a:cubicBezTo>
                    <a:lnTo>
                      <a:pt x="928688" y="340138"/>
                    </a:lnTo>
                    <a:cubicBezTo>
                      <a:pt x="928688" y="418052"/>
                      <a:pt x="865346" y="481393"/>
                      <a:pt x="787432" y="481393"/>
                    </a:cubicBezTo>
                    <a:close/>
                    <a:moveTo>
                      <a:pt x="28575" y="28575"/>
                    </a:moveTo>
                    <a:lnTo>
                      <a:pt x="28575" y="340138"/>
                    </a:lnTo>
                    <a:cubicBezTo>
                      <a:pt x="28575" y="384810"/>
                      <a:pt x="55150" y="425387"/>
                      <a:pt x="96203" y="443389"/>
                    </a:cubicBezTo>
                    <a:cubicBezTo>
                      <a:pt x="110490" y="449675"/>
                      <a:pt x="125539" y="452818"/>
                      <a:pt x="141256" y="452818"/>
                    </a:cubicBezTo>
                    <a:lnTo>
                      <a:pt x="787432" y="452818"/>
                    </a:lnTo>
                    <a:cubicBezTo>
                      <a:pt x="849535" y="452818"/>
                      <a:pt x="900113" y="402241"/>
                      <a:pt x="900113" y="340138"/>
                    </a:cubicBezTo>
                    <a:lnTo>
                      <a:pt x="900113" y="28575"/>
                    </a:lnTo>
                    <a:lnTo>
                      <a:pt x="28575" y="28575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573" name="Google Shape;573;p2"/>
            <p:cNvGrpSpPr/>
            <p:nvPr/>
          </p:nvGrpSpPr>
          <p:grpSpPr>
            <a:xfrm>
              <a:off x="1724405" y="5870161"/>
              <a:ext cx="612267" cy="284988"/>
              <a:chOff x="1724405" y="5870161"/>
              <a:chExt cx="612267" cy="284988"/>
            </a:xfrm>
          </p:grpSpPr>
          <p:sp>
            <p:nvSpPr>
              <p:cNvPr id="574" name="Google Shape;574;p2"/>
              <p:cNvSpPr/>
              <p:nvPr/>
            </p:nvSpPr>
            <p:spPr>
              <a:xfrm>
                <a:off x="1738693" y="5884449"/>
                <a:ext cx="583691" cy="256413"/>
              </a:xfrm>
              <a:custGeom>
                <a:avLst/>
                <a:gdLst/>
                <a:ahLst/>
                <a:cxnLst/>
                <a:rect l="l" t="t" r="r" b="b"/>
                <a:pathLst>
                  <a:path w="583691" h="256413" extrusionOk="0">
                    <a:moveTo>
                      <a:pt x="583692" y="128207"/>
                    </a:moveTo>
                    <a:cubicBezTo>
                      <a:pt x="583692" y="199013"/>
                      <a:pt x="453028" y="256413"/>
                      <a:pt x="291846" y="256413"/>
                    </a:cubicBezTo>
                    <a:cubicBezTo>
                      <a:pt x="130664" y="256413"/>
                      <a:pt x="0" y="199013"/>
                      <a:pt x="0" y="128207"/>
                    </a:cubicBezTo>
                    <a:cubicBezTo>
                      <a:pt x="0" y="57400"/>
                      <a:pt x="130664" y="0"/>
                      <a:pt x="291846" y="0"/>
                    </a:cubicBezTo>
                    <a:cubicBezTo>
                      <a:pt x="453028" y="0"/>
                      <a:pt x="583692" y="57400"/>
                      <a:pt x="583692" y="128207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75" name="Google Shape;575;p2"/>
              <p:cNvSpPr/>
              <p:nvPr/>
            </p:nvSpPr>
            <p:spPr>
              <a:xfrm>
                <a:off x="1724405" y="5870161"/>
                <a:ext cx="612267" cy="284988"/>
              </a:xfrm>
              <a:custGeom>
                <a:avLst/>
                <a:gdLst/>
                <a:ahLst/>
                <a:cxnLst/>
                <a:rect l="l" t="t" r="r" b="b"/>
                <a:pathLst>
                  <a:path w="612267" h="284988" extrusionOk="0">
                    <a:moveTo>
                      <a:pt x="306134" y="284988"/>
                    </a:moveTo>
                    <a:cubicBezTo>
                      <a:pt x="134493" y="284988"/>
                      <a:pt x="0" y="222409"/>
                      <a:pt x="0" y="142494"/>
                    </a:cubicBezTo>
                    <a:cubicBezTo>
                      <a:pt x="0" y="62579"/>
                      <a:pt x="134493" y="0"/>
                      <a:pt x="306134" y="0"/>
                    </a:cubicBezTo>
                    <a:cubicBezTo>
                      <a:pt x="477774" y="0"/>
                      <a:pt x="612267" y="62579"/>
                      <a:pt x="612267" y="142494"/>
                    </a:cubicBezTo>
                    <a:cubicBezTo>
                      <a:pt x="612267" y="222409"/>
                      <a:pt x="477774" y="284988"/>
                      <a:pt x="306134" y="284988"/>
                    </a:cubicBezTo>
                    <a:close/>
                    <a:moveTo>
                      <a:pt x="306134" y="28575"/>
                    </a:moveTo>
                    <a:cubicBezTo>
                      <a:pt x="140113" y="28575"/>
                      <a:pt x="28575" y="87439"/>
                      <a:pt x="28575" y="142494"/>
                    </a:cubicBezTo>
                    <a:cubicBezTo>
                      <a:pt x="28575" y="197549"/>
                      <a:pt x="140113" y="256413"/>
                      <a:pt x="306134" y="256413"/>
                    </a:cubicBezTo>
                    <a:cubicBezTo>
                      <a:pt x="472154" y="256413"/>
                      <a:pt x="583692" y="197549"/>
                      <a:pt x="583692" y="142494"/>
                    </a:cubicBezTo>
                    <a:cubicBezTo>
                      <a:pt x="583692" y="87439"/>
                      <a:pt x="472154" y="28575"/>
                      <a:pt x="306134" y="28575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576" name="Google Shape;576;p2"/>
            <p:cNvSpPr/>
            <p:nvPr/>
          </p:nvSpPr>
          <p:spPr>
            <a:xfrm>
              <a:off x="1575054" y="5431059"/>
              <a:ext cx="76200" cy="808196"/>
            </a:xfrm>
            <a:custGeom>
              <a:avLst/>
              <a:gdLst/>
              <a:ahLst/>
              <a:cxnLst/>
              <a:rect l="l" t="t" r="r" b="b"/>
              <a:pathLst>
                <a:path w="76200" h="808196" extrusionOk="0">
                  <a:moveTo>
                    <a:pt x="76200" y="0"/>
                  </a:moveTo>
                  <a:lnTo>
                    <a:pt x="76200" y="808196"/>
                  </a:lnTo>
                  <a:cubicBezTo>
                    <a:pt x="31433" y="788575"/>
                    <a:pt x="0" y="743712"/>
                    <a:pt x="0" y="691896"/>
                  </a:cubicBezTo>
                  <a:lnTo>
                    <a:pt x="0" y="366046"/>
                  </a:lnTo>
                  <a:lnTo>
                    <a:pt x="20098" y="366046"/>
                  </a:lnTo>
                  <a:lnTo>
                    <a:pt x="20098" y="104204"/>
                  </a:lnTo>
                  <a:lnTo>
                    <a:pt x="22574" y="104204"/>
                  </a:lnTo>
                  <a:lnTo>
                    <a:pt x="54197" y="38767"/>
                  </a:lnTo>
                  <a:lnTo>
                    <a:pt x="66675" y="12859"/>
                  </a:lnTo>
                  <a:cubicBezTo>
                    <a:pt x="69151" y="7811"/>
                    <a:pt x="72390" y="3524"/>
                    <a:pt x="76200" y="0"/>
                  </a:cubicBezTo>
                  <a:close/>
                </a:path>
              </a:pathLst>
            </a:custGeom>
            <a:solidFill>
              <a:srgbClr val="000000">
                <a:alpha val="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013 Two blocks">
  <p:cSld name="013 Two blocks">
    <p:spTree>
      <p:nvGrpSpPr>
        <p:cNvPr id="1" name="Shape 16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1" name="Google Shape;1671;p14"/>
          <p:cNvSpPr/>
          <p:nvPr/>
        </p:nvSpPr>
        <p:spPr>
          <a:xfrm>
            <a:off x="1293075" y="3545039"/>
            <a:ext cx="7455300" cy="5570677"/>
          </a:xfrm>
          <a:custGeom>
            <a:avLst/>
            <a:gdLst/>
            <a:ahLst/>
            <a:cxnLst/>
            <a:rect l="l" t="t" r="r" b="b"/>
            <a:pathLst>
              <a:path w="1072705" h="1099295" extrusionOk="0">
                <a:moveTo>
                  <a:pt x="1072698" y="1081075"/>
                </a:moveTo>
                <a:lnTo>
                  <a:pt x="871720" y="1081075"/>
                </a:lnTo>
                <a:cubicBezTo>
                  <a:pt x="812189" y="1081075"/>
                  <a:pt x="698747" y="1114031"/>
                  <a:pt x="576446" y="1091267"/>
                </a:cubicBezTo>
                <a:cubicBezTo>
                  <a:pt x="491292" y="1075360"/>
                  <a:pt x="351941" y="1098886"/>
                  <a:pt x="265359" y="1099268"/>
                </a:cubicBezTo>
                <a:cubicBezTo>
                  <a:pt x="193350" y="1099268"/>
                  <a:pt x="-7" y="1081075"/>
                  <a:pt x="-7" y="1081075"/>
                </a:cubicBezTo>
                <a:lnTo>
                  <a:pt x="-7" y="-13"/>
                </a:lnTo>
                <a:lnTo>
                  <a:pt x="1072698" y="-13"/>
                </a:lnTo>
                <a:close/>
              </a:path>
            </a:pathLst>
          </a:custGeom>
          <a:solidFill>
            <a:schemeClr val="lt1"/>
          </a:solidFill>
          <a:ln w="38100" cap="rnd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72" name="Google Shape;1672;p14"/>
          <p:cNvSpPr/>
          <p:nvPr/>
        </p:nvSpPr>
        <p:spPr>
          <a:xfrm>
            <a:off x="9540284" y="3482575"/>
            <a:ext cx="7454640" cy="5695617"/>
          </a:xfrm>
          <a:custGeom>
            <a:avLst/>
            <a:gdLst/>
            <a:ahLst/>
            <a:cxnLst/>
            <a:rect l="l" t="t" r="r" b="b"/>
            <a:pathLst>
              <a:path w="1072610" h="1123950" extrusionOk="0">
                <a:moveTo>
                  <a:pt x="1072603" y="1081075"/>
                </a:moveTo>
                <a:cubicBezTo>
                  <a:pt x="1072603" y="1081075"/>
                  <a:pt x="874387" y="1082694"/>
                  <a:pt x="824191" y="1082694"/>
                </a:cubicBezTo>
                <a:cubicBezTo>
                  <a:pt x="764660" y="1082694"/>
                  <a:pt x="658551" y="1121937"/>
                  <a:pt x="536345" y="1099172"/>
                </a:cubicBezTo>
                <a:cubicBezTo>
                  <a:pt x="451192" y="1083361"/>
                  <a:pt x="329748" y="1123556"/>
                  <a:pt x="243166" y="1123937"/>
                </a:cubicBezTo>
                <a:cubicBezTo>
                  <a:pt x="171157" y="1123937"/>
                  <a:pt x="-7" y="1081075"/>
                  <a:pt x="-7" y="1081075"/>
                </a:cubicBezTo>
                <a:lnTo>
                  <a:pt x="-7" y="-13"/>
                </a:lnTo>
                <a:lnTo>
                  <a:pt x="1072603" y="-13"/>
                </a:lnTo>
                <a:close/>
              </a:path>
            </a:pathLst>
          </a:custGeom>
          <a:solidFill>
            <a:schemeClr val="lt1"/>
          </a:solidFill>
          <a:ln w="38100" cap="rnd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73" name="Google Shape;1673;p14"/>
          <p:cNvSpPr/>
          <p:nvPr/>
        </p:nvSpPr>
        <p:spPr>
          <a:xfrm>
            <a:off x="808200" y="3197172"/>
            <a:ext cx="1763648" cy="1508376"/>
          </a:xfrm>
          <a:custGeom>
            <a:avLst/>
            <a:gdLst/>
            <a:ahLst/>
            <a:cxnLst/>
            <a:rect l="l" t="t" r="r" b="b"/>
            <a:pathLst>
              <a:path w="440912" h="377094" extrusionOk="0">
                <a:moveTo>
                  <a:pt x="10946" y="302977"/>
                </a:moveTo>
                <a:lnTo>
                  <a:pt x="49046" y="284975"/>
                </a:lnTo>
                <a:cubicBezTo>
                  <a:pt x="43455" y="296167"/>
                  <a:pt x="36169" y="306416"/>
                  <a:pt x="27425" y="315360"/>
                </a:cubicBezTo>
                <a:cubicBezTo>
                  <a:pt x="37207" y="311321"/>
                  <a:pt x="47389" y="308349"/>
                  <a:pt x="57809" y="306502"/>
                </a:cubicBezTo>
                <a:cubicBezTo>
                  <a:pt x="54933" y="315227"/>
                  <a:pt x="50437" y="323342"/>
                  <a:pt x="44569" y="330409"/>
                </a:cubicBezTo>
                <a:lnTo>
                  <a:pt x="54094" y="342792"/>
                </a:lnTo>
                <a:cubicBezTo>
                  <a:pt x="59695" y="338258"/>
                  <a:pt x="65801" y="334391"/>
                  <a:pt x="72287" y="331267"/>
                </a:cubicBezTo>
                <a:cubicBezTo>
                  <a:pt x="73240" y="336601"/>
                  <a:pt x="66286" y="341649"/>
                  <a:pt x="63905" y="347173"/>
                </a:cubicBezTo>
                <a:cubicBezTo>
                  <a:pt x="58476" y="359842"/>
                  <a:pt x="77907" y="365176"/>
                  <a:pt x="80479" y="377082"/>
                </a:cubicBezTo>
                <a:cubicBezTo>
                  <a:pt x="203856" y="289328"/>
                  <a:pt x="324004" y="197250"/>
                  <a:pt x="440905" y="100857"/>
                </a:cubicBezTo>
                <a:lnTo>
                  <a:pt x="420617" y="72282"/>
                </a:lnTo>
                <a:lnTo>
                  <a:pt x="397185" y="88665"/>
                </a:lnTo>
                <a:cubicBezTo>
                  <a:pt x="399481" y="80207"/>
                  <a:pt x="404586" y="72787"/>
                  <a:pt x="411663" y="67615"/>
                </a:cubicBezTo>
                <a:lnTo>
                  <a:pt x="395280" y="72377"/>
                </a:lnTo>
                <a:cubicBezTo>
                  <a:pt x="397433" y="67119"/>
                  <a:pt x="400681" y="62376"/>
                  <a:pt x="404805" y="58471"/>
                </a:cubicBezTo>
                <a:cubicBezTo>
                  <a:pt x="400995" y="52946"/>
                  <a:pt x="397185" y="47517"/>
                  <a:pt x="393280" y="42088"/>
                </a:cubicBezTo>
                <a:cubicBezTo>
                  <a:pt x="388146" y="45212"/>
                  <a:pt x="383526" y="49098"/>
                  <a:pt x="379564" y="53613"/>
                </a:cubicBezTo>
                <a:cubicBezTo>
                  <a:pt x="381078" y="45755"/>
                  <a:pt x="384336" y="38335"/>
                  <a:pt x="389089" y="31896"/>
                </a:cubicBezTo>
                <a:cubicBezTo>
                  <a:pt x="386517" y="28181"/>
                  <a:pt x="383850" y="24562"/>
                  <a:pt x="381183" y="20847"/>
                </a:cubicBezTo>
                <a:lnTo>
                  <a:pt x="367562" y="30372"/>
                </a:lnTo>
                <a:cubicBezTo>
                  <a:pt x="374115" y="20561"/>
                  <a:pt x="372087" y="7379"/>
                  <a:pt x="362895" y="-13"/>
                </a:cubicBezTo>
                <a:cubicBezTo>
                  <a:pt x="305173" y="51803"/>
                  <a:pt x="243832" y="99809"/>
                  <a:pt x="181158" y="145910"/>
                </a:cubicBezTo>
                <a:cubicBezTo>
                  <a:pt x="141153" y="175438"/>
                  <a:pt x="100577" y="204203"/>
                  <a:pt x="59428" y="232207"/>
                </a:cubicBezTo>
                <a:cubicBezTo>
                  <a:pt x="43522" y="243065"/>
                  <a:pt x="-7" y="272307"/>
                  <a:pt x="-7" y="272307"/>
                </a:cubicBezTo>
                <a:cubicBezTo>
                  <a:pt x="2945" y="279355"/>
                  <a:pt x="5803" y="297643"/>
                  <a:pt x="10946" y="302977"/>
                </a:cubicBezTo>
                <a:close/>
              </a:path>
            </a:pathLst>
          </a:custGeom>
          <a:solidFill>
            <a:schemeClr val="accent3"/>
          </a:solidFill>
          <a:ln w="38100" cap="rnd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74" name="Google Shape;1674;p14"/>
          <p:cNvSpPr/>
          <p:nvPr/>
        </p:nvSpPr>
        <p:spPr>
          <a:xfrm>
            <a:off x="7502676" y="3036864"/>
            <a:ext cx="1662010" cy="1587044"/>
          </a:xfrm>
          <a:custGeom>
            <a:avLst/>
            <a:gdLst/>
            <a:ahLst/>
            <a:cxnLst/>
            <a:rect l="l" t="t" r="r" b="b"/>
            <a:pathLst>
              <a:path w="445579" h="425481" extrusionOk="0">
                <a:moveTo>
                  <a:pt x="67144" y="15037"/>
                </a:moveTo>
                <a:cubicBezTo>
                  <a:pt x="74002" y="21704"/>
                  <a:pt x="80765" y="23800"/>
                  <a:pt x="86194" y="31229"/>
                </a:cubicBezTo>
                <a:cubicBezTo>
                  <a:pt x="78145" y="31123"/>
                  <a:pt x="70287" y="28746"/>
                  <a:pt x="63524" y="24371"/>
                </a:cubicBezTo>
                <a:cubicBezTo>
                  <a:pt x="55333" y="32467"/>
                  <a:pt x="53523" y="33896"/>
                  <a:pt x="45332" y="41421"/>
                </a:cubicBezTo>
                <a:lnTo>
                  <a:pt x="58762" y="54470"/>
                </a:lnTo>
                <a:cubicBezTo>
                  <a:pt x="44474" y="47326"/>
                  <a:pt x="28091" y="53422"/>
                  <a:pt x="25805" y="66567"/>
                </a:cubicBezTo>
                <a:cubicBezTo>
                  <a:pt x="27043" y="68662"/>
                  <a:pt x="40664" y="85045"/>
                  <a:pt x="41902" y="87141"/>
                </a:cubicBezTo>
                <a:cubicBezTo>
                  <a:pt x="33606" y="84626"/>
                  <a:pt x="25139" y="82712"/>
                  <a:pt x="16566" y="81426"/>
                </a:cubicBezTo>
                <a:cubicBezTo>
                  <a:pt x="11708" y="89903"/>
                  <a:pt x="4184" y="95237"/>
                  <a:pt x="-7" y="103238"/>
                </a:cubicBezTo>
                <a:cubicBezTo>
                  <a:pt x="78669" y="171723"/>
                  <a:pt x="347845" y="395846"/>
                  <a:pt x="374706" y="425469"/>
                </a:cubicBezTo>
                <a:lnTo>
                  <a:pt x="394518" y="391941"/>
                </a:lnTo>
                <a:cubicBezTo>
                  <a:pt x="387079" y="389884"/>
                  <a:pt x="380288" y="385940"/>
                  <a:pt x="374801" y="380511"/>
                </a:cubicBezTo>
                <a:cubicBezTo>
                  <a:pt x="380478" y="380606"/>
                  <a:pt x="386117" y="381473"/>
                  <a:pt x="391565" y="383083"/>
                </a:cubicBezTo>
                <a:cubicBezTo>
                  <a:pt x="400052" y="384273"/>
                  <a:pt x="407910" y="378358"/>
                  <a:pt x="409101" y="369872"/>
                </a:cubicBezTo>
                <a:cubicBezTo>
                  <a:pt x="409339" y="368214"/>
                  <a:pt x="409301" y="366538"/>
                  <a:pt x="408996" y="364890"/>
                </a:cubicBezTo>
                <a:cubicBezTo>
                  <a:pt x="400538" y="361956"/>
                  <a:pt x="392708" y="357422"/>
                  <a:pt x="385945" y="351555"/>
                </a:cubicBezTo>
                <a:cubicBezTo>
                  <a:pt x="398395" y="357175"/>
                  <a:pt x="413006" y="354765"/>
                  <a:pt x="422998" y="345459"/>
                </a:cubicBezTo>
                <a:lnTo>
                  <a:pt x="407377" y="331457"/>
                </a:lnTo>
                <a:cubicBezTo>
                  <a:pt x="415397" y="330876"/>
                  <a:pt x="423417" y="332553"/>
                  <a:pt x="430523" y="336315"/>
                </a:cubicBezTo>
                <a:lnTo>
                  <a:pt x="445572" y="311740"/>
                </a:lnTo>
                <a:cubicBezTo>
                  <a:pt x="419207" y="296720"/>
                  <a:pt x="394385" y="279146"/>
                  <a:pt x="371468" y="259258"/>
                </a:cubicBezTo>
                <a:cubicBezTo>
                  <a:pt x="348131" y="238969"/>
                  <a:pt x="138962" y="55804"/>
                  <a:pt x="119531" y="34849"/>
                </a:cubicBezTo>
                <a:cubicBezTo>
                  <a:pt x="113531" y="28372"/>
                  <a:pt x="88289" y="3035"/>
                  <a:pt x="80384" y="-13"/>
                </a:cubicBezTo>
                <a:cubicBezTo>
                  <a:pt x="80669" y="-13"/>
                  <a:pt x="71906" y="9036"/>
                  <a:pt x="67144" y="15037"/>
                </a:cubicBezTo>
                <a:close/>
              </a:path>
            </a:pathLst>
          </a:custGeom>
          <a:solidFill>
            <a:schemeClr val="accent6"/>
          </a:solidFill>
          <a:ln w="38100" cap="rnd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75" name="Google Shape;1675;p14"/>
          <p:cNvSpPr/>
          <p:nvPr/>
        </p:nvSpPr>
        <p:spPr>
          <a:xfrm>
            <a:off x="9164682" y="3157936"/>
            <a:ext cx="1520823" cy="1586852"/>
          </a:xfrm>
          <a:custGeom>
            <a:avLst/>
            <a:gdLst/>
            <a:ahLst/>
            <a:cxnLst/>
            <a:rect l="l" t="t" r="r" b="b"/>
            <a:pathLst>
              <a:path w="403669" h="421195" extrusionOk="0">
                <a:moveTo>
                  <a:pt x="16280" y="360223"/>
                </a:moveTo>
                <a:lnTo>
                  <a:pt x="50285" y="335934"/>
                </a:lnTo>
                <a:cubicBezTo>
                  <a:pt x="46722" y="347935"/>
                  <a:pt x="41322" y="359308"/>
                  <a:pt x="34283" y="369652"/>
                </a:cubicBezTo>
                <a:cubicBezTo>
                  <a:pt x="43265" y="363957"/>
                  <a:pt x="52847" y="359261"/>
                  <a:pt x="62858" y="355651"/>
                </a:cubicBezTo>
                <a:cubicBezTo>
                  <a:pt x="61505" y="364738"/>
                  <a:pt x="58467" y="373491"/>
                  <a:pt x="53904" y="381463"/>
                </a:cubicBezTo>
                <a:lnTo>
                  <a:pt x="65239" y="392036"/>
                </a:lnTo>
                <a:cubicBezTo>
                  <a:pt x="69954" y="386607"/>
                  <a:pt x="75297" y="381740"/>
                  <a:pt x="81146" y="377558"/>
                </a:cubicBezTo>
                <a:cubicBezTo>
                  <a:pt x="82955" y="382606"/>
                  <a:pt x="77050" y="388702"/>
                  <a:pt x="75621" y="394608"/>
                </a:cubicBezTo>
                <a:cubicBezTo>
                  <a:pt x="72478" y="408134"/>
                  <a:pt x="92576" y="409848"/>
                  <a:pt x="97148" y="421183"/>
                </a:cubicBezTo>
                <a:cubicBezTo>
                  <a:pt x="203256" y="313236"/>
                  <a:pt x="305431" y="201603"/>
                  <a:pt x="403662" y="86284"/>
                </a:cubicBezTo>
                <a:lnTo>
                  <a:pt x="378707" y="61709"/>
                </a:lnTo>
                <a:lnTo>
                  <a:pt x="358418" y="81902"/>
                </a:lnTo>
                <a:cubicBezTo>
                  <a:pt x="359257" y="73177"/>
                  <a:pt x="363019" y="64986"/>
                  <a:pt x="369086" y="58661"/>
                </a:cubicBezTo>
                <a:lnTo>
                  <a:pt x="353847" y="66186"/>
                </a:lnTo>
                <a:cubicBezTo>
                  <a:pt x="354989" y="60623"/>
                  <a:pt x="357371" y="55385"/>
                  <a:pt x="360800" y="50851"/>
                </a:cubicBezTo>
                <a:lnTo>
                  <a:pt x="346512" y="36754"/>
                </a:lnTo>
                <a:cubicBezTo>
                  <a:pt x="341997" y="40688"/>
                  <a:pt x="338140" y="45317"/>
                  <a:pt x="335082" y="50470"/>
                </a:cubicBezTo>
                <a:cubicBezTo>
                  <a:pt x="335187" y="42412"/>
                  <a:pt x="337178" y="34477"/>
                  <a:pt x="340892" y="27324"/>
                </a:cubicBezTo>
                <a:lnTo>
                  <a:pt x="331367" y="17799"/>
                </a:lnTo>
                <a:lnTo>
                  <a:pt x="319080" y="29038"/>
                </a:lnTo>
                <a:cubicBezTo>
                  <a:pt x="323900" y="18349"/>
                  <a:pt x="319766" y="5751"/>
                  <a:pt x="309555" y="-13"/>
                </a:cubicBezTo>
                <a:cubicBezTo>
                  <a:pt x="261930" y="61138"/>
                  <a:pt x="209733" y="119145"/>
                  <a:pt x="156203" y="175533"/>
                </a:cubicBezTo>
                <a:cubicBezTo>
                  <a:pt x="121913" y="211538"/>
                  <a:pt x="86985" y="246970"/>
                  <a:pt x="51428" y="281832"/>
                </a:cubicBezTo>
                <a:cubicBezTo>
                  <a:pt x="37712" y="295262"/>
                  <a:pt x="-7" y="331648"/>
                  <a:pt x="-7" y="331648"/>
                </a:cubicBezTo>
                <a:cubicBezTo>
                  <a:pt x="4279" y="338410"/>
                  <a:pt x="10280" y="356318"/>
                  <a:pt x="16280" y="360223"/>
                </a:cubicBezTo>
                <a:close/>
              </a:path>
            </a:pathLst>
          </a:custGeom>
          <a:solidFill>
            <a:schemeClr val="accent5"/>
          </a:solidFill>
          <a:ln w="38100" cap="rnd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76" name="Google Shape;1676;p14"/>
          <p:cNvSpPr/>
          <p:nvPr/>
        </p:nvSpPr>
        <p:spPr>
          <a:xfrm>
            <a:off x="15924030" y="3036873"/>
            <a:ext cx="1512930" cy="1528358"/>
          </a:xfrm>
          <a:custGeom>
            <a:avLst/>
            <a:gdLst/>
            <a:ahLst/>
            <a:cxnLst/>
            <a:rect l="l" t="t" r="r" b="b"/>
            <a:pathLst>
              <a:path w="401574" h="405669" extrusionOk="0">
                <a:moveTo>
                  <a:pt x="401567" y="323551"/>
                </a:moveTo>
                <a:lnTo>
                  <a:pt x="380135" y="345269"/>
                </a:lnTo>
                <a:cubicBezTo>
                  <a:pt x="375354" y="339134"/>
                  <a:pt x="369096" y="334315"/>
                  <a:pt x="361943" y="331267"/>
                </a:cubicBezTo>
                <a:cubicBezTo>
                  <a:pt x="360428" y="338391"/>
                  <a:pt x="361800" y="345821"/>
                  <a:pt x="365752" y="351936"/>
                </a:cubicBezTo>
                <a:cubicBezTo>
                  <a:pt x="356066" y="352022"/>
                  <a:pt x="346417" y="350574"/>
                  <a:pt x="337177" y="347650"/>
                </a:cubicBezTo>
                <a:cubicBezTo>
                  <a:pt x="338321" y="353460"/>
                  <a:pt x="348608" y="370415"/>
                  <a:pt x="349846" y="376225"/>
                </a:cubicBezTo>
                <a:cubicBezTo>
                  <a:pt x="339083" y="380701"/>
                  <a:pt x="326414" y="397084"/>
                  <a:pt x="310889" y="405657"/>
                </a:cubicBezTo>
                <a:cubicBezTo>
                  <a:pt x="201065" y="312979"/>
                  <a:pt x="104196" y="194583"/>
                  <a:pt x="-7" y="91903"/>
                </a:cubicBezTo>
                <a:cubicBezTo>
                  <a:pt x="3231" y="84855"/>
                  <a:pt x="13423" y="77902"/>
                  <a:pt x="16566" y="70853"/>
                </a:cubicBezTo>
                <a:lnTo>
                  <a:pt x="32949" y="81426"/>
                </a:lnTo>
                <a:cubicBezTo>
                  <a:pt x="30377" y="73234"/>
                  <a:pt x="32949" y="59804"/>
                  <a:pt x="30377" y="51613"/>
                </a:cubicBezTo>
                <a:cubicBezTo>
                  <a:pt x="38007" y="57880"/>
                  <a:pt x="46389" y="63157"/>
                  <a:pt x="55333" y="67329"/>
                </a:cubicBezTo>
                <a:cubicBezTo>
                  <a:pt x="54857" y="61900"/>
                  <a:pt x="51142" y="35230"/>
                  <a:pt x="50475" y="31324"/>
                </a:cubicBezTo>
                <a:lnTo>
                  <a:pt x="81527" y="-13"/>
                </a:lnTo>
                <a:cubicBezTo>
                  <a:pt x="124580" y="31039"/>
                  <a:pt x="186302" y="96571"/>
                  <a:pt x="212305" y="124479"/>
                </a:cubicBezTo>
                <a:cubicBezTo>
                  <a:pt x="282123" y="200012"/>
                  <a:pt x="331748" y="247542"/>
                  <a:pt x="401567" y="323551"/>
                </a:cubicBezTo>
                <a:close/>
              </a:path>
            </a:pathLst>
          </a:custGeom>
          <a:solidFill>
            <a:schemeClr val="accent4"/>
          </a:solidFill>
          <a:ln w="38100" cap="rnd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677" name="Google Shape;1677;p14"/>
          <p:cNvGrpSpPr/>
          <p:nvPr/>
        </p:nvGrpSpPr>
        <p:grpSpPr>
          <a:xfrm>
            <a:off x="681449" y="7284913"/>
            <a:ext cx="2325543" cy="2324720"/>
            <a:chOff x="1209799" y="5559338"/>
            <a:chExt cx="2325543" cy="2324720"/>
          </a:xfrm>
        </p:grpSpPr>
        <p:grpSp>
          <p:nvGrpSpPr>
            <p:cNvPr id="1678" name="Google Shape;1678;p14"/>
            <p:cNvGrpSpPr/>
            <p:nvPr/>
          </p:nvGrpSpPr>
          <p:grpSpPr>
            <a:xfrm rot="8502245">
              <a:off x="1543643" y="5895190"/>
              <a:ext cx="1657853" cy="1653015"/>
              <a:chOff x="8171157" y="5416867"/>
              <a:chExt cx="1032469" cy="1029366"/>
            </a:xfrm>
          </p:grpSpPr>
          <p:grpSp>
            <p:nvGrpSpPr>
              <p:cNvPr id="1679" name="Google Shape;1679;p14"/>
              <p:cNvGrpSpPr/>
              <p:nvPr/>
            </p:nvGrpSpPr>
            <p:grpSpPr>
              <a:xfrm>
                <a:off x="8171157" y="5416867"/>
                <a:ext cx="705666" cy="1029366"/>
                <a:chOff x="8171157" y="5416867"/>
                <a:chExt cx="705666" cy="1029366"/>
              </a:xfrm>
            </p:grpSpPr>
            <p:grpSp>
              <p:nvGrpSpPr>
                <p:cNvPr id="1680" name="Google Shape;1680;p14"/>
                <p:cNvGrpSpPr/>
                <p:nvPr/>
              </p:nvGrpSpPr>
              <p:grpSpPr>
                <a:xfrm>
                  <a:off x="8171157" y="5416867"/>
                  <a:ext cx="705666" cy="1029366"/>
                  <a:chOff x="8171157" y="5416867"/>
                  <a:chExt cx="705666" cy="1029366"/>
                </a:xfrm>
              </p:grpSpPr>
              <p:sp>
                <p:nvSpPr>
                  <p:cNvPr id="1681" name="Google Shape;1681;p14"/>
                  <p:cNvSpPr/>
                  <p:nvPr/>
                </p:nvSpPr>
                <p:spPr>
                  <a:xfrm>
                    <a:off x="8185308" y="5431154"/>
                    <a:ext cx="677037" cy="100069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77037" h="1000696" extrusionOk="0">
                        <a:moveTo>
                          <a:pt x="197930" y="292512"/>
                        </a:moveTo>
                        <a:lnTo>
                          <a:pt x="677037" y="1000697"/>
                        </a:lnTo>
                        <a:lnTo>
                          <a:pt x="677037" y="0"/>
                        </a:lnTo>
                        <a:lnTo>
                          <a:pt x="0" y="0"/>
                        </a:lnTo>
                        <a:lnTo>
                          <a:pt x="91440" y="135160"/>
                        </a:lnTo>
                        <a:moveTo>
                          <a:pt x="134398" y="198501"/>
                        </a:moveTo>
                        <a:lnTo>
                          <a:pt x="198025" y="292512"/>
                        </a:lnTo>
                        <a:moveTo>
                          <a:pt x="509874" y="447389"/>
                        </a:moveTo>
                        <a:lnTo>
                          <a:pt x="326041" y="175546"/>
                        </a:lnTo>
                        <a:lnTo>
                          <a:pt x="509874" y="175546"/>
                        </a:lnTo>
                        <a:lnTo>
                          <a:pt x="509874" y="447389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228600" cap="flat" cmpd="sng">
                    <a:solidFill>
                      <a:srgbClr val="FFFFFF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682" name="Google Shape;1682;p14"/>
                  <p:cNvSpPr/>
                  <p:nvPr/>
                </p:nvSpPr>
                <p:spPr>
                  <a:xfrm>
                    <a:off x="8171157" y="5416867"/>
                    <a:ext cx="705666" cy="102936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05666" h="1029366" extrusionOk="0">
                        <a:moveTo>
                          <a:pt x="691189" y="1029367"/>
                        </a:moveTo>
                        <a:cubicBezTo>
                          <a:pt x="686521" y="1029367"/>
                          <a:pt x="682044" y="1027081"/>
                          <a:pt x="679378" y="1023080"/>
                        </a:cubicBezTo>
                        <a:lnTo>
                          <a:pt x="200270" y="314896"/>
                        </a:lnTo>
                        <a:cubicBezTo>
                          <a:pt x="200270" y="314896"/>
                          <a:pt x="200270" y="314896"/>
                          <a:pt x="200270" y="314896"/>
                        </a:cubicBezTo>
                        <a:lnTo>
                          <a:pt x="136738" y="220885"/>
                        </a:lnTo>
                        <a:cubicBezTo>
                          <a:pt x="132357" y="214313"/>
                          <a:pt x="134071" y="205454"/>
                          <a:pt x="140548" y="201073"/>
                        </a:cubicBezTo>
                        <a:cubicBezTo>
                          <a:pt x="147025" y="196691"/>
                          <a:pt x="155979" y="198311"/>
                          <a:pt x="160360" y="204883"/>
                        </a:cubicBezTo>
                        <a:lnTo>
                          <a:pt x="223892" y="298895"/>
                        </a:lnTo>
                        <a:lnTo>
                          <a:pt x="223892" y="298895"/>
                        </a:lnTo>
                        <a:lnTo>
                          <a:pt x="676901" y="968502"/>
                        </a:lnTo>
                        <a:lnTo>
                          <a:pt x="676901" y="28575"/>
                        </a:lnTo>
                        <a:lnTo>
                          <a:pt x="41107" y="28575"/>
                        </a:lnTo>
                        <a:lnTo>
                          <a:pt x="117498" y="141446"/>
                        </a:lnTo>
                        <a:cubicBezTo>
                          <a:pt x="121879" y="148018"/>
                          <a:pt x="120165" y="156876"/>
                          <a:pt x="113688" y="161258"/>
                        </a:cubicBezTo>
                        <a:cubicBezTo>
                          <a:pt x="107211" y="165640"/>
                          <a:pt x="98257" y="164020"/>
                          <a:pt x="93876" y="157448"/>
                        </a:cubicBezTo>
                        <a:lnTo>
                          <a:pt x="2436" y="22288"/>
                        </a:lnTo>
                        <a:cubicBezTo>
                          <a:pt x="-517" y="17907"/>
                          <a:pt x="-802" y="12287"/>
                          <a:pt x="1674" y="7620"/>
                        </a:cubicBezTo>
                        <a:cubicBezTo>
                          <a:pt x="4150" y="2953"/>
                          <a:pt x="9008" y="0"/>
                          <a:pt x="14342" y="0"/>
                        </a:cubicBezTo>
                        <a:lnTo>
                          <a:pt x="691379" y="0"/>
                        </a:lnTo>
                        <a:cubicBezTo>
                          <a:pt x="699285" y="0"/>
                          <a:pt x="705667" y="6382"/>
                          <a:pt x="705667" y="14288"/>
                        </a:cubicBezTo>
                        <a:lnTo>
                          <a:pt x="705667" y="1014984"/>
                        </a:lnTo>
                        <a:cubicBezTo>
                          <a:pt x="705667" y="1021270"/>
                          <a:pt x="701571" y="1026795"/>
                          <a:pt x="695570" y="1028605"/>
                        </a:cubicBezTo>
                        <a:cubicBezTo>
                          <a:pt x="694046" y="1029081"/>
                          <a:pt x="692618" y="1029367"/>
                          <a:pt x="691189" y="1029367"/>
                        </a:cubicBezTo>
                        <a:close/>
                        <a:moveTo>
                          <a:pt x="524025" y="475964"/>
                        </a:moveTo>
                        <a:cubicBezTo>
                          <a:pt x="519358" y="475964"/>
                          <a:pt x="514881" y="473678"/>
                          <a:pt x="512214" y="469678"/>
                        </a:cubicBezTo>
                        <a:lnTo>
                          <a:pt x="328382" y="197834"/>
                        </a:lnTo>
                        <a:cubicBezTo>
                          <a:pt x="325429" y="193453"/>
                          <a:pt x="325143" y="187833"/>
                          <a:pt x="327619" y="183166"/>
                        </a:cubicBezTo>
                        <a:cubicBezTo>
                          <a:pt x="330096" y="178498"/>
                          <a:pt x="334954" y="175546"/>
                          <a:pt x="340288" y="175546"/>
                        </a:cubicBezTo>
                        <a:lnTo>
                          <a:pt x="524120" y="175546"/>
                        </a:lnTo>
                        <a:cubicBezTo>
                          <a:pt x="532026" y="175546"/>
                          <a:pt x="538408" y="181927"/>
                          <a:pt x="538408" y="189833"/>
                        </a:cubicBezTo>
                        <a:lnTo>
                          <a:pt x="538408" y="461676"/>
                        </a:lnTo>
                        <a:cubicBezTo>
                          <a:pt x="538408" y="467963"/>
                          <a:pt x="534312" y="473487"/>
                          <a:pt x="528311" y="475297"/>
                        </a:cubicBezTo>
                        <a:cubicBezTo>
                          <a:pt x="526882" y="475774"/>
                          <a:pt x="525454" y="475964"/>
                          <a:pt x="524025" y="475964"/>
                        </a:cubicBezTo>
                        <a:close/>
                        <a:moveTo>
                          <a:pt x="367148" y="204121"/>
                        </a:moveTo>
                        <a:lnTo>
                          <a:pt x="509833" y="415004"/>
                        </a:lnTo>
                        <a:lnTo>
                          <a:pt x="509833" y="204121"/>
                        </a:lnTo>
                        <a:lnTo>
                          <a:pt x="367148" y="204121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228600" cap="flat" cmpd="sng">
                    <a:solidFill>
                      <a:srgbClr val="FFFFFF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683" name="Google Shape;1683;p14"/>
                <p:cNvGrpSpPr/>
                <p:nvPr/>
              </p:nvGrpSpPr>
              <p:grpSpPr>
                <a:xfrm>
                  <a:off x="8751951" y="6169342"/>
                  <a:ext cx="120300" cy="28575"/>
                  <a:chOff x="8751951" y="6169342"/>
                  <a:chExt cx="120300" cy="28575"/>
                </a:xfrm>
              </p:grpSpPr>
              <p:sp>
                <p:nvSpPr>
                  <p:cNvPr id="1684" name="Google Shape;1684;p14"/>
                  <p:cNvSpPr/>
                  <p:nvPr/>
                </p:nvSpPr>
                <p:spPr>
                  <a:xfrm>
                    <a:off x="8766238" y="6183629"/>
                    <a:ext cx="91725" cy="95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1725" h="9525" extrusionOk="0">
                        <a:moveTo>
                          <a:pt x="91725" y="0"/>
                        </a:moveTo>
                        <a:lnTo>
                          <a:pt x="0" y="0"/>
                        </a:lnTo>
                      </a:path>
                    </a:pathLst>
                  </a:custGeom>
                  <a:solidFill>
                    <a:srgbClr val="FFFFFF"/>
                  </a:solidFill>
                  <a:ln w="228600" cap="flat" cmpd="sng">
                    <a:solidFill>
                      <a:srgbClr val="FFFFFF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685" name="Google Shape;1685;p14"/>
                  <p:cNvSpPr/>
                  <p:nvPr/>
                </p:nvSpPr>
                <p:spPr>
                  <a:xfrm>
                    <a:off x="8751951" y="6169342"/>
                    <a:ext cx="120300" cy="2857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20300" h="28575" extrusionOk="0">
                        <a:moveTo>
                          <a:pt x="106013" y="28575"/>
                        </a:moveTo>
                        <a:lnTo>
                          <a:pt x="14288" y="28575"/>
                        </a:lnTo>
                        <a:cubicBezTo>
                          <a:pt x="6382" y="28575"/>
                          <a:pt x="0" y="22193"/>
                          <a:pt x="0" y="14288"/>
                        </a:cubicBezTo>
                        <a:cubicBezTo>
                          <a:pt x="0" y="6382"/>
                          <a:pt x="6382" y="0"/>
                          <a:pt x="14288" y="0"/>
                        </a:cubicBezTo>
                        <a:lnTo>
                          <a:pt x="106013" y="0"/>
                        </a:lnTo>
                        <a:cubicBezTo>
                          <a:pt x="113919" y="0"/>
                          <a:pt x="120300" y="6382"/>
                          <a:pt x="120300" y="14288"/>
                        </a:cubicBezTo>
                        <a:cubicBezTo>
                          <a:pt x="120300" y="22193"/>
                          <a:pt x="113919" y="28575"/>
                          <a:pt x="106013" y="28575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 w="228600" cap="flat" cmpd="sng">
                    <a:solidFill>
                      <a:srgbClr val="FFFFFF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686" name="Google Shape;1686;p14"/>
                <p:cNvGrpSpPr/>
                <p:nvPr/>
              </p:nvGrpSpPr>
              <p:grpSpPr>
                <a:xfrm>
                  <a:off x="8751951" y="6060756"/>
                  <a:ext cx="120300" cy="28575"/>
                  <a:chOff x="8751951" y="6060756"/>
                  <a:chExt cx="120300" cy="28575"/>
                </a:xfrm>
              </p:grpSpPr>
              <p:sp>
                <p:nvSpPr>
                  <p:cNvPr id="1687" name="Google Shape;1687;p14"/>
                  <p:cNvSpPr/>
                  <p:nvPr/>
                </p:nvSpPr>
                <p:spPr>
                  <a:xfrm>
                    <a:off x="8766238" y="6075044"/>
                    <a:ext cx="91725" cy="95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1725" h="9525" extrusionOk="0">
                        <a:moveTo>
                          <a:pt x="91725" y="0"/>
                        </a:moveTo>
                        <a:lnTo>
                          <a:pt x="0" y="0"/>
                        </a:lnTo>
                      </a:path>
                    </a:pathLst>
                  </a:custGeom>
                  <a:solidFill>
                    <a:srgbClr val="FFFFFF"/>
                  </a:solidFill>
                  <a:ln w="228600" cap="flat" cmpd="sng">
                    <a:solidFill>
                      <a:srgbClr val="FFFFFF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688" name="Google Shape;1688;p14"/>
                  <p:cNvSpPr/>
                  <p:nvPr/>
                </p:nvSpPr>
                <p:spPr>
                  <a:xfrm>
                    <a:off x="8751951" y="6060756"/>
                    <a:ext cx="120300" cy="2857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20300" h="28575" extrusionOk="0">
                        <a:moveTo>
                          <a:pt x="106013" y="28575"/>
                        </a:moveTo>
                        <a:lnTo>
                          <a:pt x="14288" y="28575"/>
                        </a:lnTo>
                        <a:cubicBezTo>
                          <a:pt x="6382" y="28575"/>
                          <a:pt x="0" y="22193"/>
                          <a:pt x="0" y="14288"/>
                        </a:cubicBezTo>
                        <a:cubicBezTo>
                          <a:pt x="0" y="6382"/>
                          <a:pt x="6382" y="0"/>
                          <a:pt x="14288" y="0"/>
                        </a:cubicBezTo>
                        <a:lnTo>
                          <a:pt x="106013" y="0"/>
                        </a:lnTo>
                        <a:cubicBezTo>
                          <a:pt x="113919" y="0"/>
                          <a:pt x="120300" y="6382"/>
                          <a:pt x="120300" y="14288"/>
                        </a:cubicBezTo>
                        <a:cubicBezTo>
                          <a:pt x="120300" y="22193"/>
                          <a:pt x="113919" y="28575"/>
                          <a:pt x="106013" y="28575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 w="228600" cap="flat" cmpd="sng">
                    <a:solidFill>
                      <a:srgbClr val="FFFFFF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689" name="Google Shape;1689;p14"/>
                <p:cNvGrpSpPr/>
                <p:nvPr/>
              </p:nvGrpSpPr>
              <p:grpSpPr>
                <a:xfrm>
                  <a:off x="8751951" y="5952076"/>
                  <a:ext cx="120300" cy="28575"/>
                  <a:chOff x="8751951" y="5952076"/>
                  <a:chExt cx="120300" cy="28575"/>
                </a:xfrm>
              </p:grpSpPr>
              <p:sp>
                <p:nvSpPr>
                  <p:cNvPr id="1690" name="Google Shape;1690;p14"/>
                  <p:cNvSpPr/>
                  <p:nvPr/>
                </p:nvSpPr>
                <p:spPr>
                  <a:xfrm>
                    <a:off x="8766238" y="5966364"/>
                    <a:ext cx="91725" cy="95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1725" h="9525" extrusionOk="0">
                        <a:moveTo>
                          <a:pt x="91725" y="0"/>
                        </a:moveTo>
                        <a:lnTo>
                          <a:pt x="0" y="0"/>
                        </a:lnTo>
                      </a:path>
                    </a:pathLst>
                  </a:custGeom>
                  <a:solidFill>
                    <a:srgbClr val="FFFFFF"/>
                  </a:solidFill>
                  <a:ln w="228600" cap="flat" cmpd="sng">
                    <a:solidFill>
                      <a:srgbClr val="FFFFFF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691" name="Google Shape;1691;p14"/>
                  <p:cNvSpPr/>
                  <p:nvPr/>
                </p:nvSpPr>
                <p:spPr>
                  <a:xfrm>
                    <a:off x="8751951" y="5952076"/>
                    <a:ext cx="120300" cy="2857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20300" h="28575" extrusionOk="0">
                        <a:moveTo>
                          <a:pt x="106013" y="28575"/>
                        </a:moveTo>
                        <a:lnTo>
                          <a:pt x="14288" y="28575"/>
                        </a:lnTo>
                        <a:cubicBezTo>
                          <a:pt x="6382" y="28575"/>
                          <a:pt x="0" y="22193"/>
                          <a:pt x="0" y="14288"/>
                        </a:cubicBezTo>
                        <a:cubicBezTo>
                          <a:pt x="0" y="6382"/>
                          <a:pt x="6382" y="0"/>
                          <a:pt x="14288" y="0"/>
                        </a:cubicBezTo>
                        <a:lnTo>
                          <a:pt x="106013" y="0"/>
                        </a:lnTo>
                        <a:cubicBezTo>
                          <a:pt x="113919" y="0"/>
                          <a:pt x="120300" y="6382"/>
                          <a:pt x="120300" y="14288"/>
                        </a:cubicBezTo>
                        <a:cubicBezTo>
                          <a:pt x="120300" y="22193"/>
                          <a:pt x="113919" y="28575"/>
                          <a:pt x="106013" y="28575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 w="228600" cap="flat" cmpd="sng">
                    <a:solidFill>
                      <a:srgbClr val="FFFFFF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692" name="Google Shape;1692;p14"/>
                <p:cNvGrpSpPr/>
                <p:nvPr/>
              </p:nvGrpSpPr>
              <p:grpSpPr>
                <a:xfrm>
                  <a:off x="8751951" y="5843396"/>
                  <a:ext cx="120300" cy="28575"/>
                  <a:chOff x="8751951" y="5843396"/>
                  <a:chExt cx="120300" cy="28575"/>
                </a:xfrm>
              </p:grpSpPr>
              <p:sp>
                <p:nvSpPr>
                  <p:cNvPr id="1693" name="Google Shape;1693;p14"/>
                  <p:cNvSpPr/>
                  <p:nvPr/>
                </p:nvSpPr>
                <p:spPr>
                  <a:xfrm>
                    <a:off x="8766238" y="5857684"/>
                    <a:ext cx="91725" cy="95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1725" h="9525" extrusionOk="0">
                        <a:moveTo>
                          <a:pt x="91725" y="0"/>
                        </a:moveTo>
                        <a:lnTo>
                          <a:pt x="0" y="0"/>
                        </a:lnTo>
                      </a:path>
                    </a:pathLst>
                  </a:custGeom>
                  <a:solidFill>
                    <a:srgbClr val="FFFFFF"/>
                  </a:solidFill>
                  <a:ln w="228600" cap="flat" cmpd="sng">
                    <a:solidFill>
                      <a:srgbClr val="FFFFFF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694" name="Google Shape;1694;p14"/>
                  <p:cNvSpPr/>
                  <p:nvPr/>
                </p:nvSpPr>
                <p:spPr>
                  <a:xfrm>
                    <a:off x="8751951" y="5843396"/>
                    <a:ext cx="120300" cy="2857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20300" h="28575" extrusionOk="0">
                        <a:moveTo>
                          <a:pt x="106013" y="28575"/>
                        </a:moveTo>
                        <a:lnTo>
                          <a:pt x="14288" y="28575"/>
                        </a:lnTo>
                        <a:cubicBezTo>
                          <a:pt x="6382" y="28575"/>
                          <a:pt x="0" y="22193"/>
                          <a:pt x="0" y="14288"/>
                        </a:cubicBezTo>
                        <a:cubicBezTo>
                          <a:pt x="0" y="6382"/>
                          <a:pt x="6382" y="0"/>
                          <a:pt x="14288" y="0"/>
                        </a:cubicBezTo>
                        <a:lnTo>
                          <a:pt x="106013" y="0"/>
                        </a:lnTo>
                        <a:cubicBezTo>
                          <a:pt x="113919" y="0"/>
                          <a:pt x="120300" y="6382"/>
                          <a:pt x="120300" y="14288"/>
                        </a:cubicBezTo>
                        <a:cubicBezTo>
                          <a:pt x="120300" y="22193"/>
                          <a:pt x="113919" y="28575"/>
                          <a:pt x="106013" y="28575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 w="228600" cap="flat" cmpd="sng">
                    <a:solidFill>
                      <a:srgbClr val="FFFFFF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695" name="Google Shape;1695;p14"/>
                <p:cNvGrpSpPr/>
                <p:nvPr/>
              </p:nvGrpSpPr>
              <p:grpSpPr>
                <a:xfrm>
                  <a:off x="8751951" y="5734716"/>
                  <a:ext cx="120300" cy="28575"/>
                  <a:chOff x="8751951" y="5734716"/>
                  <a:chExt cx="120300" cy="28575"/>
                </a:xfrm>
              </p:grpSpPr>
              <p:sp>
                <p:nvSpPr>
                  <p:cNvPr id="1696" name="Google Shape;1696;p14"/>
                  <p:cNvSpPr/>
                  <p:nvPr/>
                </p:nvSpPr>
                <p:spPr>
                  <a:xfrm>
                    <a:off x="8766238" y="5749099"/>
                    <a:ext cx="91725" cy="95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1725" h="9525" extrusionOk="0">
                        <a:moveTo>
                          <a:pt x="91725" y="0"/>
                        </a:moveTo>
                        <a:lnTo>
                          <a:pt x="0" y="0"/>
                        </a:lnTo>
                      </a:path>
                    </a:pathLst>
                  </a:custGeom>
                  <a:solidFill>
                    <a:srgbClr val="FFFFFF"/>
                  </a:solidFill>
                  <a:ln w="228600" cap="flat" cmpd="sng">
                    <a:solidFill>
                      <a:srgbClr val="FFFFFF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697" name="Google Shape;1697;p14"/>
                  <p:cNvSpPr/>
                  <p:nvPr/>
                </p:nvSpPr>
                <p:spPr>
                  <a:xfrm>
                    <a:off x="8751951" y="5734716"/>
                    <a:ext cx="120300" cy="2857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20300" h="28575" extrusionOk="0">
                        <a:moveTo>
                          <a:pt x="106013" y="28575"/>
                        </a:moveTo>
                        <a:lnTo>
                          <a:pt x="14288" y="28575"/>
                        </a:lnTo>
                        <a:cubicBezTo>
                          <a:pt x="6382" y="28575"/>
                          <a:pt x="0" y="22193"/>
                          <a:pt x="0" y="14288"/>
                        </a:cubicBezTo>
                        <a:cubicBezTo>
                          <a:pt x="0" y="6382"/>
                          <a:pt x="6382" y="0"/>
                          <a:pt x="14288" y="0"/>
                        </a:cubicBezTo>
                        <a:lnTo>
                          <a:pt x="106013" y="0"/>
                        </a:lnTo>
                        <a:cubicBezTo>
                          <a:pt x="113919" y="0"/>
                          <a:pt x="120300" y="6382"/>
                          <a:pt x="120300" y="14288"/>
                        </a:cubicBezTo>
                        <a:cubicBezTo>
                          <a:pt x="120300" y="22193"/>
                          <a:pt x="113919" y="28575"/>
                          <a:pt x="106013" y="28575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 w="228600" cap="flat" cmpd="sng">
                    <a:solidFill>
                      <a:srgbClr val="FFFFFF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698" name="Google Shape;1698;p14"/>
                <p:cNvGrpSpPr/>
                <p:nvPr/>
              </p:nvGrpSpPr>
              <p:grpSpPr>
                <a:xfrm>
                  <a:off x="8751951" y="5626131"/>
                  <a:ext cx="120300" cy="28575"/>
                  <a:chOff x="8751951" y="5626131"/>
                  <a:chExt cx="120300" cy="28575"/>
                </a:xfrm>
              </p:grpSpPr>
              <p:sp>
                <p:nvSpPr>
                  <p:cNvPr id="1699" name="Google Shape;1699;p14"/>
                  <p:cNvSpPr/>
                  <p:nvPr/>
                </p:nvSpPr>
                <p:spPr>
                  <a:xfrm>
                    <a:off x="8766238" y="5640418"/>
                    <a:ext cx="91725" cy="95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1725" h="9525" extrusionOk="0">
                        <a:moveTo>
                          <a:pt x="91725" y="0"/>
                        </a:moveTo>
                        <a:lnTo>
                          <a:pt x="0" y="0"/>
                        </a:lnTo>
                      </a:path>
                    </a:pathLst>
                  </a:custGeom>
                  <a:solidFill>
                    <a:srgbClr val="FFFFFF"/>
                  </a:solidFill>
                  <a:ln w="228600" cap="flat" cmpd="sng">
                    <a:solidFill>
                      <a:srgbClr val="FFFFFF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700" name="Google Shape;1700;p14"/>
                  <p:cNvSpPr/>
                  <p:nvPr/>
                </p:nvSpPr>
                <p:spPr>
                  <a:xfrm>
                    <a:off x="8751951" y="5626131"/>
                    <a:ext cx="120300" cy="2857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20300" h="28575" extrusionOk="0">
                        <a:moveTo>
                          <a:pt x="106013" y="28575"/>
                        </a:moveTo>
                        <a:lnTo>
                          <a:pt x="14288" y="28575"/>
                        </a:lnTo>
                        <a:cubicBezTo>
                          <a:pt x="6382" y="28575"/>
                          <a:pt x="0" y="22193"/>
                          <a:pt x="0" y="14288"/>
                        </a:cubicBezTo>
                        <a:cubicBezTo>
                          <a:pt x="0" y="6382"/>
                          <a:pt x="6382" y="0"/>
                          <a:pt x="14288" y="0"/>
                        </a:cubicBezTo>
                        <a:lnTo>
                          <a:pt x="106013" y="0"/>
                        </a:lnTo>
                        <a:cubicBezTo>
                          <a:pt x="113919" y="0"/>
                          <a:pt x="120300" y="6382"/>
                          <a:pt x="120300" y="14288"/>
                        </a:cubicBezTo>
                        <a:cubicBezTo>
                          <a:pt x="120300" y="22193"/>
                          <a:pt x="113919" y="28575"/>
                          <a:pt x="106013" y="28575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 w="228600" cap="flat" cmpd="sng">
                    <a:solidFill>
                      <a:srgbClr val="FFFFFF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701" name="Google Shape;1701;p14"/>
                <p:cNvGrpSpPr/>
                <p:nvPr/>
              </p:nvGrpSpPr>
              <p:grpSpPr>
                <a:xfrm>
                  <a:off x="8751951" y="5517451"/>
                  <a:ext cx="120300" cy="28575"/>
                  <a:chOff x="8751951" y="5517451"/>
                  <a:chExt cx="120300" cy="28575"/>
                </a:xfrm>
              </p:grpSpPr>
              <p:sp>
                <p:nvSpPr>
                  <p:cNvPr id="1702" name="Google Shape;1702;p14"/>
                  <p:cNvSpPr/>
                  <p:nvPr/>
                </p:nvSpPr>
                <p:spPr>
                  <a:xfrm>
                    <a:off x="8766238" y="5531738"/>
                    <a:ext cx="91725" cy="95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1725" h="9525" extrusionOk="0">
                        <a:moveTo>
                          <a:pt x="91725" y="0"/>
                        </a:moveTo>
                        <a:lnTo>
                          <a:pt x="0" y="0"/>
                        </a:lnTo>
                      </a:path>
                    </a:pathLst>
                  </a:custGeom>
                  <a:solidFill>
                    <a:srgbClr val="FFFFFF"/>
                  </a:solidFill>
                  <a:ln w="228600" cap="flat" cmpd="sng">
                    <a:solidFill>
                      <a:srgbClr val="FFFFFF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703" name="Google Shape;1703;p14"/>
                  <p:cNvSpPr/>
                  <p:nvPr/>
                </p:nvSpPr>
                <p:spPr>
                  <a:xfrm>
                    <a:off x="8751951" y="5517451"/>
                    <a:ext cx="120300" cy="2857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20300" h="28575" extrusionOk="0">
                        <a:moveTo>
                          <a:pt x="106013" y="28575"/>
                        </a:moveTo>
                        <a:lnTo>
                          <a:pt x="14288" y="28575"/>
                        </a:lnTo>
                        <a:cubicBezTo>
                          <a:pt x="6382" y="28575"/>
                          <a:pt x="0" y="22193"/>
                          <a:pt x="0" y="14288"/>
                        </a:cubicBezTo>
                        <a:cubicBezTo>
                          <a:pt x="0" y="6382"/>
                          <a:pt x="6382" y="0"/>
                          <a:pt x="14288" y="0"/>
                        </a:cubicBezTo>
                        <a:lnTo>
                          <a:pt x="106013" y="0"/>
                        </a:lnTo>
                        <a:cubicBezTo>
                          <a:pt x="113919" y="0"/>
                          <a:pt x="120300" y="6382"/>
                          <a:pt x="120300" y="14288"/>
                        </a:cubicBezTo>
                        <a:cubicBezTo>
                          <a:pt x="120300" y="22193"/>
                          <a:pt x="113919" y="28575"/>
                          <a:pt x="106013" y="28575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 w="228600" cap="flat" cmpd="sng">
                    <a:solidFill>
                      <a:srgbClr val="FFFFFF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  <p:grpSp>
            <p:nvGrpSpPr>
              <p:cNvPr id="1704" name="Google Shape;1704;p14"/>
              <p:cNvGrpSpPr/>
              <p:nvPr/>
            </p:nvGrpSpPr>
            <p:grpSpPr>
              <a:xfrm>
                <a:off x="8924353" y="5425249"/>
                <a:ext cx="279273" cy="1014793"/>
                <a:chOff x="8924353" y="5425249"/>
                <a:chExt cx="279273" cy="1014793"/>
              </a:xfrm>
            </p:grpSpPr>
            <p:sp>
              <p:nvSpPr>
                <p:cNvPr id="1705" name="Google Shape;1705;p14"/>
                <p:cNvSpPr/>
                <p:nvPr/>
              </p:nvSpPr>
              <p:spPr>
                <a:xfrm>
                  <a:off x="8938641" y="5439536"/>
                  <a:ext cx="250698" cy="98621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0698" h="986218" extrusionOk="0">
                      <a:moveTo>
                        <a:pt x="0" y="613410"/>
                      </a:moveTo>
                      <a:lnTo>
                        <a:pt x="0" y="0"/>
                      </a:lnTo>
                      <a:lnTo>
                        <a:pt x="250698" y="0"/>
                      </a:lnTo>
                      <a:lnTo>
                        <a:pt x="250698" y="986218"/>
                      </a:lnTo>
                      <a:lnTo>
                        <a:pt x="0" y="986218"/>
                      </a:lnTo>
                      <a:lnTo>
                        <a:pt x="0" y="715042"/>
                      </a:lnTo>
                    </a:path>
                  </a:pathLst>
                </a:custGeom>
                <a:solidFill>
                  <a:srgbClr val="FFFFFF"/>
                </a:solidFill>
                <a:ln w="228600" cap="flat" cmpd="sng">
                  <a:solidFill>
                    <a:srgbClr val="FFFFFF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706" name="Google Shape;1706;p14"/>
                <p:cNvSpPr/>
                <p:nvPr/>
              </p:nvSpPr>
              <p:spPr>
                <a:xfrm>
                  <a:off x="8924353" y="5425249"/>
                  <a:ext cx="279273" cy="101479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9273" h="1014793" extrusionOk="0">
                      <a:moveTo>
                        <a:pt x="264986" y="1014793"/>
                      </a:moveTo>
                      <a:lnTo>
                        <a:pt x="14288" y="1014793"/>
                      </a:lnTo>
                      <a:cubicBezTo>
                        <a:pt x="6382" y="1014793"/>
                        <a:pt x="0" y="1008412"/>
                        <a:pt x="0" y="1000506"/>
                      </a:cubicBezTo>
                      <a:lnTo>
                        <a:pt x="0" y="729329"/>
                      </a:lnTo>
                      <a:cubicBezTo>
                        <a:pt x="0" y="721423"/>
                        <a:pt x="6382" y="715042"/>
                        <a:pt x="14288" y="715042"/>
                      </a:cubicBezTo>
                      <a:cubicBezTo>
                        <a:pt x="22193" y="715042"/>
                        <a:pt x="28575" y="721423"/>
                        <a:pt x="28575" y="729329"/>
                      </a:cubicBezTo>
                      <a:lnTo>
                        <a:pt x="28575" y="986218"/>
                      </a:lnTo>
                      <a:lnTo>
                        <a:pt x="250698" y="986218"/>
                      </a:lnTo>
                      <a:lnTo>
                        <a:pt x="250698" y="28575"/>
                      </a:lnTo>
                      <a:lnTo>
                        <a:pt x="28575" y="28575"/>
                      </a:lnTo>
                      <a:lnTo>
                        <a:pt x="28575" y="627602"/>
                      </a:lnTo>
                      <a:cubicBezTo>
                        <a:pt x="28575" y="635508"/>
                        <a:pt x="22193" y="641889"/>
                        <a:pt x="14288" y="641889"/>
                      </a:cubicBezTo>
                      <a:cubicBezTo>
                        <a:pt x="6382" y="641889"/>
                        <a:pt x="0" y="635508"/>
                        <a:pt x="0" y="627602"/>
                      </a:cubicBezTo>
                      <a:lnTo>
                        <a:pt x="0" y="14288"/>
                      </a:lnTo>
                      <a:cubicBezTo>
                        <a:pt x="0" y="6382"/>
                        <a:pt x="6382" y="0"/>
                        <a:pt x="14288" y="0"/>
                      </a:cubicBezTo>
                      <a:lnTo>
                        <a:pt x="264986" y="0"/>
                      </a:lnTo>
                      <a:cubicBezTo>
                        <a:pt x="272891" y="0"/>
                        <a:pt x="279273" y="6382"/>
                        <a:pt x="279273" y="14288"/>
                      </a:cubicBezTo>
                      <a:lnTo>
                        <a:pt x="279273" y="1000506"/>
                      </a:lnTo>
                      <a:cubicBezTo>
                        <a:pt x="279273" y="1008412"/>
                        <a:pt x="272891" y="1014793"/>
                        <a:pt x="264986" y="1014793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228600" cap="flat" cmpd="sng">
                  <a:solidFill>
                    <a:srgbClr val="FFFFFF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1707" name="Google Shape;1707;p14"/>
              <p:cNvGrpSpPr/>
              <p:nvPr/>
            </p:nvGrpSpPr>
            <p:grpSpPr>
              <a:xfrm>
                <a:off x="9085421" y="6300691"/>
                <a:ext cx="118205" cy="28575"/>
                <a:chOff x="9085421" y="6300691"/>
                <a:chExt cx="118205" cy="28575"/>
              </a:xfrm>
            </p:grpSpPr>
            <p:sp>
              <p:nvSpPr>
                <p:cNvPr id="1708" name="Google Shape;1708;p14"/>
                <p:cNvSpPr/>
                <p:nvPr/>
              </p:nvSpPr>
              <p:spPr>
                <a:xfrm>
                  <a:off x="9099708" y="6314979"/>
                  <a:ext cx="89630" cy="9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9630" h="9525" extrusionOk="0">
                      <a:moveTo>
                        <a:pt x="89630" y="0"/>
                      </a:moveTo>
                      <a:lnTo>
                        <a:pt x="0" y="0"/>
                      </a:lnTo>
                    </a:path>
                  </a:pathLst>
                </a:custGeom>
                <a:solidFill>
                  <a:srgbClr val="FFFFFF"/>
                </a:solidFill>
                <a:ln w="228600" cap="flat" cmpd="sng">
                  <a:solidFill>
                    <a:srgbClr val="FFFFFF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709" name="Google Shape;1709;p14"/>
                <p:cNvSpPr/>
                <p:nvPr/>
              </p:nvSpPr>
              <p:spPr>
                <a:xfrm>
                  <a:off x="9085421" y="6300691"/>
                  <a:ext cx="118205" cy="285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8205" h="28575" extrusionOk="0">
                      <a:moveTo>
                        <a:pt x="103918" y="28575"/>
                      </a:moveTo>
                      <a:lnTo>
                        <a:pt x="14288" y="28575"/>
                      </a:lnTo>
                      <a:cubicBezTo>
                        <a:pt x="6382" y="28575"/>
                        <a:pt x="0" y="22193"/>
                        <a:pt x="0" y="14288"/>
                      </a:cubicBezTo>
                      <a:cubicBezTo>
                        <a:pt x="0" y="6382"/>
                        <a:pt x="6382" y="0"/>
                        <a:pt x="14288" y="0"/>
                      </a:cubicBezTo>
                      <a:lnTo>
                        <a:pt x="103918" y="0"/>
                      </a:lnTo>
                      <a:cubicBezTo>
                        <a:pt x="111824" y="0"/>
                        <a:pt x="118206" y="6382"/>
                        <a:pt x="118206" y="14288"/>
                      </a:cubicBezTo>
                      <a:cubicBezTo>
                        <a:pt x="118206" y="22193"/>
                        <a:pt x="111824" y="28575"/>
                        <a:pt x="103918" y="28575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228600" cap="flat" cmpd="sng">
                  <a:solidFill>
                    <a:srgbClr val="FFFFFF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1710" name="Google Shape;1710;p14"/>
              <p:cNvGrpSpPr/>
              <p:nvPr/>
            </p:nvGrpSpPr>
            <p:grpSpPr>
              <a:xfrm>
                <a:off x="9027794" y="6192107"/>
                <a:ext cx="175831" cy="28575"/>
                <a:chOff x="9027794" y="6192107"/>
                <a:chExt cx="175831" cy="28575"/>
              </a:xfrm>
            </p:grpSpPr>
            <p:sp>
              <p:nvSpPr>
                <p:cNvPr id="1711" name="Google Shape;1711;p14"/>
                <p:cNvSpPr/>
                <p:nvPr/>
              </p:nvSpPr>
              <p:spPr>
                <a:xfrm>
                  <a:off x="9042082" y="6206394"/>
                  <a:ext cx="147256" cy="9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7256" h="9525" extrusionOk="0">
                      <a:moveTo>
                        <a:pt x="147257" y="0"/>
                      </a:moveTo>
                      <a:lnTo>
                        <a:pt x="0" y="0"/>
                      </a:lnTo>
                    </a:path>
                  </a:pathLst>
                </a:custGeom>
                <a:solidFill>
                  <a:srgbClr val="FFFFFF"/>
                </a:solidFill>
                <a:ln w="228600" cap="flat" cmpd="sng">
                  <a:solidFill>
                    <a:srgbClr val="FFFFFF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712" name="Google Shape;1712;p14"/>
                <p:cNvSpPr/>
                <p:nvPr/>
              </p:nvSpPr>
              <p:spPr>
                <a:xfrm>
                  <a:off x="9027794" y="6192107"/>
                  <a:ext cx="175831" cy="285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5831" h="28575" extrusionOk="0">
                      <a:moveTo>
                        <a:pt x="161544" y="28575"/>
                      </a:moveTo>
                      <a:lnTo>
                        <a:pt x="14288" y="28575"/>
                      </a:lnTo>
                      <a:cubicBezTo>
                        <a:pt x="6382" y="28575"/>
                        <a:pt x="0" y="22193"/>
                        <a:pt x="0" y="14288"/>
                      </a:cubicBezTo>
                      <a:cubicBezTo>
                        <a:pt x="0" y="6382"/>
                        <a:pt x="6382" y="0"/>
                        <a:pt x="14288" y="0"/>
                      </a:cubicBezTo>
                      <a:lnTo>
                        <a:pt x="161544" y="0"/>
                      </a:lnTo>
                      <a:cubicBezTo>
                        <a:pt x="169450" y="0"/>
                        <a:pt x="175832" y="6382"/>
                        <a:pt x="175832" y="14288"/>
                      </a:cubicBezTo>
                      <a:cubicBezTo>
                        <a:pt x="175832" y="22193"/>
                        <a:pt x="169450" y="28575"/>
                        <a:pt x="161544" y="28575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228600" cap="flat" cmpd="sng">
                  <a:solidFill>
                    <a:srgbClr val="FFFFFF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1713" name="Google Shape;1713;p14"/>
              <p:cNvGrpSpPr/>
              <p:nvPr/>
            </p:nvGrpSpPr>
            <p:grpSpPr>
              <a:xfrm>
                <a:off x="9085421" y="6083426"/>
                <a:ext cx="118205" cy="28575"/>
                <a:chOff x="9085421" y="6083426"/>
                <a:chExt cx="118205" cy="28575"/>
              </a:xfrm>
            </p:grpSpPr>
            <p:sp>
              <p:nvSpPr>
                <p:cNvPr id="1714" name="Google Shape;1714;p14"/>
                <p:cNvSpPr/>
                <p:nvPr/>
              </p:nvSpPr>
              <p:spPr>
                <a:xfrm>
                  <a:off x="9099708" y="6097713"/>
                  <a:ext cx="89630" cy="9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9630" h="9525" extrusionOk="0">
                      <a:moveTo>
                        <a:pt x="89630" y="0"/>
                      </a:moveTo>
                      <a:lnTo>
                        <a:pt x="0" y="0"/>
                      </a:lnTo>
                    </a:path>
                  </a:pathLst>
                </a:custGeom>
                <a:solidFill>
                  <a:srgbClr val="FFFFFF"/>
                </a:solidFill>
                <a:ln w="228600" cap="flat" cmpd="sng">
                  <a:solidFill>
                    <a:srgbClr val="FFFFFF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715" name="Google Shape;1715;p14"/>
                <p:cNvSpPr/>
                <p:nvPr/>
              </p:nvSpPr>
              <p:spPr>
                <a:xfrm>
                  <a:off x="9085421" y="6083426"/>
                  <a:ext cx="118205" cy="285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8205" h="28575" extrusionOk="0">
                      <a:moveTo>
                        <a:pt x="103918" y="28575"/>
                      </a:moveTo>
                      <a:lnTo>
                        <a:pt x="14288" y="28575"/>
                      </a:lnTo>
                      <a:cubicBezTo>
                        <a:pt x="6382" y="28575"/>
                        <a:pt x="0" y="22193"/>
                        <a:pt x="0" y="14288"/>
                      </a:cubicBezTo>
                      <a:cubicBezTo>
                        <a:pt x="0" y="6382"/>
                        <a:pt x="6382" y="0"/>
                        <a:pt x="14288" y="0"/>
                      </a:cubicBezTo>
                      <a:lnTo>
                        <a:pt x="103918" y="0"/>
                      </a:lnTo>
                      <a:cubicBezTo>
                        <a:pt x="111824" y="0"/>
                        <a:pt x="118206" y="6382"/>
                        <a:pt x="118206" y="14288"/>
                      </a:cubicBezTo>
                      <a:cubicBezTo>
                        <a:pt x="118206" y="22193"/>
                        <a:pt x="111824" y="28575"/>
                        <a:pt x="103918" y="28575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228600" cap="flat" cmpd="sng">
                  <a:solidFill>
                    <a:srgbClr val="FFFFFF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1716" name="Google Shape;1716;p14"/>
              <p:cNvGrpSpPr/>
              <p:nvPr/>
            </p:nvGrpSpPr>
            <p:grpSpPr>
              <a:xfrm>
                <a:off x="9027794" y="5974746"/>
                <a:ext cx="175831" cy="28575"/>
                <a:chOff x="9027794" y="5974746"/>
                <a:chExt cx="175831" cy="28575"/>
              </a:xfrm>
            </p:grpSpPr>
            <p:sp>
              <p:nvSpPr>
                <p:cNvPr id="1717" name="Google Shape;1717;p14"/>
                <p:cNvSpPr/>
                <p:nvPr/>
              </p:nvSpPr>
              <p:spPr>
                <a:xfrm>
                  <a:off x="9042082" y="5989033"/>
                  <a:ext cx="147256" cy="9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7256" h="9525" extrusionOk="0">
                      <a:moveTo>
                        <a:pt x="147257" y="0"/>
                      </a:moveTo>
                      <a:lnTo>
                        <a:pt x="0" y="0"/>
                      </a:lnTo>
                    </a:path>
                  </a:pathLst>
                </a:custGeom>
                <a:solidFill>
                  <a:srgbClr val="FFFFFF"/>
                </a:solidFill>
                <a:ln w="228600" cap="flat" cmpd="sng">
                  <a:solidFill>
                    <a:srgbClr val="FFFFFF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718" name="Google Shape;1718;p14"/>
                <p:cNvSpPr/>
                <p:nvPr/>
              </p:nvSpPr>
              <p:spPr>
                <a:xfrm>
                  <a:off x="9027794" y="5974746"/>
                  <a:ext cx="175831" cy="285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5831" h="28575" extrusionOk="0">
                      <a:moveTo>
                        <a:pt x="161544" y="28575"/>
                      </a:moveTo>
                      <a:lnTo>
                        <a:pt x="14288" y="28575"/>
                      </a:lnTo>
                      <a:cubicBezTo>
                        <a:pt x="6382" y="28575"/>
                        <a:pt x="0" y="22193"/>
                        <a:pt x="0" y="14288"/>
                      </a:cubicBezTo>
                      <a:cubicBezTo>
                        <a:pt x="0" y="6382"/>
                        <a:pt x="6382" y="0"/>
                        <a:pt x="14288" y="0"/>
                      </a:cubicBezTo>
                      <a:lnTo>
                        <a:pt x="161544" y="0"/>
                      </a:lnTo>
                      <a:cubicBezTo>
                        <a:pt x="169450" y="0"/>
                        <a:pt x="175832" y="6382"/>
                        <a:pt x="175832" y="14288"/>
                      </a:cubicBezTo>
                      <a:cubicBezTo>
                        <a:pt x="175832" y="22193"/>
                        <a:pt x="169450" y="28575"/>
                        <a:pt x="161544" y="28575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228600" cap="flat" cmpd="sng">
                  <a:solidFill>
                    <a:srgbClr val="FFFFFF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1719" name="Google Shape;1719;p14"/>
              <p:cNvGrpSpPr/>
              <p:nvPr/>
            </p:nvGrpSpPr>
            <p:grpSpPr>
              <a:xfrm>
                <a:off x="9085421" y="5866065"/>
                <a:ext cx="118205" cy="28575"/>
                <a:chOff x="9085421" y="5866065"/>
                <a:chExt cx="118205" cy="28575"/>
              </a:xfrm>
            </p:grpSpPr>
            <p:sp>
              <p:nvSpPr>
                <p:cNvPr id="1720" name="Google Shape;1720;p14"/>
                <p:cNvSpPr/>
                <p:nvPr/>
              </p:nvSpPr>
              <p:spPr>
                <a:xfrm>
                  <a:off x="9099708" y="5880353"/>
                  <a:ext cx="89630" cy="9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9630" h="9525" extrusionOk="0">
                      <a:moveTo>
                        <a:pt x="89630" y="0"/>
                      </a:moveTo>
                      <a:lnTo>
                        <a:pt x="0" y="0"/>
                      </a:lnTo>
                    </a:path>
                  </a:pathLst>
                </a:custGeom>
                <a:solidFill>
                  <a:srgbClr val="FFFFFF"/>
                </a:solidFill>
                <a:ln w="228600" cap="flat" cmpd="sng">
                  <a:solidFill>
                    <a:srgbClr val="FFFFFF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721" name="Google Shape;1721;p14"/>
                <p:cNvSpPr/>
                <p:nvPr/>
              </p:nvSpPr>
              <p:spPr>
                <a:xfrm>
                  <a:off x="9085421" y="5866065"/>
                  <a:ext cx="118205" cy="285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8205" h="28575" extrusionOk="0">
                      <a:moveTo>
                        <a:pt x="103918" y="28575"/>
                      </a:moveTo>
                      <a:lnTo>
                        <a:pt x="14288" y="28575"/>
                      </a:lnTo>
                      <a:cubicBezTo>
                        <a:pt x="6382" y="28575"/>
                        <a:pt x="0" y="22193"/>
                        <a:pt x="0" y="14288"/>
                      </a:cubicBezTo>
                      <a:cubicBezTo>
                        <a:pt x="0" y="6382"/>
                        <a:pt x="6382" y="0"/>
                        <a:pt x="14288" y="0"/>
                      </a:cubicBezTo>
                      <a:lnTo>
                        <a:pt x="103918" y="0"/>
                      </a:lnTo>
                      <a:cubicBezTo>
                        <a:pt x="111824" y="0"/>
                        <a:pt x="118206" y="6382"/>
                        <a:pt x="118206" y="14288"/>
                      </a:cubicBezTo>
                      <a:cubicBezTo>
                        <a:pt x="118206" y="22193"/>
                        <a:pt x="111824" y="28575"/>
                        <a:pt x="103918" y="28575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228600" cap="flat" cmpd="sng">
                  <a:solidFill>
                    <a:srgbClr val="FFFFFF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1722" name="Google Shape;1722;p14"/>
              <p:cNvGrpSpPr/>
              <p:nvPr/>
            </p:nvGrpSpPr>
            <p:grpSpPr>
              <a:xfrm>
                <a:off x="9027794" y="5757481"/>
                <a:ext cx="175831" cy="28575"/>
                <a:chOff x="9027794" y="5757481"/>
                <a:chExt cx="175831" cy="28575"/>
              </a:xfrm>
            </p:grpSpPr>
            <p:sp>
              <p:nvSpPr>
                <p:cNvPr id="1723" name="Google Shape;1723;p14"/>
                <p:cNvSpPr/>
                <p:nvPr/>
              </p:nvSpPr>
              <p:spPr>
                <a:xfrm>
                  <a:off x="9042082" y="5771768"/>
                  <a:ext cx="147256" cy="9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7256" h="9525" extrusionOk="0">
                      <a:moveTo>
                        <a:pt x="147257" y="0"/>
                      </a:moveTo>
                      <a:lnTo>
                        <a:pt x="0" y="0"/>
                      </a:lnTo>
                    </a:path>
                  </a:pathLst>
                </a:custGeom>
                <a:solidFill>
                  <a:srgbClr val="FFFFFF"/>
                </a:solidFill>
                <a:ln w="228600" cap="flat" cmpd="sng">
                  <a:solidFill>
                    <a:srgbClr val="FFFFFF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724" name="Google Shape;1724;p14"/>
                <p:cNvSpPr/>
                <p:nvPr/>
              </p:nvSpPr>
              <p:spPr>
                <a:xfrm>
                  <a:off x="9027794" y="5757481"/>
                  <a:ext cx="175831" cy="285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5831" h="28575" extrusionOk="0">
                      <a:moveTo>
                        <a:pt x="161544" y="28575"/>
                      </a:moveTo>
                      <a:lnTo>
                        <a:pt x="14288" y="28575"/>
                      </a:lnTo>
                      <a:cubicBezTo>
                        <a:pt x="6382" y="28575"/>
                        <a:pt x="0" y="22193"/>
                        <a:pt x="0" y="14288"/>
                      </a:cubicBezTo>
                      <a:cubicBezTo>
                        <a:pt x="0" y="6382"/>
                        <a:pt x="6382" y="0"/>
                        <a:pt x="14288" y="0"/>
                      </a:cubicBezTo>
                      <a:lnTo>
                        <a:pt x="161544" y="0"/>
                      </a:lnTo>
                      <a:cubicBezTo>
                        <a:pt x="169450" y="0"/>
                        <a:pt x="175832" y="6382"/>
                        <a:pt x="175832" y="14288"/>
                      </a:cubicBezTo>
                      <a:cubicBezTo>
                        <a:pt x="175832" y="22193"/>
                        <a:pt x="169450" y="28575"/>
                        <a:pt x="161544" y="28575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228600" cap="flat" cmpd="sng">
                  <a:solidFill>
                    <a:srgbClr val="FFFFFF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1725" name="Google Shape;1725;p14"/>
              <p:cNvGrpSpPr/>
              <p:nvPr/>
            </p:nvGrpSpPr>
            <p:grpSpPr>
              <a:xfrm>
                <a:off x="9085421" y="5648800"/>
                <a:ext cx="118205" cy="28575"/>
                <a:chOff x="9085421" y="5648800"/>
                <a:chExt cx="118205" cy="28575"/>
              </a:xfrm>
            </p:grpSpPr>
            <p:sp>
              <p:nvSpPr>
                <p:cNvPr id="1726" name="Google Shape;1726;p14"/>
                <p:cNvSpPr/>
                <p:nvPr/>
              </p:nvSpPr>
              <p:spPr>
                <a:xfrm>
                  <a:off x="9099708" y="5663088"/>
                  <a:ext cx="89630" cy="9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9630" h="9525" extrusionOk="0">
                      <a:moveTo>
                        <a:pt x="89630" y="0"/>
                      </a:moveTo>
                      <a:lnTo>
                        <a:pt x="0" y="0"/>
                      </a:lnTo>
                    </a:path>
                  </a:pathLst>
                </a:custGeom>
                <a:solidFill>
                  <a:srgbClr val="FFFFFF"/>
                </a:solidFill>
                <a:ln w="228600" cap="flat" cmpd="sng">
                  <a:solidFill>
                    <a:srgbClr val="FFFFFF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727" name="Google Shape;1727;p14"/>
                <p:cNvSpPr/>
                <p:nvPr/>
              </p:nvSpPr>
              <p:spPr>
                <a:xfrm>
                  <a:off x="9085421" y="5648800"/>
                  <a:ext cx="118205" cy="285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8205" h="28575" extrusionOk="0">
                      <a:moveTo>
                        <a:pt x="103918" y="28575"/>
                      </a:moveTo>
                      <a:lnTo>
                        <a:pt x="14288" y="28575"/>
                      </a:lnTo>
                      <a:cubicBezTo>
                        <a:pt x="6382" y="28575"/>
                        <a:pt x="0" y="22193"/>
                        <a:pt x="0" y="14288"/>
                      </a:cubicBezTo>
                      <a:cubicBezTo>
                        <a:pt x="0" y="6382"/>
                        <a:pt x="6382" y="0"/>
                        <a:pt x="14288" y="0"/>
                      </a:cubicBezTo>
                      <a:lnTo>
                        <a:pt x="103918" y="0"/>
                      </a:lnTo>
                      <a:cubicBezTo>
                        <a:pt x="111824" y="0"/>
                        <a:pt x="118206" y="6382"/>
                        <a:pt x="118206" y="14288"/>
                      </a:cubicBezTo>
                      <a:cubicBezTo>
                        <a:pt x="118206" y="22193"/>
                        <a:pt x="111824" y="28575"/>
                        <a:pt x="103918" y="28575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228600" cap="flat" cmpd="sng">
                  <a:solidFill>
                    <a:srgbClr val="FFFFFF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1728" name="Google Shape;1728;p14"/>
              <p:cNvGrpSpPr/>
              <p:nvPr/>
            </p:nvGrpSpPr>
            <p:grpSpPr>
              <a:xfrm>
                <a:off x="9027794" y="5540120"/>
                <a:ext cx="175831" cy="28575"/>
                <a:chOff x="9027794" y="5540120"/>
                <a:chExt cx="175831" cy="28575"/>
              </a:xfrm>
            </p:grpSpPr>
            <p:sp>
              <p:nvSpPr>
                <p:cNvPr id="1729" name="Google Shape;1729;p14"/>
                <p:cNvSpPr/>
                <p:nvPr/>
              </p:nvSpPr>
              <p:spPr>
                <a:xfrm>
                  <a:off x="9042082" y="5554408"/>
                  <a:ext cx="147256" cy="9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7256" h="9525" extrusionOk="0">
                      <a:moveTo>
                        <a:pt x="147257" y="0"/>
                      </a:moveTo>
                      <a:lnTo>
                        <a:pt x="0" y="0"/>
                      </a:lnTo>
                    </a:path>
                  </a:pathLst>
                </a:custGeom>
                <a:solidFill>
                  <a:srgbClr val="FFFFFF"/>
                </a:solidFill>
                <a:ln w="228600" cap="flat" cmpd="sng">
                  <a:solidFill>
                    <a:srgbClr val="FFFFFF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730" name="Google Shape;1730;p14"/>
                <p:cNvSpPr/>
                <p:nvPr/>
              </p:nvSpPr>
              <p:spPr>
                <a:xfrm>
                  <a:off x="9027794" y="5540120"/>
                  <a:ext cx="175831" cy="285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5831" h="28575" extrusionOk="0">
                      <a:moveTo>
                        <a:pt x="161544" y="28575"/>
                      </a:moveTo>
                      <a:lnTo>
                        <a:pt x="14288" y="28575"/>
                      </a:lnTo>
                      <a:cubicBezTo>
                        <a:pt x="6382" y="28575"/>
                        <a:pt x="0" y="22193"/>
                        <a:pt x="0" y="14288"/>
                      </a:cubicBezTo>
                      <a:cubicBezTo>
                        <a:pt x="0" y="6382"/>
                        <a:pt x="6382" y="0"/>
                        <a:pt x="14288" y="0"/>
                      </a:cubicBezTo>
                      <a:lnTo>
                        <a:pt x="161544" y="0"/>
                      </a:lnTo>
                      <a:cubicBezTo>
                        <a:pt x="169450" y="0"/>
                        <a:pt x="175832" y="6382"/>
                        <a:pt x="175832" y="14288"/>
                      </a:cubicBezTo>
                      <a:cubicBezTo>
                        <a:pt x="175832" y="22193"/>
                        <a:pt x="169450" y="28575"/>
                        <a:pt x="161544" y="28575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228600" cap="flat" cmpd="sng">
                  <a:solidFill>
                    <a:srgbClr val="FFFFFF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sp>
            <p:nvSpPr>
              <p:cNvPr id="1731" name="Google Shape;1731;p14"/>
              <p:cNvSpPr/>
              <p:nvPr/>
            </p:nvSpPr>
            <p:spPr>
              <a:xfrm>
                <a:off x="8189594" y="5435345"/>
                <a:ext cx="676941" cy="1000696"/>
              </a:xfrm>
              <a:custGeom>
                <a:avLst/>
                <a:gdLst/>
                <a:ahLst/>
                <a:cxnLst/>
                <a:rect l="l" t="t" r="r" b="b"/>
                <a:pathLst>
                  <a:path w="676941" h="1000696" extrusionOk="0">
                    <a:moveTo>
                      <a:pt x="676942" y="1000697"/>
                    </a:moveTo>
                    <a:lnTo>
                      <a:pt x="676942" y="877157"/>
                    </a:lnTo>
                    <a:lnTo>
                      <a:pt x="592646" y="752475"/>
                    </a:lnTo>
                    <a:lnTo>
                      <a:pt x="83534" y="0"/>
                    </a:lnTo>
                    <a:lnTo>
                      <a:pt x="0" y="0"/>
                    </a:lnTo>
                    <a:lnTo>
                      <a:pt x="164306" y="242792"/>
                    </a:lnTo>
                    <a:moveTo>
                      <a:pt x="164211" y="242888"/>
                    </a:moveTo>
                    <a:lnTo>
                      <a:pt x="238125" y="352139"/>
                    </a:lnTo>
                  </a:path>
                </a:pathLst>
              </a:custGeom>
              <a:solidFill>
                <a:srgbClr val="FFFFFF"/>
              </a:solidFill>
              <a:ln w="228600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32" name="Google Shape;1732;p14"/>
              <p:cNvSpPr/>
              <p:nvPr/>
            </p:nvSpPr>
            <p:spPr>
              <a:xfrm>
                <a:off x="8941784" y="5443727"/>
                <a:ext cx="75247" cy="986218"/>
              </a:xfrm>
              <a:custGeom>
                <a:avLst/>
                <a:gdLst/>
                <a:ahLst/>
                <a:cxnLst/>
                <a:rect l="l" t="t" r="r" b="b"/>
                <a:pathLst>
                  <a:path w="75247" h="986218" extrusionOk="0">
                    <a:moveTo>
                      <a:pt x="0" y="0"/>
                    </a:moveTo>
                    <a:lnTo>
                      <a:pt x="75248" y="0"/>
                    </a:lnTo>
                    <a:lnTo>
                      <a:pt x="75248" y="986219"/>
                    </a:lnTo>
                    <a:lnTo>
                      <a:pt x="0" y="986219"/>
                    </a:lnTo>
                    <a:close/>
                  </a:path>
                </a:pathLst>
              </a:custGeom>
              <a:solidFill>
                <a:srgbClr val="FFFFFF"/>
              </a:solidFill>
              <a:ln w="228600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733" name="Google Shape;1733;p14"/>
            <p:cNvGrpSpPr/>
            <p:nvPr/>
          </p:nvGrpSpPr>
          <p:grpSpPr>
            <a:xfrm rot="8502245">
              <a:off x="1543643" y="5895190"/>
              <a:ext cx="1657853" cy="1653015"/>
              <a:chOff x="8171157" y="5416867"/>
              <a:chExt cx="1032469" cy="1029366"/>
            </a:xfrm>
          </p:grpSpPr>
          <p:grpSp>
            <p:nvGrpSpPr>
              <p:cNvPr id="1734" name="Google Shape;1734;p14"/>
              <p:cNvGrpSpPr/>
              <p:nvPr/>
            </p:nvGrpSpPr>
            <p:grpSpPr>
              <a:xfrm>
                <a:off x="8171157" y="5416867"/>
                <a:ext cx="705666" cy="1029366"/>
                <a:chOff x="8171157" y="5416867"/>
                <a:chExt cx="705666" cy="1029366"/>
              </a:xfrm>
            </p:grpSpPr>
            <p:grpSp>
              <p:nvGrpSpPr>
                <p:cNvPr id="1735" name="Google Shape;1735;p14"/>
                <p:cNvGrpSpPr/>
                <p:nvPr/>
              </p:nvGrpSpPr>
              <p:grpSpPr>
                <a:xfrm>
                  <a:off x="8171157" y="5416867"/>
                  <a:ext cx="705666" cy="1029366"/>
                  <a:chOff x="8171157" y="5416867"/>
                  <a:chExt cx="705666" cy="1029366"/>
                </a:xfrm>
              </p:grpSpPr>
              <p:sp>
                <p:nvSpPr>
                  <p:cNvPr id="1736" name="Google Shape;1736;p14"/>
                  <p:cNvSpPr/>
                  <p:nvPr/>
                </p:nvSpPr>
                <p:spPr>
                  <a:xfrm>
                    <a:off x="8185308" y="5431154"/>
                    <a:ext cx="677037" cy="100069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77037" h="1000696" extrusionOk="0">
                        <a:moveTo>
                          <a:pt x="197930" y="292512"/>
                        </a:moveTo>
                        <a:lnTo>
                          <a:pt x="677037" y="1000697"/>
                        </a:lnTo>
                        <a:lnTo>
                          <a:pt x="677037" y="0"/>
                        </a:lnTo>
                        <a:lnTo>
                          <a:pt x="0" y="0"/>
                        </a:lnTo>
                        <a:lnTo>
                          <a:pt x="91440" y="135160"/>
                        </a:lnTo>
                        <a:moveTo>
                          <a:pt x="134398" y="198501"/>
                        </a:moveTo>
                        <a:lnTo>
                          <a:pt x="198025" y="292512"/>
                        </a:lnTo>
                        <a:moveTo>
                          <a:pt x="509874" y="447389"/>
                        </a:moveTo>
                        <a:lnTo>
                          <a:pt x="326041" y="175546"/>
                        </a:lnTo>
                        <a:lnTo>
                          <a:pt x="509874" y="175546"/>
                        </a:lnTo>
                        <a:lnTo>
                          <a:pt x="509874" y="447389"/>
                        </a:ln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737" name="Google Shape;1737;p14"/>
                  <p:cNvSpPr/>
                  <p:nvPr/>
                </p:nvSpPr>
                <p:spPr>
                  <a:xfrm>
                    <a:off x="8171157" y="5416867"/>
                    <a:ext cx="705666" cy="102936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05666" h="1029366" extrusionOk="0">
                        <a:moveTo>
                          <a:pt x="691189" y="1029367"/>
                        </a:moveTo>
                        <a:cubicBezTo>
                          <a:pt x="686521" y="1029367"/>
                          <a:pt x="682044" y="1027081"/>
                          <a:pt x="679378" y="1023080"/>
                        </a:cubicBezTo>
                        <a:lnTo>
                          <a:pt x="200270" y="314896"/>
                        </a:lnTo>
                        <a:cubicBezTo>
                          <a:pt x="200270" y="314896"/>
                          <a:pt x="200270" y="314896"/>
                          <a:pt x="200270" y="314896"/>
                        </a:cubicBezTo>
                        <a:lnTo>
                          <a:pt x="136738" y="220885"/>
                        </a:lnTo>
                        <a:cubicBezTo>
                          <a:pt x="132357" y="214313"/>
                          <a:pt x="134071" y="205454"/>
                          <a:pt x="140548" y="201073"/>
                        </a:cubicBezTo>
                        <a:cubicBezTo>
                          <a:pt x="147025" y="196691"/>
                          <a:pt x="155979" y="198311"/>
                          <a:pt x="160360" y="204883"/>
                        </a:cubicBezTo>
                        <a:lnTo>
                          <a:pt x="223892" y="298895"/>
                        </a:lnTo>
                        <a:lnTo>
                          <a:pt x="223892" y="298895"/>
                        </a:lnTo>
                        <a:lnTo>
                          <a:pt x="676901" y="968502"/>
                        </a:lnTo>
                        <a:lnTo>
                          <a:pt x="676901" y="28575"/>
                        </a:lnTo>
                        <a:lnTo>
                          <a:pt x="41107" y="28575"/>
                        </a:lnTo>
                        <a:lnTo>
                          <a:pt x="117498" y="141446"/>
                        </a:lnTo>
                        <a:cubicBezTo>
                          <a:pt x="121879" y="148018"/>
                          <a:pt x="120165" y="156876"/>
                          <a:pt x="113688" y="161258"/>
                        </a:cubicBezTo>
                        <a:cubicBezTo>
                          <a:pt x="107211" y="165640"/>
                          <a:pt x="98257" y="164020"/>
                          <a:pt x="93876" y="157448"/>
                        </a:cubicBezTo>
                        <a:lnTo>
                          <a:pt x="2436" y="22288"/>
                        </a:lnTo>
                        <a:cubicBezTo>
                          <a:pt x="-517" y="17907"/>
                          <a:pt x="-802" y="12287"/>
                          <a:pt x="1674" y="7620"/>
                        </a:cubicBezTo>
                        <a:cubicBezTo>
                          <a:pt x="4150" y="2953"/>
                          <a:pt x="9008" y="0"/>
                          <a:pt x="14342" y="0"/>
                        </a:cubicBezTo>
                        <a:lnTo>
                          <a:pt x="691379" y="0"/>
                        </a:lnTo>
                        <a:cubicBezTo>
                          <a:pt x="699285" y="0"/>
                          <a:pt x="705667" y="6382"/>
                          <a:pt x="705667" y="14288"/>
                        </a:cubicBezTo>
                        <a:lnTo>
                          <a:pt x="705667" y="1014984"/>
                        </a:lnTo>
                        <a:cubicBezTo>
                          <a:pt x="705667" y="1021270"/>
                          <a:pt x="701571" y="1026795"/>
                          <a:pt x="695570" y="1028605"/>
                        </a:cubicBezTo>
                        <a:cubicBezTo>
                          <a:pt x="694046" y="1029081"/>
                          <a:pt x="692618" y="1029367"/>
                          <a:pt x="691189" y="1029367"/>
                        </a:cubicBezTo>
                        <a:close/>
                        <a:moveTo>
                          <a:pt x="524025" y="475964"/>
                        </a:moveTo>
                        <a:cubicBezTo>
                          <a:pt x="519358" y="475964"/>
                          <a:pt x="514881" y="473678"/>
                          <a:pt x="512214" y="469678"/>
                        </a:cubicBezTo>
                        <a:lnTo>
                          <a:pt x="328382" y="197834"/>
                        </a:lnTo>
                        <a:cubicBezTo>
                          <a:pt x="325429" y="193453"/>
                          <a:pt x="325143" y="187833"/>
                          <a:pt x="327619" y="183166"/>
                        </a:cubicBezTo>
                        <a:cubicBezTo>
                          <a:pt x="330096" y="178498"/>
                          <a:pt x="334954" y="175546"/>
                          <a:pt x="340288" y="175546"/>
                        </a:cubicBezTo>
                        <a:lnTo>
                          <a:pt x="524120" y="175546"/>
                        </a:lnTo>
                        <a:cubicBezTo>
                          <a:pt x="532026" y="175546"/>
                          <a:pt x="538408" y="181927"/>
                          <a:pt x="538408" y="189833"/>
                        </a:cubicBezTo>
                        <a:lnTo>
                          <a:pt x="538408" y="461676"/>
                        </a:lnTo>
                        <a:cubicBezTo>
                          <a:pt x="538408" y="467963"/>
                          <a:pt x="534312" y="473487"/>
                          <a:pt x="528311" y="475297"/>
                        </a:cubicBezTo>
                        <a:cubicBezTo>
                          <a:pt x="526882" y="475774"/>
                          <a:pt x="525454" y="475964"/>
                          <a:pt x="524025" y="475964"/>
                        </a:cubicBezTo>
                        <a:close/>
                        <a:moveTo>
                          <a:pt x="367148" y="204121"/>
                        </a:moveTo>
                        <a:lnTo>
                          <a:pt x="509833" y="415004"/>
                        </a:lnTo>
                        <a:lnTo>
                          <a:pt x="509833" y="204121"/>
                        </a:lnTo>
                        <a:lnTo>
                          <a:pt x="367148" y="204121"/>
                        </a:ln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738" name="Google Shape;1738;p14"/>
                <p:cNvGrpSpPr/>
                <p:nvPr/>
              </p:nvGrpSpPr>
              <p:grpSpPr>
                <a:xfrm>
                  <a:off x="8751951" y="6169342"/>
                  <a:ext cx="120300" cy="28575"/>
                  <a:chOff x="8751951" y="6169342"/>
                  <a:chExt cx="120300" cy="28575"/>
                </a:xfrm>
              </p:grpSpPr>
              <p:sp>
                <p:nvSpPr>
                  <p:cNvPr id="1739" name="Google Shape;1739;p14"/>
                  <p:cNvSpPr/>
                  <p:nvPr/>
                </p:nvSpPr>
                <p:spPr>
                  <a:xfrm>
                    <a:off x="8766238" y="6183629"/>
                    <a:ext cx="91725" cy="95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1725" h="9525" extrusionOk="0">
                        <a:moveTo>
                          <a:pt x="91725" y="0"/>
                        </a:moveTo>
                        <a:lnTo>
                          <a:pt x="0" y="0"/>
                        </a:lnTo>
                      </a:path>
                    </a:pathLst>
                  </a:custGeom>
                  <a:noFill/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740" name="Google Shape;1740;p14"/>
                  <p:cNvSpPr/>
                  <p:nvPr/>
                </p:nvSpPr>
                <p:spPr>
                  <a:xfrm>
                    <a:off x="8751951" y="6169342"/>
                    <a:ext cx="120300" cy="2857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20300" h="28575" extrusionOk="0">
                        <a:moveTo>
                          <a:pt x="106013" y="28575"/>
                        </a:moveTo>
                        <a:lnTo>
                          <a:pt x="14288" y="28575"/>
                        </a:lnTo>
                        <a:cubicBezTo>
                          <a:pt x="6382" y="28575"/>
                          <a:pt x="0" y="22193"/>
                          <a:pt x="0" y="14288"/>
                        </a:cubicBezTo>
                        <a:cubicBezTo>
                          <a:pt x="0" y="6382"/>
                          <a:pt x="6382" y="0"/>
                          <a:pt x="14288" y="0"/>
                        </a:cubicBezTo>
                        <a:lnTo>
                          <a:pt x="106013" y="0"/>
                        </a:lnTo>
                        <a:cubicBezTo>
                          <a:pt x="113919" y="0"/>
                          <a:pt x="120300" y="6382"/>
                          <a:pt x="120300" y="14288"/>
                        </a:cubicBezTo>
                        <a:cubicBezTo>
                          <a:pt x="120300" y="22193"/>
                          <a:pt x="113919" y="28575"/>
                          <a:pt x="106013" y="28575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741" name="Google Shape;1741;p14"/>
                <p:cNvGrpSpPr/>
                <p:nvPr/>
              </p:nvGrpSpPr>
              <p:grpSpPr>
                <a:xfrm>
                  <a:off x="8751951" y="6060756"/>
                  <a:ext cx="120300" cy="28575"/>
                  <a:chOff x="8751951" y="6060756"/>
                  <a:chExt cx="120300" cy="28575"/>
                </a:xfrm>
              </p:grpSpPr>
              <p:sp>
                <p:nvSpPr>
                  <p:cNvPr id="1742" name="Google Shape;1742;p14"/>
                  <p:cNvSpPr/>
                  <p:nvPr/>
                </p:nvSpPr>
                <p:spPr>
                  <a:xfrm>
                    <a:off x="8766238" y="6075044"/>
                    <a:ext cx="91725" cy="95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1725" h="9525" extrusionOk="0">
                        <a:moveTo>
                          <a:pt x="91725" y="0"/>
                        </a:moveTo>
                        <a:lnTo>
                          <a:pt x="0" y="0"/>
                        </a:lnTo>
                      </a:path>
                    </a:pathLst>
                  </a:custGeom>
                  <a:noFill/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743" name="Google Shape;1743;p14"/>
                  <p:cNvSpPr/>
                  <p:nvPr/>
                </p:nvSpPr>
                <p:spPr>
                  <a:xfrm>
                    <a:off x="8751951" y="6060756"/>
                    <a:ext cx="120300" cy="2857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20300" h="28575" extrusionOk="0">
                        <a:moveTo>
                          <a:pt x="106013" y="28575"/>
                        </a:moveTo>
                        <a:lnTo>
                          <a:pt x="14288" y="28575"/>
                        </a:lnTo>
                        <a:cubicBezTo>
                          <a:pt x="6382" y="28575"/>
                          <a:pt x="0" y="22193"/>
                          <a:pt x="0" y="14288"/>
                        </a:cubicBezTo>
                        <a:cubicBezTo>
                          <a:pt x="0" y="6382"/>
                          <a:pt x="6382" y="0"/>
                          <a:pt x="14288" y="0"/>
                        </a:cubicBezTo>
                        <a:lnTo>
                          <a:pt x="106013" y="0"/>
                        </a:lnTo>
                        <a:cubicBezTo>
                          <a:pt x="113919" y="0"/>
                          <a:pt x="120300" y="6382"/>
                          <a:pt x="120300" y="14288"/>
                        </a:cubicBezTo>
                        <a:cubicBezTo>
                          <a:pt x="120300" y="22193"/>
                          <a:pt x="113919" y="28575"/>
                          <a:pt x="106013" y="28575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744" name="Google Shape;1744;p14"/>
                <p:cNvGrpSpPr/>
                <p:nvPr/>
              </p:nvGrpSpPr>
              <p:grpSpPr>
                <a:xfrm>
                  <a:off x="8751951" y="5952076"/>
                  <a:ext cx="120300" cy="28575"/>
                  <a:chOff x="8751951" y="5952076"/>
                  <a:chExt cx="120300" cy="28575"/>
                </a:xfrm>
              </p:grpSpPr>
              <p:sp>
                <p:nvSpPr>
                  <p:cNvPr id="1745" name="Google Shape;1745;p14"/>
                  <p:cNvSpPr/>
                  <p:nvPr/>
                </p:nvSpPr>
                <p:spPr>
                  <a:xfrm>
                    <a:off x="8766238" y="5966364"/>
                    <a:ext cx="91725" cy="95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1725" h="9525" extrusionOk="0">
                        <a:moveTo>
                          <a:pt x="91725" y="0"/>
                        </a:moveTo>
                        <a:lnTo>
                          <a:pt x="0" y="0"/>
                        </a:lnTo>
                      </a:path>
                    </a:pathLst>
                  </a:custGeom>
                  <a:noFill/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746" name="Google Shape;1746;p14"/>
                  <p:cNvSpPr/>
                  <p:nvPr/>
                </p:nvSpPr>
                <p:spPr>
                  <a:xfrm>
                    <a:off x="8751951" y="5952076"/>
                    <a:ext cx="120300" cy="2857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20300" h="28575" extrusionOk="0">
                        <a:moveTo>
                          <a:pt x="106013" y="28575"/>
                        </a:moveTo>
                        <a:lnTo>
                          <a:pt x="14288" y="28575"/>
                        </a:lnTo>
                        <a:cubicBezTo>
                          <a:pt x="6382" y="28575"/>
                          <a:pt x="0" y="22193"/>
                          <a:pt x="0" y="14288"/>
                        </a:cubicBezTo>
                        <a:cubicBezTo>
                          <a:pt x="0" y="6382"/>
                          <a:pt x="6382" y="0"/>
                          <a:pt x="14288" y="0"/>
                        </a:cubicBezTo>
                        <a:lnTo>
                          <a:pt x="106013" y="0"/>
                        </a:lnTo>
                        <a:cubicBezTo>
                          <a:pt x="113919" y="0"/>
                          <a:pt x="120300" y="6382"/>
                          <a:pt x="120300" y="14288"/>
                        </a:cubicBezTo>
                        <a:cubicBezTo>
                          <a:pt x="120300" y="22193"/>
                          <a:pt x="113919" y="28575"/>
                          <a:pt x="106013" y="28575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747" name="Google Shape;1747;p14"/>
                <p:cNvGrpSpPr/>
                <p:nvPr/>
              </p:nvGrpSpPr>
              <p:grpSpPr>
                <a:xfrm>
                  <a:off x="8751951" y="5843396"/>
                  <a:ext cx="120300" cy="28575"/>
                  <a:chOff x="8751951" y="5843396"/>
                  <a:chExt cx="120300" cy="28575"/>
                </a:xfrm>
              </p:grpSpPr>
              <p:sp>
                <p:nvSpPr>
                  <p:cNvPr id="1748" name="Google Shape;1748;p14"/>
                  <p:cNvSpPr/>
                  <p:nvPr/>
                </p:nvSpPr>
                <p:spPr>
                  <a:xfrm>
                    <a:off x="8766238" y="5857684"/>
                    <a:ext cx="91725" cy="95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1725" h="9525" extrusionOk="0">
                        <a:moveTo>
                          <a:pt x="91725" y="0"/>
                        </a:moveTo>
                        <a:lnTo>
                          <a:pt x="0" y="0"/>
                        </a:lnTo>
                      </a:path>
                    </a:pathLst>
                  </a:custGeom>
                  <a:noFill/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749" name="Google Shape;1749;p14"/>
                  <p:cNvSpPr/>
                  <p:nvPr/>
                </p:nvSpPr>
                <p:spPr>
                  <a:xfrm>
                    <a:off x="8751951" y="5843396"/>
                    <a:ext cx="120300" cy="2857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20300" h="28575" extrusionOk="0">
                        <a:moveTo>
                          <a:pt x="106013" y="28575"/>
                        </a:moveTo>
                        <a:lnTo>
                          <a:pt x="14288" y="28575"/>
                        </a:lnTo>
                        <a:cubicBezTo>
                          <a:pt x="6382" y="28575"/>
                          <a:pt x="0" y="22193"/>
                          <a:pt x="0" y="14288"/>
                        </a:cubicBezTo>
                        <a:cubicBezTo>
                          <a:pt x="0" y="6382"/>
                          <a:pt x="6382" y="0"/>
                          <a:pt x="14288" y="0"/>
                        </a:cubicBezTo>
                        <a:lnTo>
                          <a:pt x="106013" y="0"/>
                        </a:lnTo>
                        <a:cubicBezTo>
                          <a:pt x="113919" y="0"/>
                          <a:pt x="120300" y="6382"/>
                          <a:pt x="120300" y="14288"/>
                        </a:cubicBezTo>
                        <a:cubicBezTo>
                          <a:pt x="120300" y="22193"/>
                          <a:pt x="113919" y="28575"/>
                          <a:pt x="106013" y="28575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750" name="Google Shape;1750;p14"/>
                <p:cNvGrpSpPr/>
                <p:nvPr/>
              </p:nvGrpSpPr>
              <p:grpSpPr>
                <a:xfrm>
                  <a:off x="8751951" y="5734716"/>
                  <a:ext cx="120300" cy="28575"/>
                  <a:chOff x="8751951" y="5734716"/>
                  <a:chExt cx="120300" cy="28575"/>
                </a:xfrm>
              </p:grpSpPr>
              <p:sp>
                <p:nvSpPr>
                  <p:cNvPr id="1751" name="Google Shape;1751;p14"/>
                  <p:cNvSpPr/>
                  <p:nvPr/>
                </p:nvSpPr>
                <p:spPr>
                  <a:xfrm>
                    <a:off x="8766238" y="5749099"/>
                    <a:ext cx="91725" cy="95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1725" h="9525" extrusionOk="0">
                        <a:moveTo>
                          <a:pt x="91725" y="0"/>
                        </a:moveTo>
                        <a:lnTo>
                          <a:pt x="0" y="0"/>
                        </a:lnTo>
                      </a:path>
                    </a:pathLst>
                  </a:custGeom>
                  <a:noFill/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752" name="Google Shape;1752;p14"/>
                  <p:cNvSpPr/>
                  <p:nvPr/>
                </p:nvSpPr>
                <p:spPr>
                  <a:xfrm>
                    <a:off x="8751951" y="5734716"/>
                    <a:ext cx="120300" cy="2857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20300" h="28575" extrusionOk="0">
                        <a:moveTo>
                          <a:pt x="106013" y="28575"/>
                        </a:moveTo>
                        <a:lnTo>
                          <a:pt x="14288" y="28575"/>
                        </a:lnTo>
                        <a:cubicBezTo>
                          <a:pt x="6382" y="28575"/>
                          <a:pt x="0" y="22193"/>
                          <a:pt x="0" y="14288"/>
                        </a:cubicBezTo>
                        <a:cubicBezTo>
                          <a:pt x="0" y="6382"/>
                          <a:pt x="6382" y="0"/>
                          <a:pt x="14288" y="0"/>
                        </a:cubicBezTo>
                        <a:lnTo>
                          <a:pt x="106013" y="0"/>
                        </a:lnTo>
                        <a:cubicBezTo>
                          <a:pt x="113919" y="0"/>
                          <a:pt x="120300" y="6382"/>
                          <a:pt x="120300" y="14288"/>
                        </a:cubicBezTo>
                        <a:cubicBezTo>
                          <a:pt x="120300" y="22193"/>
                          <a:pt x="113919" y="28575"/>
                          <a:pt x="106013" y="28575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753" name="Google Shape;1753;p14"/>
                <p:cNvGrpSpPr/>
                <p:nvPr/>
              </p:nvGrpSpPr>
              <p:grpSpPr>
                <a:xfrm>
                  <a:off x="8751951" y="5626131"/>
                  <a:ext cx="120300" cy="28575"/>
                  <a:chOff x="8751951" y="5626131"/>
                  <a:chExt cx="120300" cy="28575"/>
                </a:xfrm>
              </p:grpSpPr>
              <p:sp>
                <p:nvSpPr>
                  <p:cNvPr id="1754" name="Google Shape;1754;p14"/>
                  <p:cNvSpPr/>
                  <p:nvPr/>
                </p:nvSpPr>
                <p:spPr>
                  <a:xfrm>
                    <a:off x="8766238" y="5640418"/>
                    <a:ext cx="91725" cy="95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1725" h="9525" extrusionOk="0">
                        <a:moveTo>
                          <a:pt x="91725" y="0"/>
                        </a:moveTo>
                        <a:lnTo>
                          <a:pt x="0" y="0"/>
                        </a:lnTo>
                      </a:path>
                    </a:pathLst>
                  </a:custGeom>
                  <a:noFill/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755" name="Google Shape;1755;p14"/>
                  <p:cNvSpPr/>
                  <p:nvPr/>
                </p:nvSpPr>
                <p:spPr>
                  <a:xfrm>
                    <a:off x="8751951" y="5626131"/>
                    <a:ext cx="120300" cy="2857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20300" h="28575" extrusionOk="0">
                        <a:moveTo>
                          <a:pt x="106013" y="28575"/>
                        </a:moveTo>
                        <a:lnTo>
                          <a:pt x="14288" y="28575"/>
                        </a:lnTo>
                        <a:cubicBezTo>
                          <a:pt x="6382" y="28575"/>
                          <a:pt x="0" y="22193"/>
                          <a:pt x="0" y="14288"/>
                        </a:cubicBezTo>
                        <a:cubicBezTo>
                          <a:pt x="0" y="6382"/>
                          <a:pt x="6382" y="0"/>
                          <a:pt x="14288" y="0"/>
                        </a:cubicBezTo>
                        <a:lnTo>
                          <a:pt x="106013" y="0"/>
                        </a:lnTo>
                        <a:cubicBezTo>
                          <a:pt x="113919" y="0"/>
                          <a:pt x="120300" y="6382"/>
                          <a:pt x="120300" y="14288"/>
                        </a:cubicBezTo>
                        <a:cubicBezTo>
                          <a:pt x="120300" y="22193"/>
                          <a:pt x="113919" y="28575"/>
                          <a:pt x="106013" y="28575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756" name="Google Shape;1756;p14"/>
                <p:cNvGrpSpPr/>
                <p:nvPr/>
              </p:nvGrpSpPr>
              <p:grpSpPr>
                <a:xfrm>
                  <a:off x="8751951" y="5517451"/>
                  <a:ext cx="120300" cy="28575"/>
                  <a:chOff x="8751951" y="5517451"/>
                  <a:chExt cx="120300" cy="28575"/>
                </a:xfrm>
              </p:grpSpPr>
              <p:sp>
                <p:nvSpPr>
                  <p:cNvPr id="1757" name="Google Shape;1757;p14"/>
                  <p:cNvSpPr/>
                  <p:nvPr/>
                </p:nvSpPr>
                <p:spPr>
                  <a:xfrm>
                    <a:off x="8766238" y="5531738"/>
                    <a:ext cx="91725" cy="95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1725" h="9525" extrusionOk="0">
                        <a:moveTo>
                          <a:pt x="91725" y="0"/>
                        </a:moveTo>
                        <a:lnTo>
                          <a:pt x="0" y="0"/>
                        </a:lnTo>
                      </a:path>
                    </a:pathLst>
                  </a:custGeom>
                  <a:noFill/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758" name="Google Shape;1758;p14"/>
                  <p:cNvSpPr/>
                  <p:nvPr/>
                </p:nvSpPr>
                <p:spPr>
                  <a:xfrm>
                    <a:off x="8751951" y="5517451"/>
                    <a:ext cx="120300" cy="2857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20300" h="28575" extrusionOk="0">
                        <a:moveTo>
                          <a:pt x="106013" y="28575"/>
                        </a:moveTo>
                        <a:lnTo>
                          <a:pt x="14288" y="28575"/>
                        </a:lnTo>
                        <a:cubicBezTo>
                          <a:pt x="6382" y="28575"/>
                          <a:pt x="0" y="22193"/>
                          <a:pt x="0" y="14288"/>
                        </a:cubicBezTo>
                        <a:cubicBezTo>
                          <a:pt x="0" y="6382"/>
                          <a:pt x="6382" y="0"/>
                          <a:pt x="14288" y="0"/>
                        </a:cubicBezTo>
                        <a:lnTo>
                          <a:pt x="106013" y="0"/>
                        </a:lnTo>
                        <a:cubicBezTo>
                          <a:pt x="113919" y="0"/>
                          <a:pt x="120300" y="6382"/>
                          <a:pt x="120300" y="14288"/>
                        </a:cubicBezTo>
                        <a:cubicBezTo>
                          <a:pt x="120300" y="22193"/>
                          <a:pt x="113919" y="28575"/>
                          <a:pt x="106013" y="28575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  <p:grpSp>
            <p:nvGrpSpPr>
              <p:cNvPr id="1759" name="Google Shape;1759;p14"/>
              <p:cNvGrpSpPr/>
              <p:nvPr/>
            </p:nvGrpSpPr>
            <p:grpSpPr>
              <a:xfrm>
                <a:off x="8924353" y="5425249"/>
                <a:ext cx="279273" cy="1014793"/>
                <a:chOff x="8924353" y="5425249"/>
                <a:chExt cx="279273" cy="1014793"/>
              </a:xfrm>
            </p:grpSpPr>
            <p:sp>
              <p:nvSpPr>
                <p:cNvPr id="1760" name="Google Shape;1760;p14"/>
                <p:cNvSpPr/>
                <p:nvPr/>
              </p:nvSpPr>
              <p:spPr>
                <a:xfrm>
                  <a:off x="8938641" y="5439536"/>
                  <a:ext cx="250698" cy="98621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0698" h="986218" extrusionOk="0">
                      <a:moveTo>
                        <a:pt x="0" y="613410"/>
                      </a:moveTo>
                      <a:lnTo>
                        <a:pt x="0" y="0"/>
                      </a:lnTo>
                      <a:lnTo>
                        <a:pt x="250698" y="0"/>
                      </a:lnTo>
                      <a:lnTo>
                        <a:pt x="250698" y="986218"/>
                      </a:lnTo>
                      <a:lnTo>
                        <a:pt x="0" y="986218"/>
                      </a:lnTo>
                      <a:lnTo>
                        <a:pt x="0" y="715042"/>
                      </a:lnTo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761" name="Google Shape;1761;p14"/>
                <p:cNvSpPr/>
                <p:nvPr/>
              </p:nvSpPr>
              <p:spPr>
                <a:xfrm>
                  <a:off x="8924353" y="5425249"/>
                  <a:ext cx="279273" cy="101479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9273" h="1014793" extrusionOk="0">
                      <a:moveTo>
                        <a:pt x="264986" y="1014793"/>
                      </a:moveTo>
                      <a:lnTo>
                        <a:pt x="14288" y="1014793"/>
                      </a:lnTo>
                      <a:cubicBezTo>
                        <a:pt x="6382" y="1014793"/>
                        <a:pt x="0" y="1008412"/>
                        <a:pt x="0" y="1000506"/>
                      </a:cubicBezTo>
                      <a:lnTo>
                        <a:pt x="0" y="729329"/>
                      </a:lnTo>
                      <a:cubicBezTo>
                        <a:pt x="0" y="721423"/>
                        <a:pt x="6382" y="715042"/>
                        <a:pt x="14288" y="715042"/>
                      </a:cubicBezTo>
                      <a:cubicBezTo>
                        <a:pt x="22193" y="715042"/>
                        <a:pt x="28575" y="721423"/>
                        <a:pt x="28575" y="729329"/>
                      </a:cubicBezTo>
                      <a:lnTo>
                        <a:pt x="28575" y="986218"/>
                      </a:lnTo>
                      <a:lnTo>
                        <a:pt x="250698" y="986218"/>
                      </a:lnTo>
                      <a:lnTo>
                        <a:pt x="250698" y="28575"/>
                      </a:lnTo>
                      <a:lnTo>
                        <a:pt x="28575" y="28575"/>
                      </a:lnTo>
                      <a:lnTo>
                        <a:pt x="28575" y="627602"/>
                      </a:lnTo>
                      <a:cubicBezTo>
                        <a:pt x="28575" y="635508"/>
                        <a:pt x="22193" y="641889"/>
                        <a:pt x="14288" y="641889"/>
                      </a:cubicBezTo>
                      <a:cubicBezTo>
                        <a:pt x="6382" y="641889"/>
                        <a:pt x="0" y="635508"/>
                        <a:pt x="0" y="627602"/>
                      </a:cubicBezTo>
                      <a:lnTo>
                        <a:pt x="0" y="14288"/>
                      </a:lnTo>
                      <a:cubicBezTo>
                        <a:pt x="0" y="6382"/>
                        <a:pt x="6382" y="0"/>
                        <a:pt x="14288" y="0"/>
                      </a:cubicBezTo>
                      <a:lnTo>
                        <a:pt x="264986" y="0"/>
                      </a:lnTo>
                      <a:cubicBezTo>
                        <a:pt x="272891" y="0"/>
                        <a:pt x="279273" y="6382"/>
                        <a:pt x="279273" y="14288"/>
                      </a:cubicBezTo>
                      <a:lnTo>
                        <a:pt x="279273" y="1000506"/>
                      </a:lnTo>
                      <a:cubicBezTo>
                        <a:pt x="279273" y="1008412"/>
                        <a:pt x="272891" y="1014793"/>
                        <a:pt x="264986" y="1014793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1762" name="Google Shape;1762;p14"/>
              <p:cNvGrpSpPr/>
              <p:nvPr/>
            </p:nvGrpSpPr>
            <p:grpSpPr>
              <a:xfrm>
                <a:off x="9085421" y="6300691"/>
                <a:ext cx="118205" cy="28575"/>
                <a:chOff x="9085421" y="6300691"/>
                <a:chExt cx="118205" cy="28575"/>
              </a:xfrm>
            </p:grpSpPr>
            <p:sp>
              <p:nvSpPr>
                <p:cNvPr id="1763" name="Google Shape;1763;p14"/>
                <p:cNvSpPr/>
                <p:nvPr/>
              </p:nvSpPr>
              <p:spPr>
                <a:xfrm>
                  <a:off x="9099708" y="6314979"/>
                  <a:ext cx="89630" cy="9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9630" h="9525" extrusionOk="0">
                      <a:moveTo>
                        <a:pt x="89630" y="0"/>
                      </a:moveTo>
                      <a:lnTo>
                        <a:pt x="0" y="0"/>
                      </a:lnTo>
                    </a:path>
                  </a:pathLst>
                </a:custGeom>
                <a:noFill/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764" name="Google Shape;1764;p14"/>
                <p:cNvSpPr/>
                <p:nvPr/>
              </p:nvSpPr>
              <p:spPr>
                <a:xfrm>
                  <a:off x="9085421" y="6300691"/>
                  <a:ext cx="118205" cy="285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8205" h="28575" extrusionOk="0">
                      <a:moveTo>
                        <a:pt x="103918" y="28575"/>
                      </a:moveTo>
                      <a:lnTo>
                        <a:pt x="14288" y="28575"/>
                      </a:lnTo>
                      <a:cubicBezTo>
                        <a:pt x="6382" y="28575"/>
                        <a:pt x="0" y="22193"/>
                        <a:pt x="0" y="14288"/>
                      </a:cubicBezTo>
                      <a:cubicBezTo>
                        <a:pt x="0" y="6382"/>
                        <a:pt x="6382" y="0"/>
                        <a:pt x="14288" y="0"/>
                      </a:cubicBezTo>
                      <a:lnTo>
                        <a:pt x="103918" y="0"/>
                      </a:lnTo>
                      <a:cubicBezTo>
                        <a:pt x="111824" y="0"/>
                        <a:pt x="118206" y="6382"/>
                        <a:pt x="118206" y="14288"/>
                      </a:cubicBezTo>
                      <a:cubicBezTo>
                        <a:pt x="118206" y="22193"/>
                        <a:pt x="111824" y="28575"/>
                        <a:pt x="103918" y="28575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1765" name="Google Shape;1765;p14"/>
              <p:cNvGrpSpPr/>
              <p:nvPr/>
            </p:nvGrpSpPr>
            <p:grpSpPr>
              <a:xfrm>
                <a:off x="9027794" y="6192107"/>
                <a:ext cx="175831" cy="28575"/>
                <a:chOff x="9027794" y="6192107"/>
                <a:chExt cx="175831" cy="28575"/>
              </a:xfrm>
            </p:grpSpPr>
            <p:sp>
              <p:nvSpPr>
                <p:cNvPr id="1766" name="Google Shape;1766;p14"/>
                <p:cNvSpPr/>
                <p:nvPr/>
              </p:nvSpPr>
              <p:spPr>
                <a:xfrm>
                  <a:off x="9042082" y="6206394"/>
                  <a:ext cx="147256" cy="9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7256" h="9525" extrusionOk="0">
                      <a:moveTo>
                        <a:pt x="147257" y="0"/>
                      </a:moveTo>
                      <a:lnTo>
                        <a:pt x="0" y="0"/>
                      </a:lnTo>
                    </a:path>
                  </a:pathLst>
                </a:custGeom>
                <a:noFill/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767" name="Google Shape;1767;p14"/>
                <p:cNvSpPr/>
                <p:nvPr/>
              </p:nvSpPr>
              <p:spPr>
                <a:xfrm>
                  <a:off x="9027794" y="6192107"/>
                  <a:ext cx="175831" cy="285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5831" h="28575" extrusionOk="0">
                      <a:moveTo>
                        <a:pt x="161544" y="28575"/>
                      </a:moveTo>
                      <a:lnTo>
                        <a:pt x="14288" y="28575"/>
                      </a:lnTo>
                      <a:cubicBezTo>
                        <a:pt x="6382" y="28575"/>
                        <a:pt x="0" y="22193"/>
                        <a:pt x="0" y="14288"/>
                      </a:cubicBezTo>
                      <a:cubicBezTo>
                        <a:pt x="0" y="6382"/>
                        <a:pt x="6382" y="0"/>
                        <a:pt x="14288" y="0"/>
                      </a:cubicBezTo>
                      <a:lnTo>
                        <a:pt x="161544" y="0"/>
                      </a:lnTo>
                      <a:cubicBezTo>
                        <a:pt x="169450" y="0"/>
                        <a:pt x="175832" y="6382"/>
                        <a:pt x="175832" y="14288"/>
                      </a:cubicBezTo>
                      <a:cubicBezTo>
                        <a:pt x="175832" y="22193"/>
                        <a:pt x="169450" y="28575"/>
                        <a:pt x="161544" y="28575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1768" name="Google Shape;1768;p14"/>
              <p:cNvGrpSpPr/>
              <p:nvPr/>
            </p:nvGrpSpPr>
            <p:grpSpPr>
              <a:xfrm>
                <a:off x="9085421" y="6083426"/>
                <a:ext cx="118205" cy="28575"/>
                <a:chOff x="9085421" y="6083426"/>
                <a:chExt cx="118205" cy="28575"/>
              </a:xfrm>
            </p:grpSpPr>
            <p:sp>
              <p:nvSpPr>
                <p:cNvPr id="1769" name="Google Shape;1769;p14"/>
                <p:cNvSpPr/>
                <p:nvPr/>
              </p:nvSpPr>
              <p:spPr>
                <a:xfrm>
                  <a:off x="9099708" y="6097713"/>
                  <a:ext cx="89630" cy="9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9630" h="9525" extrusionOk="0">
                      <a:moveTo>
                        <a:pt x="89630" y="0"/>
                      </a:moveTo>
                      <a:lnTo>
                        <a:pt x="0" y="0"/>
                      </a:lnTo>
                    </a:path>
                  </a:pathLst>
                </a:custGeom>
                <a:noFill/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770" name="Google Shape;1770;p14"/>
                <p:cNvSpPr/>
                <p:nvPr/>
              </p:nvSpPr>
              <p:spPr>
                <a:xfrm>
                  <a:off x="9085421" y="6083426"/>
                  <a:ext cx="118205" cy="285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8205" h="28575" extrusionOk="0">
                      <a:moveTo>
                        <a:pt x="103918" y="28575"/>
                      </a:moveTo>
                      <a:lnTo>
                        <a:pt x="14288" y="28575"/>
                      </a:lnTo>
                      <a:cubicBezTo>
                        <a:pt x="6382" y="28575"/>
                        <a:pt x="0" y="22193"/>
                        <a:pt x="0" y="14288"/>
                      </a:cubicBezTo>
                      <a:cubicBezTo>
                        <a:pt x="0" y="6382"/>
                        <a:pt x="6382" y="0"/>
                        <a:pt x="14288" y="0"/>
                      </a:cubicBezTo>
                      <a:lnTo>
                        <a:pt x="103918" y="0"/>
                      </a:lnTo>
                      <a:cubicBezTo>
                        <a:pt x="111824" y="0"/>
                        <a:pt x="118206" y="6382"/>
                        <a:pt x="118206" y="14288"/>
                      </a:cubicBezTo>
                      <a:cubicBezTo>
                        <a:pt x="118206" y="22193"/>
                        <a:pt x="111824" y="28575"/>
                        <a:pt x="103918" y="28575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1771" name="Google Shape;1771;p14"/>
              <p:cNvGrpSpPr/>
              <p:nvPr/>
            </p:nvGrpSpPr>
            <p:grpSpPr>
              <a:xfrm>
                <a:off x="9027794" y="5974746"/>
                <a:ext cx="175831" cy="28575"/>
                <a:chOff x="9027794" y="5974746"/>
                <a:chExt cx="175831" cy="28575"/>
              </a:xfrm>
            </p:grpSpPr>
            <p:sp>
              <p:nvSpPr>
                <p:cNvPr id="1772" name="Google Shape;1772;p14"/>
                <p:cNvSpPr/>
                <p:nvPr/>
              </p:nvSpPr>
              <p:spPr>
                <a:xfrm>
                  <a:off x="9042082" y="5989033"/>
                  <a:ext cx="147256" cy="9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7256" h="9525" extrusionOk="0">
                      <a:moveTo>
                        <a:pt x="147257" y="0"/>
                      </a:moveTo>
                      <a:lnTo>
                        <a:pt x="0" y="0"/>
                      </a:lnTo>
                    </a:path>
                  </a:pathLst>
                </a:custGeom>
                <a:noFill/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773" name="Google Shape;1773;p14"/>
                <p:cNvSpPr/>
                <p:nvPr/>
              </p:nvSpPr>
              <p:spPr>
                <a:xfrm>
                  <a:off x="9027794" y="5974746"/>
                  <a:ext cx="175831" cy="285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5831" h="28575" extrusionOk="0">
                      <a:moveTo>
                        <a:pt x="161544" y="28575"/>
                      </a:moveTo>
                      <a:lnTo>
                        <a:pt x="14288" y="28575"/>
                      </a:lnTo>
                      <a:cubicBezTo>
                        <a:pt x="6382" y="28575"/>
                        <a:pt x="0" y="22193"/>
                        <a:pt x="0" y="14288"/>
                      </a:cubicBezTo>
                      <a:cubicBezTo>
                        <a:pt x="0" y="6382"/>
                        <a:pt x="6382" y="0"/>
                        <a:pt x="14288" y="0"/>
                      </a:cubicBezTo>
                      <a:lnTo>
                        <a:pt x="161544" y="0"/>
                      </a:lnTo>
                      <a:cubicBezTo>
                        <a:pt x="169450" y="0"/>
                        <a:pt x="175832" y="6382"/>
                        <a:pt x="175832" y="14288"/>
                      </a:cubicBezTo>
                      <a:cubicBezTo>
                        <a:pt x="175832" y="22193"/>
                        <a:pt x="169450" y="28575"/>
                        <a:pt x="161544" y="28575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1774" name="Google Shape;1774;p14"/>
              <p:cNvGrpSpPr/>
              <p:nvPr/>
            </p:nvGrpSpPr>
            <p:grpSpPr>
              <a:xfrm>
                <a:off x="9085421" y="5866065"/>
                <a:ext cx="118205" cy="28575"/>
                <a:chOff x="9085421" y="5866065"/>
                <a:chExt cx="118205" cy="28575"/>
              </a:xfrm>
            </p:grpSpPr>
            <p:sp>
              <p:nvSpPr>
                <p:cNvPr id="1775" name="Google Shape;1775;p14"/>
                <p:cNvSpPr/>
                <p:nvPr/>
              </p:nvSpPr>
              <p:spPr>
                <a:xfrm>
                  <a:off x="9099708" y="5880353"/>
                  <a:ext cx="89630" cy="9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9630" h="9525" extrusionOk="0">
                      <a:moveTo>
                        <a:pt x="89630" y="0"/>
                      </a:moveTo>
                      <a:lnTo>
                        <a:pt x="0" y="0"/>
                      </a:lnTo>
                    </a:path>
                  </a:pathLst>
                </a:custGeom>
                <a:noFill/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776" name="Google Shape;1776;p14"/>
                <p:cNvSpPr/>
                <p:nvPr/>
              </p:nvSpPr>
              <p:spPr>
                <a:xfrm>
                  <a:off x="9085421" y="5866065"/>
                  <a:ext cx="118205" cy="285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8205" h="28575" extrusionOk="0">
                      <a:moveTo>
                        <a:pt x="103918" y="28575"/>
                      </a:moveTo>
                      <a:lnTo>
                        <a:pt x="14288" y="28575"/>
                      </a:lnTo>
                      <a:cubicBezTo>
                        <a:pt x="6382" y="28575"/>
                        <a:pt x="0" y="22193"/>
                        <a:pt x="0" y="14288"/>
                      </a:cubicBezTo>
                      <a:cubicBezTo>
                        <a:pt x="0" y="6382"/>
                        <a:pt x="6382" y="0"/>
                        <a:pt x="14288" y="0"/>
                      </a:cubicBezTo>
                      <a:lnTo>
                        <a:pt x="103918" y="0"/>
                      </a:lnTo>
                      <a:cubicBezTo>
                        <a:pt x="111824" y="0"/>
                        <a:pt x="118206" y="6382"/>
                        <a:pt x="118206" y="14288"/>
                      </a:cubicBezTo>
                      <a:cubicBezTo>
                        <a:pt x="118206" y="22193"/>
                        <a:pt x="111824" y="28575"/>
                        <a:pt x="103918" y="28575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1777" name="Google Shape;1777;p14"/>
              <p:cNvGrpSpPr/>
              <p:nvPr/>
            </p:nvGrpSpPr>
            <p:grpSpPr>
              <a:xfrm>
                <a:off x="9027794" y="5757481"/>
                <a:ext cx="175831" cy="28575"/>
                <a:chOff x="9027794" y="5757481"/>
                <a:chExt cx="175831" cy="28575"/>
              </a:xfrm>
            </p:grpSpPr>
            <p:sp>
              <p:nvSpPr>
                <p:cNvPr id="1778" name="Google Shape;1778;p14"/>
                <p:cNvSpPr/>
                <p:nvPr/>
              </p:nvSpPr>
              <p:spPr>
                <a:xfrm>
                  <a:off x="9042082" y="5771768"/>
                  <a:ext cx="147256" cy="9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7256" h="9525" extrusionOk="0">
                      <a:moveTo>
                        <a:pt x="147257" y="0"/>
                      </a:moveTo>
                      <a:lnTo>
                        <a:pt x="0" y="0"/>
                      </a:lnTo>
                    </a:path>
                  </a:pathLst>
                </a:custGeom>
                <a:noFill/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779" name="Google Shape;1779;p14"/>
                <p:cNvSpPr/>
                <p:nvPr/>
              </p:nvSpPr>
              <p:spPr>
                <a:xfrm>
                  <a:off x="9027794" y="5757481"/>
                  <a:ext cx="175831" cy="285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5831" h="28575" extrusionOk="0">
                      <a:moveTo>
                        <a:pt x="161544" y="28575"/>
                      </a:moveTo>
                      <a:lnTo>
                        <a:pt x="14288" y="28575"/>
                      </a:lnTo>
                      <a:cubicBezTo>
                        <a:pt x="6382" y="28575"/>
                        <a:pt x="0" y="22193"/>
                        <a:pt x="0" y="14288"/>
                      </a:cubicBezTo>
                      <a:cubicBezTo>
                        <a:pt x="0" y="6382"/>
                        <a:pt x="6382" y="0"/>
                        <a:pt x="14288" y="0"/>
                      </a:cubicBezTo>
                      <a:lnTo>
                        <a:pt x="161544" y="0"/>
                      </a:lnTo>
                      <a:cubicBezTo>
                        <a:pt x="169450" y="0"/>
                        <a:pt x="175832" y="6382"/>
                        <a:pt x="175832" y="14288"/>
                      </a:cubicBezTo>
                      <a:cubicBezTo>
                        <a:pt x="175832" y="22193"/>
                        <a:pt x="169450" y="28575"/>
                        <a:pt x="161544" y="28575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1780" name="Google Shape;1780;p14"/>
              <p:cNvGrpSpPr/>
              <p:nvPr/>
            </p:nvGrpSpPr>
            <p:grpSpPr>
              <a:xfrm>
                <a:off x="9085421" y="5648800"/>
                <a:ext cx="118205" cy="28575"/>
                <a:chOff x="9085421" y="5648800"/>
                <a:chExt cx="118205" cy="28575"/>
              </a:xfrm>
            </p:grpSpPr>
            <p:sp>
              <p:nvSpPr>
                <p:cNvPr id="1781" name="Google Shape;1781;p14"/>
                <p:cNvSpPr/>
                <p:nvPr/>
              </p:nvSpPr>
              <p:spPr>
                <a:xfrm>
                  <a:off x="9099708" y="5663088"/>
                  <a:ext cx="89630" cy="9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9630" h="9525" extrusionOk="0">
                      <a:moveTo>
                        <a:pt x="89630" y="0"/>
                      </a:moveTo>
                      <a:lnTo>
                        <a:pt x="0" y="0"/>
                      </a:lnTo>
                    </a:path>
                  </a:pathLst>
                </a:custGeom>
                <a:noFill/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782" name="Google Shape;1782;p14"/>
                <p:cNvSpPr/>
                <p:nvPr/>
              </p:nvSpPr>
              <p:spPr>
                <a:xfrm>
                  <a:off x="9085421" y="5648800"/>
                  <a:ext cx="118205" cy="285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8205" h="28575" extrusionOk="0">
                      <a:moveTo>
                        <a:pt x="103918" y="28575"/>
                      </a:moveTo>
                      <a:lnTo>
                        <a:pt x="14288" y="28575"/>
                      </a:lnTo>
                      <a:cubicBezTo>
                        <a:pt x="6382" y="28575"/>
                        <a:pt x="0" y="22193"/>
                        <a:pt x="0" y="14288"/>
                      </a:cubicBezTo>
                      <a:cubicBezTo>
                        <a:pt x="0" y="6382"/>
                        <a:pt x="6382" y="0"/>
                        <a:pt x="14288" y="0"/>
                      </a:cubicBezTo>
                      <a:lnTo>
                        <a:pt x="103918" y="0"/>
                      </a:lnTo>
                      <a:cubicBezTo>
                        <a:pt x="111824" y="0"/>
                        <a:pt x="118206" y="6382"/>
                        <a:pt x="118206" y="14288"/>
                      </a:cubicBezTo>
                      <a:cubicBezTo>
                        <a:pt x="118206" y="22193"/>
                        <a:pt x="111824" y="28575"/>
                        <a:pt x="103918" y="28575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1783" name="Google Shape;1783;p14"/>
              <p:cNvGrpSpPr/>
              <p:nvPr/>
            </p:nvGrpSpPr>
            <p:grpSpPr>
              <a:xfrm>
                <a:off x="9027794" y="5540120"/>
                <a:ext cx="175831" cy="28575"/>
                <a:chOff x="9027794" y="5540120"/>
                <a:chExt cx="175831" cy="28575"/>
              </a:xfrm>
            </p:grpSpPr>
            <p:sp>
              <p:nvSpPr>
                <p:cNvPr id="1784" name="Google Shape;1784;p14"/>
                <p:cNvSpPr/>
                <p:nvPr/>
              </p:nvSpPr>
              <p:spPr>
                <a:xfrm>
                  <a:off x="9042082" y="5554408"/>
                  <a:ext cx="147256" cy="9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7256" h="9525" extrusionOk="0">
                      <a:moveTo>
                        <a:pt x="147257" y="0"/>
                      </a:moveTo>
                      <a:lnTo>
                        <a:pt x="0" y="0"/>
                      </a:lnTo>
                    </a:path>
                  </a:pathLst>
                </a:custGeom>
                <a:noFill/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785" name="Google Shape;1785;p14"/>
                <p:cNvSpPr/>
                <p:nvPr/>
              </p:nvSpPr>
              <p:spPr>
                <a:xfrm>
                  <a:off x="9027794" y="5540120"/>
                  <a:ext cx="175831" cy="285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5831" h="28575" extrusionOk="0">
                      <a:moveTo>
                        <a:pt x="161544" y="28575"/>
                      </a:moveTo>
                      <a:lnTo>
                        <a:pt x="14288" y="28575"/>
                      </a:lnTo>
                      <a:cubicBezTo>
                        <a:pt x="6382" y="28575"/>
                        <a:pt x="0" y="22193"/>
                        <a:pt x="0" y="14288"/>
                      </a:cubicBezTo>
                      <a:cubicBezTo>
                        <a:pt x="0" y="6382"/>
                        <a:pt x="6382" y="0"/>
                        <a:pt x="14288" y="0"/>
                      </a:cubicBezTo>
                      <a:lnTo>
                        <a:pt x="161544" y="0"/>
                      </a:lnTo>
                      <a:cubicBezTo>
                        <a:pt x="169450" y="0"/>
                        <a:pt x="175832" y="6382"/>
                        <a:pt x="175832" y="14288"/>
                      </a:cubicBezTo>
                      <a:cubicBezTo>
                        <a:pt x="175832" y="22193"/>
                        <a:pt x="169450" y="28575"/>
                        <a:pt x="161544" y="28575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sp>
            <p:nvSpPr>
              <p:cNvPr id="1786" name="Google Shape;1786;p14"/>
              <p:cNvSpPr/>
              <p:nvPr/>
            </p:nvSpPr>
            <p:spPr>
              <a:xfrm>
                <a:off x="8189594" y="5435345"/>
                <a:ext cx="676941" cy="1000696"/>
              </a:xfrm>
              <a:custGeom>
                <a:avLst/>
                <a:gdLst/>
                <a:ahLst/>
                <a:cxnLst/>
                <a:rect l="l" t="t" r="r" b="b"/>
                <a:pathLst>
                  <a:path w="676941" h="1000696" extrusionOk="0">
                    <a:moveTo>
                      <a:pt x="676942" y="1000697"/>
                    </a:moveTo>
                    <a:lnTo>
                      <a:pt x="676942" y="877157"/>
                    </a:lnTo>
                    <a:lnTo>
                      <a:pt x="592646" y="752475"/>
                    </a:lnTo>
                    <a:lnTo>
                      <a:pt x="83534" y="0"/>
                    </a:lnTo>
                    <a:lnTo>
                      <a:pt x="0" y="0"/>
                    </a:lnTo>
                    <a:lnTo>
                      <a:pt x="164306" y="242792"/>
                    </a:lnTo>
                    <a:moveTo>
                      <a:pt x="164211" y="242888"/>
                    </a:moveTo>
                    <a:lnTo>
                      <a:pt x="238125" y="352139"/>
                    </a:lnTo>
                  </a:path>
                </a:pathLst>
              </a:custGeom>
              <a:solidFill>
                <a:srgbClr val="000000">
                  <a:alpha val="980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87" name="Google Shape;1787;p14"/>
              <p:cNvSpPr/>
              <p:nvPr/>
            </p:nvSpPr>
            <p:spPr>
              <a:xfrm>
                <a:off x="8941784" y="5443727"/>
                <a:ext cx="75247" cy="986218"/>
              </a:xfrm>
              <a:custGeom>
                <a:avLst/>
                <a:gdLst/>
                <a:ahLst/>
                <a:cxnLst/>
                <a:rect l="l" t="t" r="r" b="b"/>
                <a:pathLst>
                  <a:path w="75247" h="986218" extrusionOk="0">
                    <a:moveTo>
                      <a:pt x="0" y="0"/>
                    </a:moveTo>
                    <a:lnTo>
                      <a:pt x="75248" y="0"/>
                    </a:lnTo>
                    <a:lnTo>
                      <a:pt x="75248" y="986219"/>
                    </a:lnTo>
                    <a:lnTo>
                      <a:pt x="0" y="986219"/>
                    </a:lnTo>
                    <a:close/>
                  </a:path>
                </a:pathLst>
              </a:custGeom>
              <a:solidFill>
                <a:srgbClr val="000000">
                  <a:alpha val="980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1788" name="Google Shape;1788;p14"/>
          <p:cNvGrpSpPr/>
          <p:nvPr/>
        </p:nvGrpSpPr>
        <p:grpSpPr>
          <a:xfrm>
            <a:off x="16055772" y="7820131"/>
            <a:ext cx="1640705" cy="1710795"/>
            <a:chOff x="2451372" y="7926631"/>
            <a:chExt cx="1640705" cy="1710795"/>
          </a:xfrm>
        </p:grpSpPr>
        <p:grpSp>
          <p:nvGrpSpPr>
            <p:cNvPr id="1789" name="Google Shape;1789;p14"/>
            <p:cNvGrpSpPr/>
            <p:nvPr/>
          </p:nvGrpSpPr>
          <p:grpSpPr>
            <a:xfrm>
              <a:off x="2451372" y="7926631"/>
              <a:ext cx="1640705" cy="1710795"/>
              <a:chOff x="10913347" y="1720888"/>
              <a:chExt cx="918545" cy="957731"/>
            </a:xfrm>
          </p:grpSpPr>
          <p:grpSp>
            <p:nvGrpSpPr>
              <p:cNvPr id="1790" name="Google Shape;1790;p14"/>
              <p:cNvGrpSpPr/>
              <p:nvPr/>
            </p:nvGrpSpPr>
            <p:grpSpPr>
              <a:xfrm>
                <a:off x="10913347" y="1960327"/>
                <a:ext cx="918545" cy="718292"/>
                <a:chOff x="10913347" y="1960327"/>
                <a:chExt cx="918545" cy="718292"/>
              </a:xfrm>
            </p:grpSpPr>
            <p:sp>
              <p:nvSpPr>
                <p:cNvPr id="1791" name="Google Shape;1791;p14"/>
                <p:cNvSpPr/>
                <p:nvPr/>
              </p:nvSpPr>
              <p:spPr>
                <a:xfrm>
                  <a:off x="10927512" y="1974398"/>
                  <a:ext cx="890163" cy="68975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90163" h="689754" extrusionOk="0">
                      <a:moveTo>
                        <a:pt x="51289" y="202635"/>
                      </a:moveTo>
                      <a:cubicBezTo>
                        <a:pt x="-8529" y="281216"/>
                        <a:pt x="-147" y="371323"/>
                        <a:pt x="1092" y="383229"/>
                      </a:cubicBezTo>
                      <a:cubicBezTo>
                        <a:pt x="13379" y="496291"/>
                        <a:pt x="102438" y="564109"/>
                        <a:pt x="141585" y="593922"/>
                      </a:cubicBezTo>
                      <a:cubicBezTo>
                        <a:pt x="271316" y="692696"/>
                        <a:pt x="461054" y="719271"/>
                        <a:pt x="623265" y="654120"/>
                      </a:cubicBezTo>
                      <a:cubicBezTo>
                        <a:pt x="678891" y="631831"/>
                        <a:pt x="849674" y="563156"/>
                        <a:pt x="884154" y="393230"/>
                      </a:cubicBezTo>
                      <a:cubicBezTo>
                        <a:pt x="904919" y="290551"/>
                        <a:pt x="871963" y="170917"/>
                        <a:pt x="783857" y="92240"/>
                      </a:cubicBezTo>
                      <a:cubicBezTo>
                        <a:pt x="745471" y="57950"/>
                        <a:pt x="695941" y="25660"/>
                        <a:pt x="647078" y="9563"/>
                      </a:cubicBezTo>
                      <a:cubicBezTo>
                        <a:pt x="542874" y="-24822"/>
                        <a:pt x="518775" y="38329"/>
                        <a:pt x="492867" y="122244"/>
                      </a:cubicBezTo>
                      <a:cubicBezTo>
                        <a:pt x="452863" y="251784"/>
                        <a:pt x="401714" y="222828"/>
                        <a:pt x="292176" y="172536"/>
                      </a:cubicBezTo>
                      <a:cubicBezTo>
                        <a:pt x="189782" y="125482"/>
                        <a:pt x="129108" y="100432"/>
                        <a:pt x="51289" y="202635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228600" cap="flat" cmpd="sng">
                  <a:solidFill>
                    <a:srgbClr val="FFFFFF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792" name="Google Shape;1792;p14"/>
                <p:cNvSpPr/>
                <p:nvPr/>
              </p:nvSpPr>
              <p:spPr>
                <a:xfrm>
                  <a:off x="10913347" y="1960327"/>
                  <a:ext cx="918545" cy="71829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18545" h="718292" extrusionOk="0">
                      <a:moveTo>
                        <a:pt x="450073" y="718293"/>
                      </a:moveTo>
                      <a:cubicBezTo>
                        <a:pt x="340726" y="718293"/>
                        <a:pt x="232522" y="684384"/>
                        <a:pt x="147178" y="619423"/>
                      </a:cubicBezTo>
                      <a:cubicBezTo>
                        <a:pt x="107364" y="589039"/>
                        <a:pt x="14018" y="517982"/>
                        <a:pt x="1160" y="398920"/>
                      </a:cubicBezTo>
                      <a:cubicBezTo>
                        <a:pt x="-745" y="381203"/>
                        <a:pt x="-7222" y="288620"/>
                        <a:pt x="54214" y="208134"/>
                      </a:cubicBezTo>
                      <a:cubicBezTo>
                        <a:pt x="140511" y="94786"/>
                        <a:pt x="212614" y="127933"/>
                        <a:pt x="312342" y="173749"/>
                      </a:cubicBezTo>
                      <a:lnTo>
                        <a:pt x="323581" y="178987"/>
                      </a:lnTo>
                      <a:cubicBezTo>
                        <a:pt x="379112" y="204610"/>
                        <a:pt x="419212" y="223088"/>
                        <a:pt x="445215" y="211468"/>
                      </a:cubicBezTo>
                      <a:cubicBezTo>
                        <a:pt x="463979" y="203086"/>
                        <a:pt x="479314" y="177940"/>
                        <a:pt x="493412" y="132315"/>
                      </a:cubicBezTo>
                      <a:cubicBezTo>
                        <a:pt x="511033" y="75165"/>
                        <a:pt x="527607" y="29921"/>
                        <a:pt x="566278" y="9919"/>
                      </a:cubicBezTo>
                      <a:cubicBezTo>
                        <a:pt x="592091" y="-3416"/>
                        <a:pt x="624571" y="-3321"/>
                        <a:pt x="665719" y="10300"/>
                      </a:cubicBezTo>
                      <a:cubicBezTo>
                        <a:pt x="712106" y="25540"/>
                        <a:pt x="763731" y="56782"/>
                        <a:pt x="807451" y="95834"/>
                      </a:cubicBezTo>
                      <a:cubicBezTo>
                        <a:pt x="894129" y="173272"/>
                        <a:pt x="935276" y="296717"/>
                        <a:pt x="912226" y="410350"/>
                      </a:cubicBezTo>
                      <a:cubicBezTo>
                        <a:pt x="876221" y="587800"/>
                        <a:pt x="700486" y="658476"/>
                        <a:pt x="642668" y="681622"/>
                      </a:cubicBezTo>
                      <a:cubicBezTo>
                        <a:pt x="581137" y="706196"/>
                        <a:pt x="515414" y="718293"/>
                        <a:pt x="450073" y="718293"/>
                      </a:cubicBezTo>
                      <a:close/>
                      <a:moveTo>
                        <a:pt x="178515" y="160128"/>
                      </a:moveTo>
                      <a:cubicBezTo>
                        <a:pt x="143083" y="160128"/>
                        <a:pt x="112697" y="178321"/>
                        <a:pt x="76883" y="225374"/>
                      </a:cubicBezTo>
                      <a:cubicBezTo>
                        <a:pt x="76883" y="225374"/>
                        <a:pt x="76883" y="225374"/>
                        <a:pt x="76883" y="225374"/>
                      </a:cubicBezTo>
                      <a:cubicBezTo>
                        <a:pt x="22114" y="297288"/>
                        <a:pt x="27830" y="379965"/>
                        <a:pt x="29544" y="395776"/>
                      </a:cubicBezTo>
                      <a:cubicBezTo>
                        <a:pt x="41164" y="502647"/>
                        <a:pt x="127557" y="568560"/>
                        <a:pt x="164418" y="596659"/>
                      </a:cubicBezTo>
                      <a:cubicBezTo>
                        <a:pt x="292911" y="694576"/>
                        <a:pt x="476553" y="717436"/>
                        <a:pt x="632096" y="654952"/>
                      </a:cubicBezTo>
                      <a:cubicBezTo>
                        <a:pt x="686388" y="633139"/>
                        <a:pt x="851361" y="566846"/>
                        <a:pt x="884318" y="404539"/>
                      </a:cubicBezTo>
                      <a:cubicBezTo>
                        <a:pt x="905369" y="300717"/>
                        <a:pt x="867744" y="187846"/>
                        <a:pt x="788497" y="116980"/>
                      </a:cubicBezTo>
                      <a:cubicBezTo>
                        <a:pt x="747539" y="80404"/>
                        <a:pt x="699532" y="51352"/>
                        <a:pt x="656765" y="37255"/>
                      </a:cubicBezTo>
                      <a:cubicBezTo>
                        <a:pt x="623332" y="26206"/>
                        <a:pt x="597997" y="25540"/>
                        <a:pt x="579327" y="35160"/>
                      </a:cubicBezTo>
                      <a:cubicBezTo>
                        <a:pt x="550562" y="50019"/>
                        <a:pt x="536275" y="89929"/>
                        <a:pt x="520654" y="140506"/>
                      </a:cubicBezTo>
                      <a:cubicBezTo>
                        <a:pt x="503699" y="195275"/>
                        <a:pt x="484077" y="225184"/>
                        <a:pt x="456835" y="237280"/>
                      </a:cubicBezTo>
                      <a:cubicBezTo>
                        <a:pt x="418926" y="254235"/>
                        <a:pt x="373968" y="233375"/>
                        <a:pt x="311579" y="204705"/>
                      </a:cubicBezTo>
                      <a:lnTo>
                        <a:pt x="300340" y="199561"/>
                      </a:lnTo>
                      <a:cubicBezTo>
                        <a:pt x="249571" y="176225"/>
                        <a:pt x="211757" y="160128"/>
                        <a:pt x="178515" y="160128"/>
                      </a:cubicBezTo>
                      <a:close/>
                      <a:moveTo>
                        <a:pt x="65454" y="216706"/>
                      </a:moveTo>
                      <a:lnTo>
                        <a:pt x="65454" y="216706"/>
                      </a:lnTo>
                      <a:lnTo>
                        <a:pt x="65454" y="216706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228600" cap="flat" cmpd="sng">
                  <a:solidFill>
                    <a:srgbClr val="FFFFFF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1793" name="Google Shape;1793;p14"/>
              <p:cNvGrpSpPr/>
              <p:nvPr/>
            </p:nvGrpSpPr>
            <p:grpSpPr>
              <a:xfrm>
                <a:off x="10974609" y="2212942"/>
                <a:ext cx="209169" cy="209168"/>
                <a:chOff x="10974609" y="2212942"/>
                <a:chExt cx="209169" cy="209168"/>
              </a:xfrm>
            </p:grpSpPr>
            <p:sp>
              <p:nvSpPr>
                <p:cNvPr id="1794" name="Google Shape;1794;p14"/>
                <p:cNvSpPr/>
                <p:nvPr/>
              </p:nvSpPr>
              <p:spPr>
                <a:xfrm>
                  <a:off x="10988802" y="2227230"/>
                  <a:ext cx="180594" cy="18059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0594" h="180593" extrusionOk="0">
                      <a:moveTo>
                        <a:pt x="180594" y="90297"/>
                      </a:moveTo>
                      <a:cubicBezTo>
                        <a:pt x="180594" y="140167"/>
                        <a:pt x="140166" y="180594"/>
                        <a:pt x="90297" y="180594"/>
                      </a:cubicBezTo>
                      <a:cubicBezTo>
                        <a:pt x="40427" y="180594"/>
                        <a:pt x="1" y="140167"/>
                        <a:pt x="1" y="90297"/>
                      </a:cubicBezTo>
                      <a:cubicBezTo>
                        <a:pt x="1" y="40427"/>
                        <a:pt x="40428" y="0"/>
                        <a:pt x="90297" y="0"/>
                      </a:cubicBezTo>
                      <a:cubicBezTo>
                        <a:pt x="140168" y="0"/>
                        <a:pt x="180594" y="40427"/>
                        <a:pt x="180594" y="90297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228600" cap="flat" cmpd="sng">
                  <a:solidFill>
                    <a:srgbClr val="FFFFFF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795" name="Google Shape;1795;p14"/>
                <p:cNvSpPr/>
                <p:nvPr/>
              </p:nvSpPr>
              <p:spPr>
                <a:xfrm>
                  <a:off x="10974609" y="2212942"/>
                  <a:ext cx="209169" cy="20916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9169" h="209168" extrusionOk="0">
                      <a:moveTo>
                        <a:pt x="104585" y="209169"/>
                      </a:moveTo>
                      <a:cubicBezTo>
                        <a:pt x="46863" y="209169"/>
                        <a:pt x="0" y="162211"/>
                        <a:pt x="0" y="104584"/>
                      </a:cubicBezTo>
                      <a:cubicBezTo>
                        <a:pt x="0" y="46958"/>
                        <a:pt x="46959" y="0"/>
                        <a:pt x="104585" y="0"/>
                      </a:cubicBezTo>
                      <a:cubicBezTo>
                        <a:pt x="162211" y="0"/>
                        <a:pt x="209170" y="46958"/>
                        <a:pt x="209170" y="104584"/>
                      </a:cubicBezTo>
                      <a:cubicBezTo>
                        <a:pt x="209170" y="162211"/>
                        <a:pt x="162211" y="209169"/>
                        <a:pt x="104585" y="209169"/>
                      </a:cubicBezTo>
                      <a:close/>
                      <a:moveTo>
                        <a:pt x="104585" y="28480"/>
                      </a:moveTo>
                      <a:cubicBezTo>
                        <a:pt x="62675" y="28480"/>
                        <a:pt x="28575" y="62579"/>
                        <a:pt x="28575" y="104489"/>
                      </a:cubicBezTo>
                      <a:cubicBezTo>
                        <a:pt x="28575" y="146399"/>
                        <a:pt x="62675" y="180499"/>
                        <a:pt x="104585" y="180499"/>
                      </a:cubicBezTo>
                      <a:cubicBezTo>
                        <a:pt x="146495" y="180499"/>
                        <a:pt x="180595" y="146399"/>
                        <a:pt x="180595" y="104489"/>
                      </a:cubicBezTo>
                      <a:cubicBezTo>
                        <a:pt x="180595" y="62579"/>
                        <a:pt x="146495" y="28480"/>
                        <a:pt x="104585" y="2848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228600" cap="flat" cmpd="sng">
                  <a:solidFill>
                    <a:srgbClr val="FFFFFF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1796" name="Google Shape;1796;p14"/>
              <p:cNvGrpSpPr/>
              <p:nvPr/>
            </p:nvGrpSpPr>
            <p:grpSpPr>
              <a:xfrm>
                <a:off x="11175206" y="2363437"/>
                <a:ext cx="209168" cy="209168"/>
                <a:chOff x="11175206" y="2363437"/>
                <a:chExt cx="209168" cy="209168"/>
              </a:xfrm>
            </p:grpSpPr>
            <p:sp>
              <p:nvSpPr>
                <p:cNvPr id="1797" name="Google Shape;1797;p14"/>
                <p:cNvSpPr/>
                <p:nvPr/>
              </p:nvSpPr>
              <p:spPr>
                <a:xfrm>
                  <a:off x="11189493" y="2377725"/>
                  <a:ext cx="180594" cy="18059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0594" h="180593" extrusionOk="0">
                      <a:moveTo>
                        <a:pt x="180594" y="90297"/>
                      </a:moveTo>
                      <a:cubicBezTo>
                        <a:pt x="180594" y="140167"/>
                        <a:pt x="140166" y="180594"/>
                        <a:pt x="90297" y="180594"/>
                      </a:cubicBezTo>
                      <a:cubicBezTo>
                        <a:pt x="40427" y="180594"/>
                        <a:pt x="0" y="140167"/>
                        <a:pt x="0" y="90297"/>
                      </a:cubicBezTo>
                      <a:cubicBezTo>
                        <a:pt x="0" y="40427"/>
                        <a:pt x="40428" y="0"/>
                        <a:pt x="90297" y="0"/>
                      </a:cubicBezTo>
                      <a:cubicBezTo>
                        <a:pt x="140167" y="0"/>
                        <a:pt x="180594" y="40427"/>
                        <a:pt x="180594" y="90297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228600" cap="flat" cmpd="sng">
                  <a:solidFill>
                    <a:srgbClr val="FFFFFF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798" name="Google Shape;1798;p14"/>
                <p:cNvSpPr/>
                <p:nvPr/>
              </p:nvSpPr>
              <p:spPr>
                <a:xfrm>
                  <a:off x="11175206" y="2363437"/>
                  <a:ext cx="209168" cy="20916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9168" h="209168" extrusionOk="0">
                      <a:moveTo>
                        <a:pt x="104584" y="209169"/>
                      </a:moveTo>
                      <a:cubicBezTo>
                        <a:pt x="46959" y="209169"/>
                        <a:pt x="0" y="162211"/>
                        <a:pt x="0" y="104584"/>
                      </a:cubicBezTo>
                      <a:cubicBezTo>
                        <a:pt x="0" y="46958"/>
                        <a:pt x="46959" y="0"/>
                        <a:pt x="104584" y="0"/>
                      </a:cubicBezTo>
                      <a:cubicBezTo>
                        <a:pt x="162306" y="0"/>
                        <a:pt x="209169" y="46958"/>
                        <a:pt x="209169" y="104584"/>
                      </a:cubicBezTo>
                      <a:cubicBezTo>
                        <a:pt x="209169" y="162211"/>
                        <a:pt x="162306" y="209169"/>
                        <a:pt x="104584" y="209169"/>
                      </a:cubicBezTo>
                      <a:close/>
                      <a:moveTo>
                        <a:pt x="104584" y="28575"/>
                      </a:moveTo>
                      <a:cubicBezTo>
                        <a:pt x="62674" y="28575"/>
                        <a:pt x="28575" y="62675"/>
                        <a:pt x="28575" y="104584"/>
                      </a:cubicBezTo>
                      <a:cubicBezTo>
                        <a:pt x="28575" y="146494"/>
                        <a:pt x="62674" y="180594"/>
                        <a:pt x="104584" y="180594"/>
                      </a:cubicBezTo>
                      <a:cubicBezTo>
                        <a:pt x="146495" y="180594"/>
                        <a:pt x="180594" y="146494"/>
                        <a:pt x="180594" y="104584"/>
                      </a:cubicBezTo>
                      <a:cubicBezTo>
                        <a:pt x="180594" y="62675"/>
                        <a:pt x="146495" y="28575"/>
                        <a:pt x="104584" y="28575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228600" cap="flat" cmpd="sng">
                  <a:solidFill>
                    <a:srgbClr val="FFFFFF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1799" name="Google Shape;1799;p14"/>
              <p:cNvGrpSpPr/>
              <p:nvPr/>
            </p:nvGrpSpPr>
            <p:grpSpPr>
              <a:xfrm>
                <a:off x="11516391" y="2092546"/>
                <a:ext cx="209169" cy="209168"/>
                <a:chOff x="11516391" y="2092546"/>
                <a:chExt cx="209169" cy="209168"/>
              </a:xfrm>
            </p:grpSpPr>
            <p:sp>
              <p:nvSpPr>
                <p:cNvPr id="1800" name="Google Shape;1800;p14"/>
                <p:cNvSpPr/>
                <p:nvPr/>
              </p:nvSpPr>
              <p:spPr>
                <a:xfrm>
                  <a:off x="11530679" y="2106739"/>
                  <a:ext cx="180594" cy="18059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0594" h="180593" extrusionOk="0">
                      <a:moveTo>
                        <a:pt x="180594" y="90297"/>
                      </a:moveTo>
                      <a:cubicBezTo>
                        <a:pt x="180594" y="140167"/>
                        <a:pt x="140167" y="180594"/>
                        <a:pt x="90297" y="180594"/>
                      </a:cubicBezTo>
                      <a:cubicBezTo>
                        <a:pt x="40427" y="180594"/>
                        <a:pt x="1" y="140167"/>
                        <a:pt x="1" y="90297"/>
                      </a:cubicBezTo>
                      <a:cubicBezTo>
                        <a:pt x="1" y="40427"/>
                        <a:pt x="40428" y="0"/>
                        <a:pt x="90297" y="0"/>
                      </a:cubicBezTo>
                      <a:cubicBezTo>
                        <a:pt x="140168" y="0"/>
                        <a:pt x="180594" y="40427"/>
                        <a:pt x="180594" y="90297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228600" cap="flat" cmpd="sng">
                  <a:solidFill>
                    <a:srgbClr val="FFFFFF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801" name="Google Shape;1801;p14"/>
                <p:cNvSpPr/>
                <p:nvPr/>
              </p:nvSpPr>
              <p:spPr>
                <a:xfrm>
                  <a:off x="11516391" y="2092546"/>
                  <a:ext cx="209169" cy="20916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9169" h="209168" extrusionOk="0">
                      <a:moveTo>
                        <a:pt x="104585" y="209169"/>
                      </a:moveTo>
                      <a:cubicBezTo>
                        <a:pt x="46863" y="209169"/>
                        <a:pt x="0" y="162211"/>
                        <a:pt x="0" y="104584"/>
                      </a:cubicBezTo>
                      <a:cubicBezTo>
                        <a:pt x="0" y="46958"/>
                        <a:pt x="46959" y="0"/>
                        <a:pt x="104585" y="0"/>
                      </a:cubicBezTo>
                      <a:cubicBezTo>
                        <a:pt x="162211" y="0"/>
                        <a:pt x="209170" y="46958"/>
                        <a:pt x="209170" y="104584"/>
                      </a:cubicBezTo>
                      <a:cubicBezTo>
                        <a:pt x="209170" y="162211"/>
                        <a:pt x="162306" y="209169"/>
                        <a:pt x="104585" y="209169"/>
                      </a:cubicBezTo>
                      <a:close/>
                      <a:moveTo>
                        <a:pt x="104585" y="28480"/>
                      </a:moveTo>
                      <a:cubicBezTo>
                        <a:pt x="62675" y="28480"/>
                        <a:pt x="28575" y="62579"/>
                        <a:pt x="28575" y="104489"/>
                      </a:cubicBezTo>
                      <a:cubicBezTo>
                        <a:pt x="28575" y="146399"/>
                        <a:pt x="62675" y="180499"/>
                        <a:pt x="104585" y="180499"/>
                      </a:cubicBezTo>
                      <a:cubicBezTo>
                        <a:pt x="146495" y="180499"/>
                        <a:pt x="180595" y="146399"/>
                        <a:pt x="180595" y="104489"/>
                      </a:cubicBezTo>
                      <a:cubicBezTo>
                        <a:pt x="180595" y="62579"/>
                        <a:pt x="146495" y="28480"/>
                        <a:pt x="104585" y="2848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228600" cap="flat" cmpd="sng">
                  <a:solidFill>
                    <a:srgbClr val="FFFFFF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1802" name="Google Shape;1802;p14"/>
              <p:cNvGrpSpPr/>
              <p:nvPr/>
            </p:nvGrpSpPr>
            <p:grpSpPr>
              <a:xfrm>
                <a:off x="11426094" y="2333338"/>
                <a:ext cx="209169" cy="209168"/>
                <a:chOff x="11426094" y="2333338"/>
                <a:chExt cx="209169" cy="209168"/>
              </a:xfrm>
            </p:grpSpPr>
            <p:sp>
              <p:nvSpPr>
                <p:cNvPr id="1803" name="Google Shape;1803;p14"/>
                <p:cNvSpPr/>
                <p:nvPr/>
              </p:nvSpPr>
              <p:spPr>
                <a:xfrm>
                  <a:off x="11440382" y="2347626"/>
                  <a:ext cx="180594" cy="18059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0594" h="180593" extrusionOk="0">
                      <a:moveTo>
                        <a:pt x="180594" y="90297"/>
                      </a:moveTo>
                      <a:cubicBezTo>
                        <a:pt x="180594" y="140167"/>
                        <a:pt x="140167" y="180594"/>
                        <a:pt x="90298" y="180594"/>
                      </a:cubicBezTo>
                      <a:cubicBezTo>
                        <a:pt x="40427" y="180594"/>
                        <a:pt x="1" y="140167"/>
                        <a:pt x="1" y="90297"/>
                      </a:cubicBezTo>
                      <a:cubicBezTo>
                        <a:pt x="1" y="40427"/>
                        <a:pt x="40429" y="0"/>
                        <a:pt x="90298" y="0"/>
                      </a:cubicBezTo>
                      <a:cubicBezTo>
                        <a:pt x="140168" y="0"/>
                        <a:pt x="180594" y="40427"/>
                        <a:pt x="180594" y="90297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228600" cap="flat" cmpd="sng">
                  <a:solidFill>
                    <a:srgbClr val="FFFFFF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804" name="Google Shape;1804;p14"/>
                <p:cNvSpPr/>
                <p:nvPr/>
              </p:nvSpPr>
              <p:spPr>
                <a:xfrm>
                  <a:off x="11426094" y="2333338"/>
                  <a:ext cx="209169" cy="20916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9169" h="209168" extrusionOk="0">
                      <a:moveTo>
                        <a:pt x="104584" y="209169"/>
                      </a:moveTo>
                      <a:cubicBezTo>
                        <a:pt x="46959" y="209169"/>
                        <a:pt x="0" y="162211"/>
                        <a:pt x="0" y="104584"/>
                      </a:cubicBezTo>
                      <a:cubicBezTo>
                        <a:pt x="0" y="46958"/>
                        <a:pt x="46959" y="0"/>
                        <a:pt x="104584" y="0"/>
                      </a:cubicBezTo>
                      <a:cubicBezTo>
                        <a:pt x="162306" y="0"/>
                        <a:pt x="209170" y="46958"/>
                        <a:pt x="209170" y="104584"/>
                      </a:cubicBezTo>
                      <a:cubicBezTo>
                        <a:pt x="209170" y="162211"/>
                        <a:pt x="162211" y="209169"/>
                        <a:pt x="104584" y="209169"/>
                      </a:cubicBezTo>
                      <a:close/>
                      <a:moveTo>
                        <a:pt x="104584" y="28575"/>
                      </a:moveTo>
                      <a:cubicBezTo>
                        <a:pt x="62675" y="28575"/>
                        <a:pt x="28575" y="62675"/>
                        <a:pt x="28575" y="104584"/>
                      </a:cubicBezTo>
                      <a:cubicBezTo>
                        <a:pt x="28575" y="146495"/>
                        <a:pt x="62675" y="180594"/>
                        <a:pt x="104584" y="180594"/>
                      </a:cubicBezTo>
                      <a:cubicBezTo>
                        <a:pt x="146495" y="180594"/>
                        <a:pt x="180595" y="146495"/>
                        <a:pt x="180595" y="104584"/>
                      </a:cubicBezTo>
                      <a:cubicBezTo>
                        <a:pt x="180595" y="62675"/>
                        <a:pt x="146495" y="28575"/>
                        <a:pt x="104584" y="28575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228600" cap="flat" cmpd="sng">
                  <a:solidFill>
                    <a:srgbClr val="FFFFFF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1805" name="Google Shape;1805;p14"/>
              <p:cNvGrpSpPr/>
              <p:nvPr/>
            </p:nvGrpSpPr>
            <p:grpSpPr>
              <a:xfrm>
                <a:off x="10932301" y="1720888"/>
                <a:ext cx="646499" cy="499292"/>
                <a:chOff x="10932301" y="1720888"/>
                <a:chExt cx="646499" cy="499292"/>
              </a:xfrm>
            </p:grpSpPr>
            <p:grpSp>
              <p:nvGrpSpPr>
                <p:cNvPr id="1806" name="Google Shape;1806;p14"/>
                <p:cNvGrpSpPr/>
                <p:nvPr/>
              </p:nvGrpSpPr>
              <p:grpSpPr>
                <a:xfrm>
                  <a:off x="11292848" y="1720888"/>
                  <a:ext cx="285952" cy="231831"/>
                  <a:chOff x="11292848" y="1720888"/>
                  <a:chExt cx="285952" cy="231831"/>
                </a:xfrm>
              </p:grpSpPr>
              <p:sp>
                <p:nvSpPr>
                  <p:cNvPr id="1807" name="Google Shape;1807;p14"/>
                  <p:cNvSpPr/>
                  <p:nvPr/>
                </p:nvSpPr>
                <p:spPr>
                  <a:xfrm>
                    <a:off x="11307222" y="1734999"/>
                    <a:ext cx="257461" cy="20344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57461" h="203449" extrusionOk="0">
                        <a:moveTo>
                          <a:pt x="0" y="110183"/>
                        </a:moveTo>
                        <a:cubicBezTo>
                          <a:pt x="10002" y="90562"/>
                          <a:pt x="30290" y="57701"/>
                          <a:pt x="68199" y="32555"/>
                        </a:cubicBezTo>
                        <a:cubicBezTo>
                          <a:pt x="150495" y="-22024"/>
                          <a:pt x="244030" y="7504"/>
                          <a:pt x="257461" y="11981"/>
                        </a:cubicBezTo>
                        <a:cubicBezTo>
                          <a:pt x="254603" y="34460"/>
                          <a:pt x="247459" y="69893"/>
                          <a:pt x="226409" y="107897"/>
                        </a:cubicBezTo>
                        <a:cubicBezTo>
                          <a:pt x="209741" y="137996"/>
                          <a:pt x="189262" y="174953"/>
                          <a:pt x="146304" y="193241"/>
                        </a:cubicBezTo>
                        <a:cubicBezTo>
                          <a:pt x="91249" y="216673"/>
                          <a:pt x="37148" y="193241"/>
                          <a:pt x="24385" y="187336"/>
                        </a:cubicBezTo>
                        <a:cubicBezTo>
                          <a:pt x="16193" y="161618"/>
                          <a:pt x="8096" y="135901"/>
                          <a:pt x="0" y="110183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 w="228600" cap="flat" cmpd="sng">
                    <a:solidFill>
                      <a:srgbClr val="FFFFFF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808" name="Google Shape;1808;p14"/>
                  <p:cNvSpPr/>
                  <p:nvPr/>
                </p:nvSpPr>
                <p:spPr>
                  <a:xfrm>
                    <a:off x="11292848" y="1720888"/>
                    <a:ext cx="285952" cy="23183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85952" h="231831" extrusionOk="0">
                        <a:moveTo>
                          <a:pt x="109338" y="231831"/>
                        </a:moveTo>
                        <a:cubicBezTo>
                          <a:pt x="75239" y="231831"/>
                          <a:pt x="46569" y="220877"/>
                          <a:pt x="32663" y="214400"/>
                        </a:cubicBezTo>
                        <a:cubicBezTo>
                          <a:pt x="29043" y="212686"/>
                          <a:pt x="26281" y="209543"/>
                          <a:pt x="25042" y="205733"/>
                        </a:cubicBezTo>
                        <a:lnTo>
                          <a:pt x="659" y="128580"/>
                        </a:lnTo>
                        <a:cubicBezTo>
                          <a:pt x="-484" y="125056"/>
                          <a:pt x="-104" y="121151"/>
                          <a:pt x="1516" y="117817"/>
                        </a:cubicBezTo>
                        <a:cubicBezTo>
                          <a:pt x="18851" y="83718"/>
                          <a:pt x="44092" y="54952"/>
                          <a:pt x="74573" y="34759"/>
                        </a:cubicBezTo>
                        <a:cubicBezTo>
                          <a:pt x="160107" y="-21915"/>
                          <a:pt x="257548" y="6279"/>
                          <a:pt x="276217" y="12566"/>
                        </a:cubicBezTo>
                        <a:cubicBezTo>
                          <a:pt x="282694" y="14756"/>
                          <a:pt x="286694" y="21138"/>
                          <a:pt x="285837" y="27901"/>
                        </a:cubicBezTo>
                        <a:cubicBezTo>
                          <a:pt x="281361" y="63906"/>
                          <a:pt x="270311" y="97910"/>
                          <a:pt x="253072" y="128961"/>
                        </a:cubicBezTo>
                        <a:cubicBezTo>
                          <a:pt x="235449" y="160775"/>
                          <a:pt x="213543" y="200303"/>
                          <a:pt x="166108" y="220497"/>
                        </a:cubicBezTo>
                        <a:cubicBezTo>
                          <a:pt x="146677" y="228783"/>
                          <a:pt x="127246" y="231831"/>
                          <a:pt x="109338" y="231831"/>
                        </a:cubicBezTo>
                        <a:close/>
                        <a:moveTo>
                          <a:pt x="50379" y="190969"/>
                        </a:moveTo>
                        <a:cubicBezTo>
                          <a:pt x="71049" y="199541"/>
                          <a:pt x="113053" y="212019"/>
                          <a:pt x="155059" y="194207"/>
                        </a:cubicBezTo>
                        <a:cubicBezTo>
                          <a:pt x="193540" y="177920"/>
                          <a:pt x="211923" y="144582"/>
                          <a:pt x="228211" y="115150"/>
                        </a:cubicBezTo>
                        <a:cubicBezTo>
                          <a:pt x="241736" y="90671"/>
                          <a:pt x="250975" y="64286"/>
                          <a:pt x="255833" y="36283"/>
                        </a:cubicBezTo>
                        <a:cubicBezTo>
                          <a:pt x="225924" y="28473"/>
                          <a:pt x="153916" y="16471"/>
                          <a:pt x="90384" y="58572"/>
                        </a:cubicBezTo>
                        <a:cubicBezTo>
                          <a:pt x="65524" y="75050"/>
                          <a:pt x="44665" y="98195"/>
                          <a:pt x="29710" y="125627"/>
                        </a:cubicBezTo>
                        <a:lnTo>
                          <a:pt x="50379" y="190969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228600" cap="flat" cmpd="sng">
                    <a:solidFill>
                      <a:srgbClr val="FFFFFF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809" name="Google Shape;1809;p14"/>
                <p:cNvGrpSpPr/>
                <p:nvPr/>
              </p:nvGrpSpPr>
              <p:grpSpPr>
                <a:xfrm>
                  <a:off x="11190563" y="1827754"/>
                  <a:ext cx="209006" cy="212690"/>
                  <a:chOff x="11190563" y="1827754"/>
                  <a:chExt cx="209006" cy="212690"/>
                </a:xfrm>
              </p:grpSpPr>
              <p:sp>
                <p:nvSpPr>
                  <p:cNvPr id="1810" name="Google Shape;1810;p14"/>
                  <p:cNvSpPr/>
                  <p:nvPr/>
                </p:nvSpPr>
                <p:spPr>
                  <a:xfrm>
                    <a:off x="11204733" y="1842073"/>
                    <a:ext cx="180389" cy="18417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0389" h="184179" extrusionOk="0">
                        <a:moveTo>
                          <a:pt x="150591" y="147317"/>
                        </a:moveTo>
                        <a:cubicBezTo>
                          <a:pt x="182213" y="126077"/>
                          <a:pt x="189929" y="82928"/>
                          <a:pt x="167640" y="52067"/>
                        </a:cubicBezTo>
                        <a:lnTo>
                          <a:pt x="150114" y="27874"/>
                        </a:lnTo>
                        <a:cubicBezTo>
                          <a:pt x="127540" y="-3463"/>
                          <a:pt x="83248" y="-9274"/>
                          <a:pt x="53244" y="15015"/>
                        </a:cubicBezTo>
                        <a:lnTo>
                          <a:pt x="0" y="58068"/>
                        </a:lnTo>
                        <a:cubicBezTo>
                          <a:pt x="31813" y="100645"/>
                          <a:pt x="63818" y="142269"/>
                          <a:pt x="95727" y="184179"/>
                        </a:cubicBezTo>
                        <a:lnTo>
                          <a:pt x="150591" y="14731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228600" cap="flat" cmpd="sng">
                    <a:solidFill>
                      <a:srgbClr val="FFFFFF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811" name="Google Shape;1811;p14"/>
                  <p:cNvSpPr/>
                  <p:nvPr/>
                </p:nvSpPr>
                <p:spPr>
                  <a:xfrm>
                    <a:off x="11190563" y="1827754"/>
                    <a:ext cx="209006" cy="21269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09006" h="212690" extrusionOk="0">
                        <a:moveTo>
                          <a:pt x="109992" y="212691"/>
                        </a:moveTo>
                        <a:cubicBezTo>
                          <a:pt x="105705" y="212691"/>
                          <a:pt x="101420" y="210786"/>
                          <a:pt x="98657" y="207071"/>
                        </a:cubicBezTo>
                        <a:lnTo>
                          <a:pt x="81513" y="184592"/>
                        </a:lnTo>
                        <a:cubicBezTo>
                          <a:pt x="55699" y="150778"/>
                          <a:pt x="29030" y="115821"/>
                          <a:pt x="2836" y="80865"/>
                        </a:cubicBezTo>
                        <a:cubicBezTo>
                          <a:pt x="-1736" y="74673"/>
                          <a:pt x="-688" y="66006"/>
                          <a:pt x="5313" y="61243"/>
                        </a:cubicBezTo>
                        <a:lnTo>
                          <a:pt x="58557" y="18190"/>
                        </a:lnTo>
                        <a:cubicBezTo>
                          <a:pt x="76178" y="3903"/>
                          <a:pt x="98182" y="-2289"/>
                          <a:pt x="120660" y="759"/>
                        </a:cubicBezTo>
                        <a:cubicBezTo>
                          <a:pt x="143139" y="3712"/>
                          <a:pt x="162760" y="15523"/>
                          <a:pt x="176000" y="33811"/>
                        </a:cubicBezTo>
                        <a:lnTo>
                          <a:pt x="193527" y="58005"/>
                        </a:lnTo>
                        <a:cubicBezTo>
                          <a:pt x="206576" y="76102"/>
                          <a:pt x="211623" y="98200"/>
                          <a:pt x="207719" y="120108"/>
                        </a:cubicBezTo>
                        <a:cubicBezTo>
                          <a:pt x="203813" y="142110"/>
                          <a:pt x="191430" y="161065"/>
                          <a:pt x="172857" y="173448"/>
                        </a:cubicBezTo>
                        <a:lnTo>
                          <a:pt x="172857" y="173448"/>
                        </a:lnTo>
                        <a:lnTo>
                          <a:pt x="118088" y="210214"/>
                        </a:lnTo>
                        <a:cubicBezTo>
                          <a:pt x="115517" y="211929"/>
                          <a:pt x="112754" y="212691"/>
                          <a:pt x="109992" y="212691"/>
                        </a:cubicBezTo>
                        <a:close/>
                        <a:moveTo>
                          <a:pt x="33888" y="74769"/>
                        </a:moveTo>
                        <a:cubicBezTo>
                          <a:pt x="57319" y="105915"/>
                          <a:pt x="81036" y="137062"/>
                          <a:pt x="104087" y="167256"/>
                        </a:cubicBezTo>
                        <a:lnTo>
                          <a:pt x="113135" y="179067"/>
                        </a:lnTo>
                        <a:lnTo>
                          <a:pt x="156759" y="149730"/>
                        </a:lnTo>
                        <a:cubicBezTo>
                          <a:pt x="168761" y="141634"/>
                          <a:pt x="176858" y="129347"/>
                          <a:pt x="179429" y="115059"/>
                        </a:cubicBezTo>
                        <a:cubicBezTo>
                          <a:pt x="182001" y="100772"/>
                          <a:pt x="178667" y="86484"/>
                          <a:pt x="170190" y="74673"/>
                        </a:cubicBezTo>
                        <a:lnTo>
                          <a:pt x="152664" y="50480"/>
                        </a:lnTo>
                        <a:cubicBezTo>
                          <a:pt x="144092" y="38574"/>
                          <a:pt x="131233" y="30954"/>
                          <a:pt x="116659" y="28953"/>
                        </a:cubicBezTo>
                        <a:cubicBezTo>
                          <a:pt x="102086" y="27048"/>
                          <a:pt x="87798" y="31049"/>
                          <a:pt x="76369" y="40288"/>
                        </a:cubicBezTo>
                        <a:lnTo>
                          <a:pt x="33888" y="74769"/>
                        </a:lnTo>
                        <a:close/>
                        <a:moveTo>
                          <a:pt x="164761" y="161637"/>
                        </a:moveTo>
                        <a:lnTo>
                          <a:pt x="164761" y="161637"/>
                        </a:lnTo>
                        <a:lnTo>
                          <a:pt x="164761" y="16163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228600" cap="flat" cmpd="sng">
                    <a:solidFill>
                      <a:srgbClr val="FFFFFF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812" name="Google Shape;1812;p14"/>
                <p:cNvGrpSpPr/>
                <p:nvPr/>
              </p:nvGrpSpPr>
              <p:grpSpPr>
                <a:xfrm>
                  <a:off x="10932301" y="1885932"/>
                  <a:ext cx="382548" cy="334248"/>
                  <a:chOff x="10932301" y="1885932"/>
                  <a:chExt cx="382548" cy="334248"/>
                </a:xfrm>
              </p:grpSpPr>
              <p:sp>
                <p:nvSpPr>
                  <p:cNvPr id="1813" name="Google Shape;1813;p14"/>
                  <p:cNvSpPr/>
                  <p:nvPr/>
                </p:nvSpPr>
                <p:spPr>
                  <a:xfrm>
                    <a:off x="10946706" y="1900046"/>
                    <a:ext cx="353849" cy="30598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53849" h="305983" extrusionOk="0">
                        <a:moveTo>
                          <a:pt x="258123" y="0"/>
                        </a:moveTo>
                        <a:lnTo>
                          <a:pt x="22188" y="190881"/>
                        </a:lnTo>
                        <a:cubicBezTo>
                          <a:pt x="-3147" y="213360"/>
                          <a:pt x="-7339" y="251270"/>
                          <a:pt x="12473" y="278702"/>
                        </a:cubicBezTo>
                        <a:cubicBezTo>
                          <a:pt x="32571" y="306515"/>
                          <a:pt x="70671" y="314230"/>
                          <a:pt x="100008" y="296418"/>
                        </a:cubicBezTo>
                        <a:lnTo>
                          <a:pt x="353850" y="126016"/>
                        </a:lnTo>
                        <a:cubicBezTo>
                          <a:pt x="321846" y="84296"/>
                          <a:pt x="289841" y="42577"/>
                          <a:pt x="258123" y="0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 w="228600" cap="flat" cmpd="sng">
                    <a:solidFill>
                      <a:srgbClr val="FFFFFF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814" name="Google Shape;1814;p14"/>
                  <p:cNvSpPr/>
                  <p:nvPr/>
                </p:nvSpPr>
                <p:spPr>
                  <a:xfrm>
                    <a:off x="10932301" y="1885932"/>
                    <a:ext cx="382548" cy="33424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82548" h="334248" extrusionOk="0">
                        <a:moveTo>
                          <a:pt x="80314" y="334249"/>
                        </a:moveTo>
                        <a:cubicBezTo>
                          <a:pt x="55263" y="334249"/>
                          <a:pt x="30688" y="322628"/>
                          <a:pt x="15257" y="301293"/>
                        </a:cubicBezTo>
                        <a:cubicBezTo>
                          <a:pt x="-8936" y="267765"/>
                          <a:pt x="-3888" y="221854"/>
                          <a:pt x="27068" y="194422"/>
                        </a:cubicBezTo>
                        <a:lnTo>
                          <a:pt x="263479" y="3160"/>
                        </a:lnTo>
                        <a:cubicBezTo>
                          <a:pt x="266527" y="684"/>
                          <a:pt x="270337" y="-364"/>
                          <a:pt x="274242" y="112"/>
                        </a:cubicBezTo>
                        <a:cubicBezTo>
                          <a:pt x="278051" y="588"/>
                          <a:pt x="281577" y="2589"/>
                          <a:pt x="283958" y="5732"/>
                        </a:cubicBezTo>
                        <a:cubicBezTo>
                          <a:pt x="309961" y="40593"/>
                          <a:pt x="336630" y="75455"/>
                          <a:pt x="362444" y="109173"/>
                        </a:cubicBezTo>
                        <a:lnTo>
                          <a:pt x="379588" y="131652"/>
                        </a:lnTo>
                        <a:cubicBezTo>
                          <a:pt x="381970" y="134795"/>
                          <a:pt x="383017" y="138796"/>
                          <a:pt x="382351" y="142606"/>
                        </a:cubicBezTo>
                        <a:cubicBezTo>
                          <a:pt x="381684" y="146511"/>
                          <a:pt x="379493" y="149940"/>
                          <a:pt x="376255" y="152131"/>
                        </a:cubicBezTo>
                        <a:lnTo>
                          <a:pt x="122413" y="322533"/>
                        </a:lnTo>
                        <a:cubicBezTo>
                          <a:pt x="109269" y="330439"/>
                          <a:pt x="94695" y="334249"/>
                          <a:pt x="80314" y="334249"/>
                        </a:cubicBezTo>
                        <a:close/>
                        <a:moveTo>
                          <a:pt x="269955" y="34593"/>
                        </a:moveTo>
                        <a:lnTo>
                          <a:pt x="45547" y="216139"/>
                        </a:lnTo>
                        <a:cubicBezTo>
                          <a:pt x="26116" y="233379"/>
                          <a:pt x="22878" y="262907"/>
                          <a:pt x="38403" y="284528"/>
                        </a:cubicBezTo>
                        <a:cubicBezTo>
                          <a:pt x="54024" y="306150"/>
                          <a:pt x="84123" y="312246"/>
                          <a:pt x="106983" y="298435"/>
                        </a:cubicBezTo>
                        <a:lnTo>
                          <a:pt x="347680" y="136891"/>
                        </a:lnTo>
                        <a:lnTo>
                          <a:pt x="339679" y="126414"/>
                        </a:lnTo>
                        <a:cubicBezTo>
                          <a:pt x="316819" y="96505"/>
                          <a:pt x="293197" y="65549"/>
                          <a:pt x="269955" y="34593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 w="228600" cap="flat" cmpd="sng">
                    <a:solidFill>
                      <a:srgbClr val="FFFFFF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sp>
              <p:nvSpPr>
                <p:cNvPr id="1815" name="Google Shape;1815;p14"/>
                <p:cNvSpPr/>
                <p:nvPr/>
              </p:nvSpPr>
              <p:spPr>
                <a:xfrm>
                  <a:off x="11367253" y="1750599"/>
                  <a:ext cx="132444" cy="9858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2444" h="98583" extrusionOk="0">
                      <a:moveTo>
                        <a:pt x="739" y="98584"/>
                      </a:moveTo>
                      <a:cubicBezTo>
                        <a:pt x="-2309" y="82868"/>
                        <a:pt x="4263" y="65246"/>
                        <a:pt x="16931" y="53054"/>
                      </a:cubicBezTo>
                      <a:cubicBezTo>
                        <a:pt x="30171" y="40481"/>
                        <a:pt x="47602" y="35624"/>
                        <a:pt x="62080" y="32861"/>
                      </a:cubicBezTo>
                      <a:cubicBezTo>
                        <a:pt x="76939" y="30099"/>
                        <a:pt x="90083" y="28956"/>
                        <a:pt x="101608" y="25051"/>
                      </a:cubicBezTo>
                      <a:cubicBezTo>
                        <a:pt x="107324" y="23241"/>
                        <a:pt x="112753" y="20383"/>
                        <a:pt x="117801" y="16478"/>
                      </a:cubicBezTo>
                      <a:cubicBezTo>
                        <a:pt x="122944" y="12573"/>
                        <a:pt x="127326" y="7430"/>
                        <a:pt x="130374" y="0"/>
                      </a:cubicBezTo>
                      <a:cubicBezTo>
                        <a:pt x="133803" y="7430"/>
                        <a:pt x="132660" y="16669"/>
                        <a:pt x="129231" y="24670"/>
                      </a:cubicBezTo>
                      <a:cubicBezTo>
                        <a:pt x="125707" y="32671"/>
                        <a:pt x="119611" y="39624"/>
                        <a:pt x="112371" y="44768"/>
                      </a:cubicBezTo>
                      <a:cubicBezTo>
                        <a:pt x="97893" y="54959"/>
                        <a:pt x="81320" y="58293"/>
                        <a:pt x="67318" y="60960"/>
                      </a:cubicBezTo>
                      <a:cubicBezTo>
                        <a:pt x="53126" y="63532"/>
                        <a:pt x="40934" y="65532"/>
                        <a:pt x="30361" y="70961"/>
                      </a:cubicBezTo>
                      <a:cubicBezTo>
                        <a:pt x="19503" y="76391"/>
                        <a:pt x="9407" y="85344"/>
                        <a:pt x="739" y="98584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228600" cap="flat" cmpd="sng">
                  <a:solidFill>
                    <a:srgbClr val="FFFFFF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</p:grpSp>
        <p:grpSp>
          <p:nvGrpSpPr>
            <p:cNvPr id="1816" name="Google Shape;1816;p14"/>
            <p:cNvGrpSpPr/>
            <p:nvPr/>
          </p:nvGrpSpPr>
          <p:grpSpPr>
            <a:xfrm>
              <a:off x="2451372" y="7926631"/>
              <a:ext cx="1640705" cy="1710795"/>
              <a:chOff x="10913347" y="1720888"/>
              <a:chExt cx="918545" cy="957731"/>
            </a:xfrm>
          </p:grpSpPr>
          <p:grpSp>
            <p:nvGrpSpPr>
              <p:cNvPr id="1817" name="Google Shape;1817;p14"/>
              <p:cNvGrpSpPr/>
              <p:nvPr/>
            </p:nvGrpSpPr>
            <p:grpSpPr>
              <a:xfrm>
                <a:off x="10913347" y="1960327"/>
                <a:ext cx="918545" cy="718292"/>
                <a:chOff x="10913347" y="1960327"/>
                <a:chExt cx="918545" cy="718292"/>
              </a:xfrm>
            </p:grpSpPr>
            <p:sp>
              <p:nvSpPr>
                <p:cNvPr id="1818" name="Google Shape;1818;p14"/>
                <p:cNvSpPr/>
                <p:nvPr/>
              </p:nvSpPr>
              <p:spPr>
                <a:xfrm>
                  <a:off x="10927512" y="1974398"/>
                  <a:ext cx="890163" cy="68975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90163" h="689754" extrusionOk="0">
                      <a:moveTo>
                        <a:pt x="51289" y="202635"/>
                      </a:moveTo>
                      <a:cubicBezTo>
                        <a:pt x="-8529" y="281216"/>
                        <a:pt x="-147" y="371323"/>
                        <a:pt x="1092" y="383229"/>
                      </a:cubicBezTo>
                      <a:cubicBezTo>
                        <a:pt x="13379" y="496291"/>
                        <a:pt x="102438" y="564109"/>
                        <a:pt x="141585" y="593922"/>
                      </a:cubicBezTo>
                      <a:cubicBezTo>
                        <a:pt x="271316" y="692696"/>
                        <a:pt x="461054" y="719271"/>
                        <a:pt x="623265" y="654120"/>
                      </a:cubicBezTo>
                      <a:cubicBezTo>
                        <a:pt x="678891" y="631831"/>
                        <a:pt x="849674" y="563156"/>
                        <a:pt x="884154" y="393230"/>
                      </a:cubicBezTo>
                      <a:cubicBezTo>
                        <a:pt x="904919" y="290551"/>
                        <a:pt x="871963" y="170917"/>
                        <a:pt x="783857" y="92240"/>
                      </a:cubicBezTo>
                      <a:cubicBezTo>
                        <a:pt x="745471" y="57950"/>
                        <a:pt x="695941" y="25660"/>
                        <a:pt x="647078" y="9563"/>
                      </a:cubicBezTo>
                      <a:cubicBezTo>
                        <a:pt x="542874" y="-24822"/>
                        <a:pt x="518775" y="38329"/>
                        <a:pt x="492867" y="122244"/>
                      </a:cubicBezTo>
                      <a:cubicBezTo>
                        <a:pt x="452863" y="251784"/>
                        <a:pt x="401714" y="222828"/>
                        <a:pt x="292176" y="172536"/>
                      </a:cubicBezTo>
                      <a:cubicBezTo>
                        <a:pt x="189782" y="125482"/>
                        <a:pt x="129108" y="100432"/>
                        <a:pt x="51289" y="202635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819" name="Google Shape;1819;p14"/>
                <p:cNvSpPr/>
                <p:nvPr/>
              </p:nvSpPr>
              <p:spPr>
                <a:xfrm>
                  <a:off x="10913347" y="1960327"/>
                  <a:ext cx="918545" cy="71829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18545" h="718292" extrusionOk="0">
                      <a:moveTo>
                        <a:pt x="450073" y="718293"/>
                      </a:moveTo>
                      <a:cubicBezTo>
                        <a:pt x="340726" y="718293"/>
                        <a:pt x="232522" y="684384"/>
                        <a:pt x="147178" y="619423"/>
                      </a:cubicBezTo>
                      <a:cubicBezTo>
                        <a:pt x="107364" y="589039"/>
                        <a:pt x="14018" y="517982"/>
                        <a:pt x="1160" y="398920"/>
                      </a:cubicBezTo>
                      <a:cubicBezTo>
                        <a:pt x="-745" y="381203"/>
                        <a:pt x="-7222" y="288620"/>
                        <a:pt x="54214" y="208134"/>
                      </a:cubicBezTo>
                      <a:cubicBezTo>
                        <a:pt x="140511" y="94786"/>
                        <a:pt x="212614" y="127933"/>
                        <a:pt x="312342" y="173749"/>
                      </a:cubicBezTo>
                      <a:lnTo>
                        <a:pt x="323581" y="178987"/>
                      </a:lnTo>
                      <a:cubicBezTo>
                        <a:pt x="379112" y="204610"/>
                        <a:pt x="419212" y="223088"/>
                        <a:pt x="445215" y="211468"/>
                      </a:cubicBezTo>
                      <a:cubicBezTo>
                        <a:pt x="463979" y="203086"/>
                        <a:pt x="479314" y="177940"/>
                        <a:pt x="493412" y="132315"/>
                      </a:cubicBezTo>
                      <a:cubicBezTo>
                        <a:pt x="511033" y="75165"/>
                        <a:pt x="527607" y="29921"/>
                        <a:pt x="566278" y="9919"/>
                      </a:cubicBezTo>
                      <a:cubicBezTo>
                        <a:pt x="592091" y="-3416"/>
                        <a:pt x="624571" y="-3321"/>
                        <a:pt x="665719" y="10300"/>
                      </a:cubicBezTo>
                      <a:cubicBezTo>
                        <a:pt x="712106" y="25540"/>
                        <a:pt x="763731" y="56782"/>
                        <a:pt x="807451" y="95834"/>
                      </a:cubicBezTo>
                      <a:cubicBezTo>
                        <a:pt x="894129" y="173272"/>
                        <a:pt x="935276" y="296717"/>
                        <a:pt x="912226" y="410350"/>
                      </a:cubicBezTo>
                      <a:cubicBezTo>
                        <a:pt x="876221" y="587800"/>
                        <a:pt x="700486" y="658476"/>
                        <a:pt x="642668" y="681622"/>
                      </a:cubicBezTo>
                      <a:cubicBezTo>
                        <a:pt x="581137" y="706196"/>
                        <a:pt x="515414" y="718293"/>
                        <a:pt x="450073" y="718293"/>
                      </a:cubicBezTo>
                      <a:close/>
                      <a:moveTo>
                        <a:pt x="178515" y="160128"/>
                      </a:moveTo>
                      <a:cubicBezTo>
                        <a:pt x="143083" y="160128"/>
                        <a:pt x="112697" y="178321"/>
                        <a:pt x="76883" y="225374"/>
                      </a:cubicBezTo>
                      <a:cubicBezTo>
                        <a:pt x="76883" y="225374"/>
                        <a:pt x="76883" y="225374"/>
                        <a:pt x="76883" y="225374"/>
                      </a:cubicBezTo>
                      <a:cubicBezTo>
                        <a:pt x="22114" y="297288"/>
                        <a:pt x="27830" y="379965"/>
                        <a:pt x="29544" y="395776"/>
                      </a:cubicBezTo>
                      <a:cubicBezTo>
                        <a:pt x="41164" y="502647"/>
                        <a:pt x="127557" y="568560"/>
                        <a:pt x="164418" y="596659"/>
                      </a:cubicBezTo>
                      <a:cubicBezTo>
                        <a:pt x="292911" y="694576"/>
                        <a:pt x="476553" y="717436"/>
                        <a:pt x="632096" y="654952"/>
                      </a:cubicBezTo>
                      <a:cubicBezTo>
                        <a:pt x="686388" y="633139"/>
                        <a:pt x="851361" y="566846"/>
                        <a:pt x="884318" y="404539"/>
                      </a:cubicBezTo>
                      <a:cubicBezTo>
                        <a:pt x="905369" y="300717"/>
                        <a:pt x="867744" y="187846"/>
                        <a:pt x="788497" y="116980"/>
                      </a:cubicBezTo>
                      <a:cubicBezTo>
                        <a:pt x="747539" y="80404"/>
                        <a:pt x="699532" y="51352"/>
                        <a:pt x="656765" y="37255"/>
                      </a:cubicBezTo>
                      <a:cubicBezTo>
                        <a:pt x="623332" y="26206"/>
                        <a:pt x="597997" y="25540"/>
                        <a:pt x="579327" y="35160"/>
                      </a:cubicBezTo>
                      <a:cubicBezTo>
                        <a:pt x="550562" y="50019"/>
                        <a:pt x="536275" y="89929"/>
                        <a:pt x="520654" y="140506"/>
                      </a:cubicBezTo>
                      <a:cubicBezTo>
                        <a:pt x="503699" y="195275"/>
                        <a:pt x="484077" y="225184"/>
                        <a:pt x="456835" y="237280"/>
                      </a:cubicBezTo>
                      <a:cubicBezTo>
                        <a:pt x="418926" y="254235"/>
                        <a:pt x="373968" y="233375"/>
                        <a:pt x="311579" y="204705"/>
                      </a:cubicBezTo>
                      <a:lnTo>
                        <a:pt x="300340" y="199561"/>
                      </a:lnTo>
                      <a:cubicBezTo>
                        <a:pt x="249571" y="176225"/>
                        <a:pt x="211757" y="160128"/>
                        <a:pt x="178515" y="160128"/>
                      </a:cubicBezTo>
                      <a:close/>
                      <a:moveTo>
                        <a:pt x="65454" y="216706"/>
                      </a:moveTo>
                      <a:lnTo>
                        <a:pt x="65454" y="216706"/>
                      </a:lnTo>
                      <a:lnTo>
                        <a:pt x="65454" y="216706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1820" name="Google Shape;1820;p14"/>
              <p:cNvGrpSpPr/>
              <p:nvPr/>
            </p:nvGrpSpPr>
            <p:grpSpPr>
              <a:xfrm>
                <a:off x="10974609" y="2212942"/>
                <a:ext cx="209169" cy="209168"/>
                <a:chOff x="10974609" y="2212942"/>
                <a:chExt cx="209169" cy="209168"/>
              </a:xfrm>
            </p:grpSpPr>
            <p:sp>
              <p:nvSpPr>
                <p:cNvPr id="1821" name="Google Shape;1821;p14"/>
                <p:cNvSpPr/>
                <p:nvPr/>
              </p:nvSpPr>
              <p:spPr>
                <a:xfrm>
                  <a:off x="10988802" y="2227230"/>
                  <a:ext cx="180594" cy="18059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0594" h="180593" extrusionOk="0">
                      <a:moveTo>
                        <a:pt x="180594" y="90297"/>
                      </a:moveTo>
                      <a:cubicBezTo>
                        <a:pt x="180594" y="140167"/>
                        <a:pt x="140166" y="180594"/>
                        <a:pt x="90297" y="180594"/>
                      </a:cubicBezTo>
                      <a:cubicBezTo>
                        <a:pt x="40427" y="180594"/>
                        <a:pt x="1" y="140167"/>
                        <a:pt x="1" y="90297"/>
                      </a:cubicBezTo>
                      <a:cubicBezTo>
                        <a:pt x="1" y="40427"/>
                        <a:pt x="40428" y="0"/>
                        <a:pt x="90297" y="0"/>
                      </a:cubicBezTo>
                      <a:cubicBezTo>
                        <a:pt x="140168" y="0"/>
                        <a:pt x="180594" y="40427"/>
                        <a:pt x="180594" y="90297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822" name="Google Shape;1822;p14"/>
                <p:cNvSpPr/>
                <p:nvPr/>
              </p:nvSpPr>
              <p:spPr>
                <a:xfrm>
                  <a:off x="10974609" y="2212942"/>
                  <a:ext cx="209169" cy="20916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9169" h="209168" extrusionOk="0">
                      <a:moveTo>
                        <a:pt x="104585" y="209169"/>
                      </a:moveTo>
                      <a:cubicBezTo>
                        <a:pt x="46863" y="209169"/>
                        <a:pt x="0" y="162211"/>
                        <a:pt x="0" y="104584"/>
                      </a:cubicBezTo>
                      <a:cubicBezTo>
                        <a:pt x="0" y="46958"/>
                        <a:pt x="46959" y="0"/>
                        <a:pt x="104585" y="0"/>
                      </a:cubicBezTo>
                      <a:cubicBezTo>
                        <a:pt x="162211" y="0"/>
                        <a:pt x="209170" y="46958"/>
                        <a:pt x="209170" y="104584"/>
                      </a:cubicBezTo>
                      <a:cubicBezTo>
                        <a:pt x="209170" y="162211"/>
                        <a:pt x="162211" y="209169"/>
                        <a:pt x="104585" y="209169"/>
                      </a:cubicBezTo>
                      <a:close/>
                      <a:moveTo>
                        <a:pt x="104585" y="28480"/>
                      </a:moveTo>
                      <a:cubicBezTo>
                        <a:pt x="62675" y="28480"/>
                        <a:pt x="28575" y="62579"/>
                        <a:pt x="28575" y="104489"/>
                      </a:cubicBezTo>
                      <a:cubicBezTo>
                        <a:pt x="28575" y="146399"/>
                        <a:pt x="62675" y="180499"/>
                        <a:pt x="104585" y="180499"/>
                      </a:cubicBezTo>
                      <a:cubicBezTo>
                        <a:pt x="146495" y="180499"/>
                        <a:pt x="180595" y="146399"/>
                        <a:pt x="180595" y="104489"/>
                      </a:cubicBezTo>
                      <a:cubicBezTo>
                        <a:pt x="180595" y="62579"/>
                        <a:pt x="146495" y="28480"/>
                        <a:pt x="104585" y="2848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1823" name="Google Shape;1823;p14"/>
              <p:cNvGrpSpPr/>
              <p:nvPr/>
            </p:nvGrpSpPr>
            <p:grpSpPr>
              <a:xfrm>
                <a:off x="11175206" y="2363437"/>
                <a:ext cx="209168" cy="209168"/>
                <a:chOff x="11175206" y="2363437"/>
                <a:chExt cx="209168" cy="209168"/>
              </a:xfrm>
            </p:grpSpPr>
            <p:sp>
              <p:nvSpPr>
                <p:cNvPr id="1824" name="Google Shape;1824;p14"/>
                <p:cNvSpPr/>
                <p:nvPr/>
              </p:nvSpPr>
              <p:spPr>
                <a:xfrm>
                  <a:off x="11189493" y="2377725"/>
                  <a:ext cx="180594" cy="18059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0594" h="180593" extrusionOk="0">
                      <a:moveTo>
                        <a:pt x="180594" y="90297"/>
                      </a:moveTo>
                      <a:cubicBezTo>
                        <a:pt x="180594" y="140167"/>
                        <a:pt x="140166" y="180594"/>
                        <a:pt x="90297" y="180594"/>
                      </a:cubicBezTo>
                      <a:cubicBezTo>
                        <a:pt x="40427" y="180594"/>
                        <a:pt x="0" y="140167"/>
                        <a:pt x="0" y="90297"/>
                      </a:cubicBezTo>
                      <a:cubicBezTo>
                        <a:pt x="0" y="40427"/>
                        <a:pt x="40428" y="0"/>
                        <a:pt x="90297" y="0"/>
                      </a:cubicBezTo>
                      <a:cubicBezTo>
                        <a:pt x="140167" y="0"/>
                        <a:pt x="180594" y="40427"/>
                        <a:pt x="180594" y="90297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825" name="Google Shape;1825;p14"/>
                <p:cNvSpPr/>
                <p:nvPr/>
              </p:nvSpPr>
              <p:spPr>
                <a:xfrm>
                  <a:off x="11175206" y="2363437"/>
                  <a:ext cx="209168" cy="20916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9168" h="209168" extrusionOk="0">
                      <a:moveTo>
                        <a:pt x="104584" y="209169"/>
                      </a:moveTo>
                      <a:cubicBezTo>
                        <a:pt x="46959" y="209169"/>
                        <a:pt x="0" y="162211"/>
                        <a:pt x="0" y="104584"/>
                      </a:cubicBezTo>
                      <a:cubicBezTo>
                        <a:pt x="0" y="46958"/>
                        <a:pt x="46959" y="0"/>
                        <a:pt x="104584" y="0"/>
                      </a:cubicBezTo>
                      <a:cubicBezTo>
                        <a:pt x="162306" y="0"/>
                        <a:pt x="209169" y="46958"/>
                        <a:pt x="209169" y="104584"/>
                      </a:cubicBezTo>
                      <a:cubicBezTo>
                        <a:pt x="209169" y="162211"/>
                        <a:pt x="162306" y="209169"/>
                        <a:pt x="104584" y="209169"/>
                      </a:cubicBezTo>
                      <a:close/>
                      <a:moveTo>
                        <a:pt x="104584" y="28575"/>
                      </a:moveTo>
                      <a:cubicBezTo>
                        <a:pt x="62674" y="28575"/>
                        <a:pt x="28575" y="62675"/>
                        <a:pt x="28575" y="104584"/>
                      </a:cubicBezTo>
                      <a:cubicBezTo>
                        <a:pt x="28575" y="146494"/>
                        <a:pt x="62674" y="180594"/>
                        <a:pt x="104584" y="180594"/>
                      </a:cubicBezTo>
                      <a:cubicBezTo>
                        <a:pt x="146495" y="180594"/>
                        <a:pt x="180594" y="146494"/>
                        <a:pt x="180594" y="104584"/>
                      </a:cubicBezTo>
                      <a:cubicBezTo>
                        <a:pt x="180594" y="62675"/>
                        <a:pt x="146495" y="28575"/>
                        <a:pt x="104584" y="28575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1826" name="Google Shape;1826;p14"/>
              <p:cNvGrpSpPr/>
              <p:nvPr/>
            </p:nvGrpSpPr>
            <p:grpSpPr>
              <a:xfrm>
                <a:off x="11516391" y="2092546"/>
                <a:ext cx="209169" cy="209168"/>
                <a:chOff x="11516391" y="2092546"/>
                <a:chExt cx="209169" cy="209168"/>
              </a:xfrm>
            </p:grpSpPr>
            <p:sp>
              <p:nvSpPr>
                <p:cNvPr id="1827" name="Google Shape;1827;p14"/>
                <p:cNvSpPr/>
                <p:nvPr/>
              </p:nvSpPr>
              <p:spPr>
                <a:xfrm>
                  <a:off x="11530679" y="2106739"/>
                  <a:ext cx="180594" cy="18059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0594" h="180593" extrusionOk="0">
                      <a:moveTo>
                        <a:pt x="180594" y="90297"/>
                      </a:moveTo>
                      <a:cubicBezTo>
                        <a:pt x="180594" y="140167"/>
                        <a:pt x="140167" y="180594"/>
                        <a:pt x="90297" y="180594"/>
                      </a:cubicBezTo>
                      <a:cubicBezTo>
                        <a:pt x="40427" y="180594"/>
                        <a:pt x="1" y="140167"/>
                        <a:pt x="1" y="90297"/>
                      </a:cubicBezTo>
                      <a:cubicBezTo>
                        <a:pt x="1" y="40427"/>
                        <a:pt x="40428" y="0"/>
                        <a:pt x="90297" y="0"/>
                      </a:cubicBezTo>
                      <a:cubicBezTo>
                        <a:pt x="140168" y="0"/>
                        <a:pt x="180594" y="40427"/>
                        <a:pt x="180594" y="90297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828" name="Google Shape;1828;p14"/>
                <p:cNvSpPr/>
                <p:nvPr/>
              </p:nvSpPr>
              <p:spPr>
                <a:xfrm>
                  <a:off x="11516391" y="2092546"/>
                  <a:ext cx="209169" cy="20916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9169" h="209168" extrusionOk="0">
                      <a:moveTo>
                        <a:pt x="104585" y="209169"/>
                      </a:moveTo>
                      <a:cubicBezTo>
                        <a:pt x="46863" y="209169"/>
                        <a:pt x="0" y="162211"/>
                        <a:pt x="0" y="104584"/>
                      </a:cubicBezTo>
                      <a:cubicBezTo>
                        <a:pt x="0" y="46958"/>
                        <a:pt x="46959" y="0"/>
                        <a:pt x="104585" y="0"/>
                      </a:cubicBezTo>
                      <a:cubicBezTo>
                        <a:pt x="162211" y="0"/>
                        <a:pt x="209170" y="46958"/>
                        <a:pt x="209170" y="104584"/>
                      </a:cubicBezTo>
                      <a:cubicBezTo>
                        <a:pt x="209170" y="162211"/>
                        <a:pt x="162306" y="209169"/>
                        <a:pt x="104585" y="209169"/>
                      </a:cubicBezTo>
                      <a:close/>
                      <a:moveTo>
                        <a:pt x="104585" y="28480"/>
                      </a:moveTo>
                      <a:cubicBezTo>
                        <a:pt x="62675" y="28480"/>
                        <a:pt x="28575" y="62579"/>
                        <a:pt x="28575" y="104489"/>
                      </a:cubicBezTo>
                      <a:cubicBezTo>
                        <a:pt x="28575" y="146399"/>
                        <a:pt x="62675" y="180499"/>
                        <a:pt x="104585" y="180499"/>
                      </a:cubicBezTo>
                      <a:cubicBezTo>
                        <a:pt x="146495" y="180499"/>
                        <a:pt x="180595" y="146399"/>
                        <a:pt x="180595" y="104489"/>
                      </a:cubicBezTo>
                      <a:cubicBezTo>
                        <a:pt x="180595" y="62579"/>
                        <a:pt x="146495" y="28480"/>
                        <a:pt x="104585" y="2848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1829" name="Google Shape;1829;p14"/>
              <p:cNvGrpSpPr/>
              <p:nvPr/>
            </p:nvGrpSpPr>
            <p:grpSpPr>
              <a:xfrm>
                <a:off x="11426094" y="2333338"/>
                <a:ext cx="209169" cy="209168"/>
                <a:chOff x="11426094" y="2333338"/>
                <a:chExt cx="209169" cy="209168"/>
              </a:xfrm>
            </p:grpSpPr>
            <p:sp>
              <p:nvSpPr>
                <p:cNvPr id="1830" name="Google Shape;1830;p14"/>
                <p:cNvSpPr/>
                <p:nvPr/>
              </p:nvSpPr>
              <p:spPr>
                <a:xfrm>
                  <a:off x="11440382" y="2347626"/>
                  <a:ext cx="180594" cy="18059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0594" h="180593" extrusionOk="0">
                      <a:moveTo>
                        <a:pt x="180594" y="90297"/>
                      </a:moveTo>
                      <a:cubicBezTo>
                        <a:pt x="180594" y="140167"/>
                        <a:pt x="140167" y="180594"/>
                        <a:pt x="90298" y="180594"/>
                      </a:cubicBezTo>
                      <a:cubicBezTo>
                        <a:pt x="40427" y="180594"/>
                        <a:pt x="1" y="140167"/>
                        <a:pt x="1" y="90297"/>
                      </a:cubicBezTo>
                      <a:cubicBezTo>
                        <a:pt x="1" y="40427"/>
                        <a:pt x="40429" y="0"/>
                        <a:pt x="90298" y="0"/>
                      </a:cubicBezTo>
                      <a:cubicBezTo>
                        <a:pt x="140168" y="0"/>
                        <a:pt x="180594" y="40427"/>
                        <a:pt x="180594" y="90297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831" name="Google Shape;1831;p14"/>
                <p:cNvSpPr/>
                <p:nvPr/>
              </p:nvSpPr>
              <p:spPr>
                <a:xfrm>
                  <a:off x="11426094" y="2333338"/>
                  <a:ext cx="209169" cy="20916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9169" h="209168" extrusionOk="0">
                      <a:moveTo>
                        <a:pt x="104584" y="209169"/>
                      </a:moveTo>
                      <a:cubicBezTo>
                        <a:pt x="46959" y="209169"/>
                        <a:pt x="0" y="162211"/>
                        <a:pt x="0" y="104584"/>
                      </a:cubicBezTo>
                      <a:cubicBezTo>
                        <a:pt x="0" y="46958"/>
                        <a:pt x="46959" y="0"/>
                        <a:pt x="104584" y="0"/>
                      </a:cubicBezTo>
                      <a:cubicBezTo>
                        <a:pt x="162306" y="0"/>
                        <a:pt x="209170" y="46958"/>
                        <a:pt x="209170" y="104584"/>
                      </a:cubicBezTo>
                      <a:cubicBezTo>
                        <a:pt x="209170" y="162211"/>
                        <a:pt x="162211" y="209169"/>
                        <a:pt x="104584" y="209169"/>
                      </a:cubicBezTo>
                      <a:close/>
                      <a:moveTo>
                        <a:pt x="104584" y="28575"/>
                      </a:moveTo>
                      <a:cubicBezTo>
                        <a:pt x="62675" y="28575"/>
                        <a:pt x="28575" y="62675"/>
                        <a:pt x="28575" y="104584"/>
                      </a:cubicBezTo>
                      <a:cubicBezTo>
                        <a:pt x="28575" y="146495"/>
                        <a:pt x="62675" y="180594"/>
                        <a:pt x="104584" y="180594"/>
                      </a:cubicBezTo>
                      <a:cubicBezTo>
                        <a:pt x="146495" y="180594"/>
                        <a:pt x="180595" y="146495"/>
                        <a:pt x="180595" y="104584"/>
                      </a:cubicBezTo>
                      <a:cubicBezTo>
                        <a:pt x="180595" y="62675"/>
                        <a:pt x="146495" y="28575"/>
                        <a:pt x="104584" y="28575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1832" name="Google Shape;1832;p14"/>
              <p:cNvGrpSpPr/>
              <p:nvPr/>
            </p:nvGrpSpPr>
            <p:grpSpPr>
              <a:xfrm>
                <a:off x="10932301" y="1720888"/>
                <a:ext cx="646499" cy="499292"/>
                <a:chOff x="10932301" y="1720888"/>
                <a:chExt cx="646499" cy="499292"/>
              </a:xfrm>
            </p:grpSpPr>
            <p:grpSp>
              <p:nvGrpSpPr>
                <p:cNvPr id="1833" name="Google Shape;1833;p14"/>
                <p:cNvGrpSpPr/>
                <p:nvPr/>
              </p:nvGrpSpPr>
              <p:grpSpPr>
                <a:xfrm>
                  <a:off x="11292848" y="1720888"/>
                  <a:ext cx="285952" cy="231831"/>
                  <a:chOff x="11292848" y="1720888"/>
                  <a:chExt cx="285952" cy="231831"/>
                </a:xfrm>
              </p:grpSpPr>
              <p:sp>
                <p:nvSpPr>
                  <p:cNvPr id="1834" name="Google Shape;1834;p14"/>
                  <p:cNvSpPr/>
                  <p:nvPr/>
                </p:nvSpPr>
                <p:spPr>
                  <a:xfrm>
                    <a:off x="11307222" y="1734999"/>
                    <a:ext cx="257461" cy="20344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57461" h="203449" extrusionOk="0">
                        <a:moveTo>
                          <a:pt x="0" y="110183"/>
                        </a:moveTo>
                        <a:cubicBezTo>
                          <a:pt x="10002" y="90562"/>
                          <a:pt x="30290" y="57701"/>
                          <a:pt x="68199" y="32555"/>
                        </a:cubicBezTo>
                        <a:cubicBezTo>
                          <a:pt x="150495" y="-22024"/>
                          <a:pt x="244030" y="7504"/>
                          <a:pt x="257461" y="11981"/>
                        </a:cubicBezTo>
                        <a:cubicBezTo>
                          <a:pt x="254603" y="34460"/>
                          <a:pt x="247459" y="69893"/>
                          <a:pt x="226409" y="107897"/>
                        </a:cubicBezTo>
                        <a:cubicBezTo>
                          <a:pt x="209741" y="137996"/>
                          <a:pt x="189262" y="174953"/>
                          <a:pt x="146304" y="193241"/>
                        </a:cubicBezTo>
                        <a:cubicBezTo>
                          <a:pt x="91249" y="216673"/>
                          <a:pt x="37148" y="193241"/>
                          <a:pt x="24385" y="187336"/>
                        </a:cubicBezTo>
                        <a:cubicBezTo>
                          <a:pt x="16193" y="161618"/>
                          <a:pt x="8096" y="135901"/>
                          <a:pt x="0" y="110183"/>
                        </a:cubicBezTo>
                        <a:close/>
                      </a:path>
                    </a:pathLst>
                  </a:custGeom>
                  <a:solidFill>
                    <a:schemeClr val="lt2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835" name="Google Shape;1835;p14"/>
                  <p:cNvSpPr/>
                  <p:nvPr/>
                </p:nvSpPr>
                <p:spPr>
                  <a:xfrm>
                    <a:off x="11292848" y="1720888"/>
                    <a:ext cx="285952" cy="23183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85952" h="231831" extrusionOk="0">
                        <a:moveTo>
                          <a:pt x="109338" y="231831"/>
                        </a:moveTo>
                        <a:cubicBezTo>
                          <a:pt x="75239" y="231831"/>
                          <a:pt x="46569" y="220877"/>
                          <a:pt x="32663" y="214400"/>
                        </a:cubicBezTo>
                        <a:cubicBezTo>
                          <a:pt x="29043" y="212686"/>
                          <a:pt x="26281" y="209543"/>
                          <a:pt x="25042" y="205733"/>
                        </a:cubicBezTo>
                        <a:lnTo>
                          <a:pt x="659" y="128580"/>
                        </a:lnTo>
                        <a:cubicBezTo>
                          <a:pt x="-484" y="125056"/>
                          <a:pt x="-104" y="121151"/>
                          <a:pt x="1516" y="117817"/>
                        </a:cubicBezTo>
                        <a:cubicBezTo>
                          <a:pt x="18851" y="83718"/>
                          <a:pt x="44092" y="54952"/>
                          <a:pt x="74573" y="34759"/>
                        </a:cubicBezTo>
                        <a:cubicBezTo>
                          <a:pt x="160107" y="-21915"/>
                          <a:pt x="257548" y="6279"/>
                          <a:pt x="276217" y="12566"/>
                        </a:cubicBezTo>
                        <a:cubicBezTo>
                          <a:pt x="282694" y="14756"/>
                          <a:pt x="286694" y="21138"/>
                          <a:pt x="285837" y="27901"/>
                        </a:cubicBezTo>
                        <a:cubicBezTo>
                          <a:pt x="281361" y="63906"/>
                          <a:pt x="270311" y="97910"/>
                          <a:pt x="253072" y="128961"/>
                        </a:cubicBezTo>
                        <a:cubicBezTo>
                          <a:pt x="235449" y="160775"/>
                          <a:pt x="213543" y="200303"/>
                          <a:pt x="166108" y="220497"/>
                        </a:cubicBezTo>
                        <a:cubicBezTo>
                          <a:pt x="146677" y="228783"/>
                          <a:pt x="127246" y="231831"/>
                          <a:pt x="109338" y="231831"/>
                        </a:cubicBezTo>
                        <a:close/>
                        <a:moveTo>
                          <a:pt x="50379" y="190969"/>
                        </a:moveTo>
                        <a:cubicBezTo>
                          <a:pt x="71049" y="199541"/>
                          <a:pt x="113053" y="212019"/>
                          <a:pt x="155059" y="194207"/>
                        </a:cubicBezTo>
                        <a:cubicBezTo>
                          <a:pt x="193540" y="177920"/>
                          <a:pt x="211923" y="144582"/>
                          <a:pt x="228211" y="115150"/>
                        </a:cubicBezTo>
                        <a:cubicBezTo>
                          <a:pt x="241736" y="90671"/>
                          <a:pt x="250975" y="64286"/>
                          <a:pt x="255833" y="36283"/>
                        </a:cubicBezTo>
                        <a:cubicBezTo>
                          <a:pt x="225924" y="28473"/>
                          <a:pt x="153916" y="16471"/>
                          <a:pt x="90384" y="58572"/>
                        </a:cubicBezTo>
                        <a:cubicBezTo>
                          <a:pt x="65524" y="75050"/>
                          <a:pt x="44665" y="98195"/>
                          <a:pt x="29710" y="125627"/>
                        </a:cubicBezTo>
                        <a:lnTo>
                          <a:pt x="50379" y="190969"/>
                        </a:ln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836" name="Google Shape;1836;p14"/>
                <p:cNvGrpSpPr/>
                <p:nvPr/>
              </p:nvGrpSpPr>
              <p:grpSpPr>
                <a:xfrm>
                  <a:off x="11190563" y="1827754"/>
                  <a:ext cx="209006" cy="212690"/>
                  <a:chOff x="11190563" y="1827754"/>
                  <a:chExt cx="209006" cy="212690"/>
                </a:xfrm>
              </p:grpSpPr>
              <p:sp>
                <p:nvSpPr>
                  <p:cNvPr id="1837" name="Google Shape;1837;p14"/>
                  <p:cNvSpPr/>
                  <p:nvPr/>
                </p:nvSpPr>
                <p:spPr>
                  <a:xfrm>
                    <a:off x="11204733" y="1842073"/>
                    <a:ext cx="180389" cy="18417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0389" h="184179" extrusionOk="0">
                        <a:moveTo>
                          <a:pt x="150591" y="147317"/>
                        </a:moveTo>
                        <a:cubicBezTo>
                          <a:pt x="182213" y="126077"/>
                          <a:pt x="189929" y="82928"/>
                          <a:pt x="167640" y="52067"/>
                        </a:cubicBezTo>
                        <a:lnTo>
                          <a:pt x="150114" y="27874"/>
                        </a:lnTo>
                        <a:cubicBezTo>
                          <a:pt x="127540" y="-3463"/>
                          <a:pt x="83248" y="-9274"/>
                          <a:pt x="53244" y="15015"/>
                        </a:cubicBezTo>
                        <a:lnTo>
                          <a:pt x="0" y="58068"/>
                        </a:lnTo>
                        <a:cubicBezTo>
                          <a:pt x="31813" y="100645"/>
                          <a:pt x="63818" y="142269"/>
                          <a:pt x="95727" y="184179"/>
                        </a:cubicBezTo>
                        <a:lnTo>
                          <a:pt x="150591" y="147317"/>
                        </a:lnTo>
                        <a:close/>
                      </a:path>
                    </a:pathLst>
                  </a:custGeom>
                  <a:solidFill>
                    <a:srgbClr val="3D495B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838" name="Google Shape;1838;p14"/>
                  <p:cNvSpPr/>
                  <p:nvPr/>
                </p:nvSpPr>
                <p:spPr>
                  <a:xfrm>
                    <a:off x="11190563" y="1827754"/>
                    <a:ext cx="209006" cy="21269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09006" h="212690" extrusionOk="0">
                        <a:moveTo>
                          <a:pt x="109992" y="212691"/>
                        </a:moveTo>
                        <a:cubicBezTo>
                          <a:pt x="105705" y="212691"/>
                          <a:pt x="101420" y="210786"/>
                          <a:pt x="98657" y="207071"/>
                        </a:cubicBezTo>
                        <a:lnTo>
                          <a:pt x="81513" y="184592"/>
                        </a:lnTo>
                        <a:cubicBezTo>
                          <a:pt x="55699" y="150778"/>
                          <a:pt x="29030" y="115821"/>
                          <a:pt x="2836" y="80865"/>
                        </a:cubicBezTo>
                        <a:cubicBezTo>
                          <a:pt x="-1736" y="74673"/>
                          <a:pt x="-688" y="66006"/>
                          <a:pt x="5313" y="61243"/>
                        </a:cubicBezTo>
                        <a:lnTo>
                          <a:pt x="58557" y="18190"/>
                        </a:lnTo>
                        <a:cubicBezTo>
                          <a:pt x="76178" y="3903"/>
                          <a:pt x="98182" y="-2289"/>
                          <a:pt x="120660" y="759"/>
                        </a:cubicBezTo>
                        <a:cubicBezTo>
                          <a:pt x="143139" y="3712"/>
                          <a:pt x="162760" y="15523"/>
                          <a:pt x="176000" y="33811"/>
                        </a:cubicBezTo>
                        <a:lnTo>
                          <a:pt x="193527" y="58005"/>
                        </a:lnTo>
                        <a:cubicBezTo>
                          <a:pt x="206576" y="76102"/>
                          <a:pt x="211623" y="98200"/>
                          <a:pt x="207719" y="120108"/>
                        </a:cubicBezTo>
                        <a:cubicBezTo>
                          <a:pt x="203813" y="142110"/>
                          <a:pt x="191430" y="161065"/>
                          <a:pt x="172857" y="173448"/>
                        </a:cubicBezTo>
                        <a:lnTo>
                          <a:pt x="172857" y="173448"/>
                        </a:lnTo>
                        <a:lnTo>
                          <a:pt x="118088" y="210214"/>
                        </a:lnTo>
                        <a:cubicBezTo>
                          <a:pt x="115517" y="211929"/>
                          <a:pt x="112754" y="212691"/>
                          <a:pt x="109992" y="212691"/>
                        </a:cubicBezTo>
                        <a:close/>
                        <a:moveTo>
                          <a:pt x="33888" y="74769"/>
                        </a:moveTo>
                        <a:cubicBezTo>
                          <a:pt x="57319" y="105915"/>
                          <a:pt x="81036" y="137062"/>
                          <a:pt x="104087" y="167256"/>
                        </a:cubicBezTo>
                        <a:lnTo>
                          <a:pt x="113135" y="179067"/>
                        </a:lnTo>
                        <a:lnTo>
                          <a:pt x="156759" y="149730"/>
                        </a:lnTo>
                        <a:cubicBezTo>
                          <a:pt x="168761" y="141634"/>
                          <a:pt x="176858" y="129347"/>
                          <a:pt x="179429" y="115059"/>
                        </a:cubicBezTo>
                        <a:cubicBezTo>
                          <a:pt x="182001" y="100772"/>
                          <a:pt x="178667" y="86484"/>
                          <a:pt x="170190" y="74673"/>
                        </a:cubicBezTo>
                        <a:lnTo>
                          <a:pt x="152664" y="50480"/>
                        </a:lnTo>
                        <a:cubicBezTo>
                          <a:pt x="144092" y="38574"/>
                          <a:pt x="131233" y="30954"/>
                          <a:pt x="116659" y="28953"/>
                        </a:cubicBezTo>
                        <a:cubicBezTo>
                          <a:pt x="102086" y="27048"/>
                          <a:pt x="87798" y="31049"/>
                          <a:pt x="76369" y="40288"/>
                        </a:cubicBezTo>
                        <a:lnTo>
                          <a:pt x="33888" y="74769"/>
                        </a:lnTo>
                        <a:close/>
                        <a:moveTo>
                          <a:pt x="164761" y="161637"/>
                        </a:moveTo>
                        <a:lnTo>
                          <a:pt x="164761" y="161637"/>
                        </a:lnTo>
                        <a:lnTo>
                          <a:pt x="164761" y="161637"/>
                        </a:ln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839" name="Google Shape;1839;p14"/>
                <p:cNvGrpSpPr/>
                <p:nvPr/>
              </p:nvGrpSpPr>
              <p:grpSpPr>
                <a:xfrm>
                  <a:off x="10932301" y="1885932"/>
                  <a:ext cx="382548" cy="334248"/>
                  <a:chOff x="10932301" y="1885932"/>
                  <a:chExt cx="382548" cy="334248"/>
                </a:xfrm>
              </p:grpSpPr>
              <p:sp>
                <p:nvSpPr>
                  <p:cNvPr id="1840" name="Google Shape;1840;p14"/>
                  <p:cNvSpPr/>
                  <p:nvPr/>
                </p:nvSpPr>
                <p:spPr>
                  <a:xfrm>
                    <a:off x="10946706" y="1900046"/>
                    <a:ext cx="353849" cy="30598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53849" h="305983" extrusionOk="0">
                        <a:moveTo>
                          <a:pt x="258123" y="0"/>
                        </a:moveTo>
                        <a:lnTo>
                          <a:pt x="22188" y="190881"/>
                        </a:lnTo>
                        <a:cubicBezTo>
                          <a:pt x="-3147" y="213360"/>
                          <a:pt x="-7339" y="251270"/>
                          <a:pt x="12473" y="278702"/>
                        </a:cubicBezTo>
                        <a:cubicBezTo>
                          <a:pt x="32571" y="306515"/>
                          <a:pt x="70671" y="314230"/>
                          <a:pt x="100008" y="296418"/>
                        </a:cubicBezTo>
                        <a:lnTo>
                          <a:pt x="353850" y="126016"/>
                        </a:lnTo>
                        <a:cubicBezTo>
                          <a:pt x="321846" y="84296"/>
                          <a:pt x="289841" y="42577"/>
                          <a:pt x="258123" y="0"/>
                        </a:cubicBez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841" name="Google Shape;1841;p14"/>
                  <p:cNvSpPr/>
                  <p:nvPr/>
                </p:nvSpPr>
                <p:spPr>
                  <a:xfrm>
                    <a:off x="10932301" y="1885932"/>
                    <a:ext cx="382548" cy="33424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82548" h="334248" extrusionOk="0">
                        <a:moveTo>
                          <a:pt x="80314" y="334249"/>
                        </a:moveTo>
                        <a:cubicBezTo>
                          <a:pt x="55263" y="334249"/>
                          <a:pt x="30688" y="322628"/>
                          <a:pt x="15257" y="301293"/>
                        </a:cubicBezTo>
                        <a:cubicBezTo>
                          <a:pt x="-8936" y="267765"/>
                          <a:pt x="-3888" y="221854"/>
                          <a:pt x="27068" y="194422"/>
                        </a:cubicBezTo>
                        <a:lnTo>
                          <a:pt x="263479" y="3160"/>
                        </a:lnTo>
                        <a:cubicBezTo>
                          <a:pt x="266527" y="684"/>
                          <a:pt x="270337" y="-364"/>
                          <a:pt x="274242" y="112"/>
                        </a:cubicBezTo>
                        <a:cubicBezTo>
                          <a:pt x="278051" y="588"/>
                          <a:pt x="281577" y="2589"/>
                          <a:pt x="283958" y="5732"/>
                        </a:cubicBezTo>
                        <a:cubicBezTo>
                          <a:pt x="309961" y="40593"/>
                          <a:pt x="336630" y="75455"/>
                          <a:pt x="362444" y="109173"/>
                        </a:cubicBezTo>
                        <a:lnTo>
                          <a:pt x="379588" y="131652"/>
                        </a:lnTo>
                        <a:cubicBezTo>
                          <a:pt x="381970" y="134795"/>
                          <a:pt x="383017" y="138796"/>
                          <a:pt x="382351" y="142606"/>
                        </a:cubicBezTo>
                        <a:cubicBezTo>
                          <a:pt x="381684" y="146511"/>
                          <a:pt x="379493" y="149940"/>
                          <a:pt x="376255" y="152131"/>
                        </a:cubicBezTo>
                        <a:lnTo>
                          <a:pt x="122413" y="322533"/>
                        </a:lnTo>
                        <a:cubicBezTo>
                          <a:pt x="109269" y="330439"/>
                          <a:pt x="94695" y="334249"/>
                          <a:pt x="80314" y="334249"/>
                        </a:cubicBezTo>
                        <a:close/>
                        <a:moveTo>
                          <a:pt x="269955" y="34593"/>
                        </a:moveTo>
                        <a:lnTo>
                          <a:pt x="45547" y="216139"/>
                        </a:lnTo>
                        <a:cubicBezTo>
                          <a:pt x="26116" y="233379"/>
                          <a:pt x="22878" y="262907"/>
                          <a:pt x="38403" y="284528"/>
                        </a:cubicBezTo>
                        <a:cubicBezTo>
                          <a:pt x="54024" y="306150"/>
                          <a:pt x="84123" y="312246"/>
                          <a:pt x="106983" y="298435"/>
                        </a:cubicBezTo>
                        <a:lnTo>
                          <a:pt x="347680" y="136891"/>
                        </a:lnTo>
                        <a:lnTo>
                          <a:pt x="339679" y="126414"/>
                        </a:lnTo>
                        <a:cubicBezTo>
                          <a:pt x="316819" y="96505"/>
                          <a:pt x="293197" y="65549"/>
                          <a:pt x="269955" y="34593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sp>
              <p:nvSpPr>
                <p:cNvPr id="1842" name="Google Shape;1842;p14"/>
                <p:cNvSpPr/>
                <p:nvPr/>
              </p:nvSpPr>
              <p:spPr>
                <a:xfrm>
                  <a:off x="11367253" y="1750599"/>
                  <a:ext cx="132444" cy="9858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2444" h="98583" extrusionOk="0">
                      <a:moveTo>
                        <a:pt x="739" y="98584"/>
                      </a:moveTo>
                      <a:cubicBezTo>
                        <a:pt x="-2309" y="82868"/>
                        <a:pt x="4263" y="65246"/>
                        <a:pt x="16931" y="53054"/>
                      </a:cubicBezTo>
                      <a:cubicBezTo>
                        <a:pt x="30171" y="40481"/>
                        <a:pt x="47602" y="35624"/>
                        <a:pt x="62080" y="32861"/>
                      </a:cubicBezTo>
                      <a:cubicBezTo>
                        <a:pt x="76939" y="30099"/>
                        <a:pt x="90083" y="28956"/>
                        <a:pt x="101608" y="25051"/>
                      </a:cubicBezTo>
                      <a:cubicBezTo>
                        <a:pt x="107324" y="23241"/>
                        <a:pt x="112753" y="20383"/>
                        <a:pt x="117801" y="16478"/>
                      </a:cubicBezTo>
                      <a:cubicBezTo>
                        <a:pt x="122944" y="12573"/>
                        <a:pt x="127326" y="7430"/>
                        <a:pt x="130374" y="0"/>
                      </a:cubicBezTo>
                      <a:cubicBezTo>
                        <a:pt x="133803" y="7430"/>
                        <a:pt x="132660" y="16669"/>
                        <a:pt x="129231" y="24670"/>
                      </a:cubicBezTo>
                      <a:cubicBezTo>
                        <a:pt x="125707" y="32671"/>
                        <a:pt x="119611" y="39624"/>
                        <a:pt x="112371" y="44768"/>
                      </a:cubicBezTo>
                      <a:cubicBezTo>
                        <a:pt x="97893" y="54959"/>
                        <a:pt x="81320" y="58293"/>
                        <a:pt x="67318" y="60960"/>
                      </a:cubicBezTo>
                      <a:cubicBezTo>
                        <a:pt x="53126" y="63532"/>
                        <a:pt x="40934" y="65532"/>
                        <a:pt x="30361" y="70961"/>
                      </a:cubicBezTo>
                      <a:cubicBezTo>
                        <a:pt x="19503" y="76391"/>
                        <a:pt x="9407" y="85344"/>
                        <a:pt x="739" y="98584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</p:grpSp>
      </p:grpSp>
      <p:grpSp>
        <p:nvGrpSpPr>
          <p:cNvPr id="1843" name="Google Shape;1843;p14"/>
          <p:cNvGrpSpPr/>
          <p:nvPr/>
        </p:nvGrpSpPr>
        <p:grpSpPr>
          <a:xfrm>
            <a:off x="848858" y="802503"/>
            <a:ext cx="1661977" cy="1823204"/>
            <a:chOff x="848858" y="802503"/>
            <a:chExt cx="1661977" cy="1823204"/>
          </a:xfrm>
        </p:grpSpPr>
        <p:grpSp>
          <p:nvGrpSpPr>
            <p:cNvPr id="1844" name="Google Shape;1844;p14"/>
            <p:cNvGrpSpPr/>
            <p:nvPr/>
          </p:nvGrpSpPr>
          <p:grpSpPr>
            <a:xfrm rot="1662196">
              <a:off x="1130426" y="972965"/>
              <a:ext cx="1098840" cy="1482279"/>
              <a:chOff x="8283797" y="2441867"/>
              <a:chExt cx="597407" cy="805871"/>
            </a:xfrm>
          </p:grpSpPr>
          <p:grpSp>
            <p:nvGrpSpPr>
              <p:cNvPr id="1845" name="Google Shape;1845;p14"/>
              <p:cNvGrpSpPr/>
              <p:nvPr/>
            </p:nvGrpSpPr>
            <p:grpSpPr>
              <a:xfrm>
                <a:off x="8284787" y="2441867"/>
                <a:ext cx="419765" cy="628420"/>
                <a:chOff x="8284787" y="2441867"/>
                <a:chExt cx="419765" cy="628420"/>
              </a:xfrm>
            </p:grpSpPr>
            <p:sp>
              <p:nvSpPr>
                <p:cNvPr id="1846" name="Google Shape;1846;p14"/>
                <p:cNvSpPr/>
                <p:nvPr/>
              </p:nvSpPr>
              <p:spPr>
                <a:xfrm>
                  <a:off x="8299028" y="2456115"/>
                  <a:ext cx="391200" cy="59997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91200" h="599979" extrusionOk="0">
                      <a:moveTo>
                        <a:pt x="29060" y="0"/>
                      </a:moveTo>
                      <a:cubicBezTo>
                        <a:pt x="10296" y="41910"/>
                        <a:pt x="-12659" y="111919"/>
                        <a:pt x="8391" y="186214"/>
                      </a:cubicBezTo>
                      <a:cubicBezTo>
                        <a:pt x="23345" y="238887"/>
                        <a:pt x="54301" y="272129"/>
                        <a:pt x="70494" y="289655"/>
                      </a:cubicBezTo>
                      <a:cubicBezTo>
                        <a:pt x="137740" y="362807"/>
                        <a:pt x="220227" y="461105"/>
                        <a:pt x="329098" y="599980"/>
                      </a:cubicBezTo>
                      <a:cubicBezTo>
                        <a:pt x="349767" y="586169"/>
                        <a:pt x="370436" y="572357"/>
                        <a:pt x="391201" y="558641"/>
                      </a:cubicBezTo>
                      <a:cubicBezTo>
                        <a:pt x="270424" y="372332"/>
                        <a:pt x="149742" y="186119"/>
                        <a:pt x="29060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228600" cap="flat" cmpd="sng">
                  <a:solidFill>
                    <a:srgbClr val="FFFFFF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847" name="Google Shape;1847;p14"/>
                <p:cNvSpPr/>
                <p:nvPr/>
              </p:nvSpPr>
              <p:spPr>
                <a:xfrm>
                  <a:off x="8284787" y="2441867"/>
                  <a:ext cx="419765" cy="62842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9765" h="628420" extrusionOk="0">
                      <a:moveTo>
                        <a:pt x="343339" y="628421"/>
                      </a:moveTo>
                      <a:cubicBezTo>
                        <a:pt x="339053" y="628421"/>
                        <a:pt x="334862" y="626516"/>
                        <a:pt x="332099" y="622991"/>
                      </a:cubicBezTo>
                      <a:cubicBezTo>
                        <a:pt x="228086" y="490308"/>
                        <a:pt x="143695" y="389057"/>
                        <a:pt x="74258" y="313524"/>
                      </a:cubicBezTo>
                      <a:cubicBezTo>
                        <a:pt x="56541" y="294284"/>
                        <a:pt x="24633" y="259613"/>
                        <a:pt x="9011" y="204368"/>
                      </a:cubicBezTo>
                      <a:cubicBezTo>
                        <a:pt x="-8038" y="144074"/>
                        <a:pt x="-894" y="78161"/>
                        <a:pt x="30443" y="8438"/>
                      </a:cubicBezTo>
                      <a:cubicBezTo>
                        <a:pt x="32538" y="3676"/>
                        <a:pt x="37206" y="437"/>
                        <a:pt x="42349" y="56"/>
                      </a:cubicBezTo>
                      <a:cubicBezTo>
                        <a:pt x="47588" y="-420"/>
                        <a:pt x="52636" y="2152"/>
                        <a:pt x="55398" y="6533"/>
                      </a:cubicBezTo>
                      <a:lnTo>
                        <a:pt x="417443" y="565079"/>
                      </a:lnTo>
                      <a:cubicBezTo>
                        <a:pt x="421730" y="571652"/>
                        <a:pt x="419920" y="580415"/>
                        <a:pt x="413348" y="584701"/>
                      </a:cubicBezTo>
                      <a:lnTo>
                        <a:pt x="351245" y="626039"/>
                      </a:lnTo>
                      <a:cubicBezTo>
                        <a:pt x="348768" y="627659"/>
                        <a:pt x="346006" y="628421"/>
                        <a:pt x="343339" y="628421"/>
                      </a:cubicBezTo>
                      <a:close/>
                      <a:moveTo>
                        <a:pt x="46254" y="45014"/>
                      </a:moveTo>
                      <a:cubicBezTo>
                        <a:pt x="26538" y="99116"/>
                        <a:pt x="23204" y="149980"/>
                        <a:pt x="36443" y="196557"/>
                      </a:cubicBezTo>
                      <a:cubicBezTo>
                        <a:pt x="50255" y="245325"/>
                        <a:pt x="79115" y="276662"/>
                        <a:pt x="94641" y="293522"/>
                      </a:cubicBezTo>
                      <a:cubicBezTo>
                        <a:pt x="163412" y="368293"/>
                        <a:pt x="245613" y="466686"/>
                        <a:pt x="346387" y="594988"/>
                      </a:cubicBezTo>
                      <a:lnTo>
                        <a:pt x="385725" y="568794"/>
                      </a:lnTo>
                      <a:lnTo>
                        <a:pt x="46254" y="4501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228600" cap="flat" cmpd="sng">
                  <a:solidFill>
                    <a:srgbClr val="FFFFFF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sp>
            <p:nvSpPr>
              <p:cNvPr id="1848" name="Google Shape;1848;p14"/>
              <p:cNvSpPr/>
              <p:nvPr/>
            </p:nvSpPr>
            <p:spPr>
              <a:xfrm>
                <a:off x="8299028" y="2465640"/>
                <a:ext cx="391200" cy="599979"/>
              </a:xfrm>
              <a:custGeom>
                <a:avLst/>
                <a:gdLst/>
                <a:ahLst/>
                <a:cxnLst/>
                <a:rect l="l" t="t" r="r" b="b"/>
                <a:pathLst>
                  <a:path w="391200" h="599979" extrusionOk="0">
                    <a:moveTo>
                      <a:pt x="29060" y="0"/>
                    </a:moveTo>
                    <a:cubicBezTo>
                      <a:pt x="10296" y="41910"/>
                      <a:pt x="-12659" y="111919"/>
                      <a:pt x="8391" y="186214"/>
                    </a:cubicBezTo>
                    <a:cubicBezTo>
                      <a:pt x="23345" y="238887"/>
                      <a:pt x="54301" y="272129"/>
                      <a:pt x="70494" y="289655"/>
                    </a:cubicBezTo>
                    <a:cubicBezTo>
                      <a:pt x="137740" y="362807"/>
                      <a:pt x="220227" y="461105"/>
                      <a:pt x="329098" y="599980"/>
                    </a:cubicBezTo>
                    <a:cubicBezTo>
                      <a:pt x="349767" y="586169"/>
                      <a:pt x="370436" y="572357"/>
                      <a:pt x="391201" y="558641"/>
                    </a:cubicBezTo>
                    <a:cubicBezTo>
                      <a:pt x="270424" y="372332"/>
                      <a:pt x="149742" y="186119"/>
                      <a:pt x="2906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228600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grpSp>
            <p:nvGrpSpPr>
              <p:cNvPr id="1849" name="Google Shape;1849;p14"/>
              <p:cNvGrpSpPr/>
              <p:nvPr/>
            </p:nvGrpSpPr>
            <p:grpSpPr>
              <a:xfrm>
                <a:off x="8460611" y="2441867"/>
                <a:ext cx="419676" cy="628420"/>
                <a:chOff x="8460611" y="2441867"/>
                <a:chExt cx="419676" cy="628420"/>
              </a:xfrm>
            </p:grpSpPr>
            <p:sp>
              <p:nvSpPr>
                <p:cNvPr id="1850" name="Google Shape;1850;p14"/>
                <p:cNvSpPr/>
                <p:nvPr/>
              </p:nvSpPr>
              <p:spPr>
                <a:xfrm>
                  <a:off x="8474773" y="2456115"/>
                  <a:ext cx="391200" cy="59997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91200" h="599979" extrusionOk="0">
                      <a:moveTo>
                        <a:pt x="362141" y="0"/>
                      </a:moveTo>
                      <a:cubicBezTo>
                        <a:pt x="380905" y="41910"/>
                        <a:pt x="403860" y="111919"/>
                        <a:pt x="382810" y="186214"/>
                      </a:cubicBezTo>
                      <a:cubicBezTo>
                        <a:pt x="367855" y="238887"/>
                        <a:pt x="336899" y="272129"/>
                        <a:pt x="320707" y="289655"/>
                      </a:cubicBezTo>
                      <a:cubicBezTo>
                        <a:pt x="253460" y="362807"/>
                        <a:pt x="170974" y="461105"/>
                        <a:pt x="62103" y="599980"/>
                      </a:cubicBezTo>
                      <a:cubicBezTo>
                        <a:pt x="41434" y="586169"/>
                        <a:pt x="20764" y="572357"/>
                        <a:pt x="0" y="558641"/>
                      </a:cubicBezTo>
                      <a:cubicBezTo>
                        <a:pt x="120777" y="372332"/>
                        <a:pt x="241459" y="186119"/>
                        <a:pt x="362141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228600" cap="flat" cmpd="sng">
                  <a:solidFill>
                    <a:srgbClr val="FFFFFF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851" name="Google Shape;1851;p14"/>
                <p:cNvSpPr/>
                <p:nvPr/>
              </p:nvSpPr>
              <p:spPr>
                <a:xfrm>
                  <a:off x="8460611" y="2441867"/>
                  <a:ext cx="419676" cy="62842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9676" h="628420" extrusionOk="0">
                      <a:moveTo>
                        <a:pt x="76360" y="628421"/>
                      </a:moveTo>
                      <a:cubicBezTo>
                        <a:pt x="73598" y="628421"/>
                        <a:pt x="70836" y="627659"/>
                        <a:pt x="68455" y="626039"/>
                      </a:cubicBezTo>
                      <a:lnTo>
                        <a:pt x="6351" y="584701"/>
                      </a:lnTo>
                      <a:cubicBezTo>
                        <a:pt x="-126" y="580319"/>
                        <a:pt x="-1935" y="571556"/>
                        <a:pt x="2256" y="565079"/>
                      </a:cubicBezTo>
                      <a:lnTo>
                        <a:pt x="364301" y="6533"/>
                      </a:lnTo>
                      <a:cubicBezTo>
                        <a:pt x="367158" y="2152"/>
                        <a:pt x="372207" y="-420"/>
                        <a:pt x="377350" y="56"/>
                      </a:cubicBezTo>
                      <a:cubicBezTo>
                        <a:pt x="382589" y="437"/>
                        <a:pt x="387161" y="3676"/>
                        <a:pt x="389256" y="8438"/>
                      </a:cubicBezTo>
                      <a:cubicBezTo>
                        <a:pt x="420499" y="78161"/>
                        <a:pt x="427737" y="144074"/>
                        <a:pt x="410688" y="204368"/>
                      </a:cubicBezTo>
                      <a:cubicBezTo>
                        <a:pt x="394971" y="259708"/>
                        <a:pt x="363158" y="294284"/>
                        <a:pt x="346013" y="312857"/>
                      </a:cubicBezTo>
                      <a:cubicBezTo>
                        <a:pt x="275909" y="389057"/>
                        <a:pt x="191613" y="490213"/>
                        <a:pt x="87505" y="622991"/>
                      </a:cubicBezTo>
                      <a:cubicBezTo>
                        <a:pt x="84743" y="626516"/>
                        <a:pt x="80551" y="628421"/>
                        <a:pt x="76360" y="628421"/>
                      </a:cubicBezTo>
                      <a:close/>
                      <a:moveTo>
                        <a:pt x="33974" y="568699"/>
                      </a:moveTo>
                      <a:lnTo>
                        <a:pt x="73312" y="594893"/>
                      </a:lnTo>
                      <a:cubicBezTo>
                        <a:pt x="174087" y="466686"/>
                        <a:pt x="256287" y="368198"/>
                        <a:pt x="324487" y="294188"/>
                      </a:cubicBezTo>
                      <a:cubicBezTo>
                        <a:pt x="340584" y="276662"/>
                        <a:pt x="369444" y="245325"/>
                        <a:pt x="383351" y="196557"/>
                      </a:cubicBezTo>
                      <a:cubicBezTo>
                        <a:pt x="396591" y="149980"/>
                        <a:pt x="393257" y="99116"/>
                        <a:pt x="373540" y="45014"/>
                      </a:cubicBezTo>
                      <a:lnTo>
                        <a:pt x="33974" y="568699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228600" cap="flat" cmpd="sng">
                  <a:solidFill>
                    <a:srgbClr val="FFFFFF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1852" name="Google Shape;1852;p14"/>
              <p:cNvGrpSpPr/>
              <p:nvPr/>
            </p:nvGrpSpPr>
            <p:grpSpPr>
              <a:xfrm>
                <a:off x="8283797" y="2970942"/>
                <a:ext cx="597407" cy="276796"/>
                <a:chOff x="8283797" y="2970942"/>
                <a:chExt cx="597407" cy="276796"/>
              </a:xfrm>
            </p:grpSpPr>
            <p:grpSp>
              <p:nvGrpSpPr>
                <p:cNvPr id="1853" name="Google Shape;1853;p14"/>
                <p:cNvGrpSpPr/>
                <p:nvPr/>
              </p:nvGrpSpPr>
              <p:grpSpPr>
                <a:xfrm>
                  <a:off x="8283797" y="2970942"/>
                  <a:ext cx="276796" cy="276796"/>
                  <a:chOff x="8283797" y="2970942"/>
                  <a:chExt cx="276796" cy="276796"/>
                </a:xfrm>
              </p:grpSpPr>
              <p:sp>
                <p:nvSpPr>
                  <p:cNvPr id="1854" name="Google Shape;1854;p14"/>
                  <p:cNvSpPr/>
                  <p:nvPr/>
                </p:nvSpPr>
                <p:spPr>
                  <a:xfrm>
                    <a:off x="8298084" y="2985229"/>
                    <a:ext cx="248221" cy="24822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48221" h="248221" extrusionOk="0">
                        <a:moveTo>
                          <a:pt x="124110" y="0"/>
                        </a:moveTo>
                        <a:cubicBezTo>
                          <a:pt x="55531" y="0"/>
                          <a:pt x="0" y="55531"/>
                          <a:pt x="0" y="124111"/>
                        </a:cubicBezTo>
                        <a:cubicBezTo>
                          <a:pt x="0" y="192691"/>
                          <a:pt x="55531" y="248221"/>
                          <a:pt x="124110" y="248221"/>
                        </a:cubicBezTo>
                        <a:cubicBezTo>
                          <a:pt x="192691" y="248221"/>
                          <a:pt x="248221" y="192691"/>
                          <a:pt x="248221" y="124111"/>
                        </a:cubicBezTo>
                        <a:cubicBezTo>
                          <a:pt x="248221" y="55531"/>
                          <a:pt x="192691" y="0"/>
                          <a:pt x="124110" y="0"/>
                        </a:cubicBezTo>
                        <a:close/>
                        <a:moveTo>
                          <a:pt x="124110" y="175831"/>
                        </a:moveTo>
                        <a:cubicBezTo>
                          <a:pt x="95535" y="175831"/>
                          <a:pt x="72390" y="152686"/>
                          <a:pt x="72390" y="124111"/>
                        </a:cubicBezTo>
                        <a:cubicBezTo>
                          <a:pt x="72390" y="95536"/>
                          <a:pt x="95535" y="72390"/>
                          <a:pt x="124110" y="72390"/>
                        </a:cubicBezTo>
                        <a:cubicBezTo>
                          <a:pt x="152685" y="72390"/>
                          <a:pt x="175832" y="95536"/>
                          <a:pt x="175832" y="124111"/>
                        </a:cubicBezTo>
                        <a:cubicBezTo>
                          <a:pt x="175832" y="152686"/>
                          <a:pt x="152685" y="175831"/>
                          <a:pt x="124110" y="175831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 w="228600" cap="flat" cmpd="sng">
                    <a:solidFill>
                      <a:srgbClr val="FFFFFF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855" name="Google Shape;1855;p14"/>
                  <p:cNvSpPr/>
                  <p:nvPr/>
                </p:nvSpPr>
                <p:spPr>
                  <a:xfrm>
                    <a:off x="8283797" y="2970942"/>
                    <a:ext cx="276796" cy="27679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6796" h="276796" extrusionOk="0">
                        <a:moveTo>
                          <a:pt x="138398" y="276796"/>
                        </a:moveTo>
                        <a:cubicBezTo>
                          <a:pt x="62103" y="276796"/>
                          <a:pt x="0" y="214693"/>
                          <a:pt x="0" y="138398"/>
                        </a:cubicBezTo>
                        <a:cubicBezTo>
                          <a:pt x="0" y="62103"/>
                          <a:pt x="62103" y="0"/>
                          <a:pt x="138398" y="0"/>
                        </a:cubicBezTo>
                        <a:cubicBezTo>
                          <a:pt x="214693" y="0"/>
                          <a:pt x="276796" y="62103"/>
                          <a:pt x="276796" y="138398"/>
                        </a:cubicBezTo>
                        <a:cubicBezTo>
                          <a:pt x="276796" y="214693"/>
                          <a:pt x="214693" y="276796"/>
                          <a:pt x="138398" y="276796"/>
                        </a:cubicBezTo>
                        <a:close/>
                        <a:moveTo>
                          <a:pt x="138398" y="28575"/>
                        </a:moveTo>
                        <a:cubicBezTo>
                          <a:pt x="77819" y="28575"/>
                          <a:pt x="28575" y="77819"/>
                          <a:pt x="28575" y="138398"/>
                        </a:cubicBezTo>
                        <a:cubicBezTo>
                          <a:pt x="28575" y="198977"/>
                          <a:pt x="77819" y="248221"/>
                          <a:pt x="138398" y="248221"/>
                        </a:cubicBezTo>
                        <a:cubicBezTo>
                          <a:pt x="198977" y="248221"/>
                          <a:pt x="248221" y="198977"/>
                          <a:pt x="248221" y="138398"/>
                        </a:cubicBezTo>
                        <a:cubicBezTo>
                          <a:pt x="248221" y="77819"/>
                          <a:pt x="198977" y="28575"/>
                          <a:pt x="138398" y="28575"/>
                        </a:cubicBezTo>
                        <a:close/>
                        <a:moveTo>
                          <a:pt x="138398" y="204406"/>
                        </a:moveTo>
                        <a:cubicBezTo>
                          <a:pt x="102013" y="204406"/>
                          <a:pt x="72390" y="174784"/>
                          <a:pt x="72390" y="138398"/>
                        </a:cubicBezTo>
                        <a:cubicBezTo>
                          <a:pt x="72390" y="102013"/>
                          <a:pt x="102013" y="72390"/>
                          <a:pt x="138398" y="72390"/>
                        </a:cubicBezTo>
                        <a:cubicBezTo>
                          <a:pt x="174784" y="72390"/>
                          <a:pt x="204407" y="102013"/>
                          <a:pt x="204407" y="138398"/>
                        </a:cubicBezTo>
                        <a:cubicBezTo>
                          <a:pt x="204407" y="174784"/>
                          <a:pt x="174784" y="204406"/>
                          <a:pt x="138398" y="204406"/>
                        </a:cubicBezTo>
                        <a:close/>
                        <a:moveTo>
                          <a:pt x="138398" y="100965"/>
                        </a:moveTo>
                        <a:cubicBezTo>
                          <a:pt x="117729" y="100965"/>
                          <a:pt x="100965" y="117729"/>
                          <a:pt x="100965" y="138398"/>
                        </a:cubicBezTo>
                        <a:cubicBezTo>
                          <a:pt x="100965" y="159067"/>
                          <a:pt x="117729" y="175831"/>
                          <a:pt x="138398" y="175831"/>
                        </a:cubicBezTo>
                        <a:cubicBezTo>
                          <a:pt x="159068" y="175831"/>
                          <a:pt x="175832" y="159067"/>
                          <a:pt x="175832" y="138398"/>
                        </a:cubicBezTo>
                        <a:cubicBezTo>
                          <a:pt x="175832" y="117729"/>
                          <a:pt x="159068" y="100965"/>
                          <a:pt x="138398" y="100965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 w="228600" cap="flat" cmpd="sng">
                    <a:solidFill>
                      <a:srgbClr val="FFFFFF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856" name="Google Shape;1856;p14"/>
                <p:cNvGrpSpPr/>
                <p:nvPr/>
              </p:nvGrpSpPr>
              <p:grpSpPr>
                <a:xfrm>
                  <a:off x="8604408" y="2970942"/>
                  <a:ext cx="276796" cy="276796"/>
                  <a:chOff x="8604408" y="2970942"/>
                  <a:chExt cx="276796" cy="276796"/>
                </a:xfrm>
              </p:grpSpPr>
              <p:sp>
                <p:nvSpPr>
                  <p:cNvPr id="1857" name="Google Shape;1857;p14"/>
                  <p:cNvSpPr/>
                  <p:nvPr/>
                </p:nvSpPr>
                <p:spPr>
                  <a:xfrm>
                    <a:off x="8618696" y="2985229"/>
                    <a:ext cx="248221" cy="24822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48221" h="248221" extrusionOk="0">
                        <a:moveTo>
                          <a:pt x="124111" y="0"/>
                        </a:moveTo>
                        <a:cubicBezTo>
                          <a:pt x="55531" y="0"/>
                          <a:pt x="0" y="55531"/>
                          <a:pt x="0" y="124111"/>
                        </a:cubicBezTo>
                        <a:cubicBezTo>
                          <a:pt x="0" y="192691"/>
                          <a:pt x="55531" y="248221"/>
                          <a:pt x="124111" y="248221"/>
                        </a:cubicBezTo>
                        <a:cubicBezTo>
                          <a:pt x="192691" y="248221"/>
                          <a:pt x="248221" y="192691"/>
                          <a:pt x="248221" y="124111"/>
                        </a:cubicBezTo>
                        <a:cubicBezTo>
                          <a:pt x="248221" y="55531"/>
                          <a:pt x="192691" y="0"/>
                          <a:pt x="124111" y="0"/>
                        </a:cubicBezTo>
                        <a:close/>
                        <a:moveTo>
                          <a:pt x="124111" y="175831"/>
                        </a:moveTo>
                        <a:cubicBezTo>
                          <a:pt x="95536" y="175831"/>
                          <a:pt x="72390" y="152686"/>
                          <a:pt x="72390" y="124111"/>
                        </a:cubicBezTo>
                        <a:cubicBezTo>
                          <a:pt x="72390" y="95536"/>
                          <a:pt x="95536" y="72390"/>
                          <a:pt x="124111" y="72390"/>
                        </a:cubicBezTo>
                        <a:cubicBezTo>
                          <a:pt x="152686" y="72390"/>
                          <a:pt x="175832" y="95536"/>
                          <a:pt x="175832" y="124111"/>
                        </a:cubicBezTo>
                        <a:cubicBezTo>
                          <a:pt x="175832" y="152686"/>
                          <a:pt x="152686" y="175831"/>
                          <a:pt x="124111" y="175831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 w="228600" cap="flat" cmpd="sng">
                    <a:solidFill>
                      <a:srgbClr val="FFFFFF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858" name="Google Shape;1858;p14"/>
                  <p:cNvSpPr/>
                  <p:nvPr/>
                </p:nvSpPr>
                <p:spPr>
                  <a:xfrm>
                    <a:off x="8604408" y="2970942"/>
                    <a:ext cx="276796" cy="27679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6796" h="276796" extrusionOk="0">
                        <a:moveTo>
                          <a:pt x="138399" y="276796"/>
                        </a:moveTo>
                        <a:cubicBezTo>
                          <a:pt x="62103" y="276796"/>
                          <a:pt x="0" y="214693"/>
                          <a:pt x="0" y="138398"/>
                        </a:cubicBezTo>
                        <a:cubicBezTo>
                          <a:pt x="0" y="62103"/>
                          <a:pt x="62103" y="0"/>
                          <a:pt x="138399" y="0"/>
                        </a:cubicBezTo>
                        <a:cubicBezTo>
                          <a:pt x="214694" y="0"/>
                          <a:pt x="276796" y="62103"/>
                          <a:pt x="276796" y="138398"/>
                        </a:cubicBezTo>
                        <a:cubicBezTo>
                          <a:pt x="276796" y="214693"/>
                          <a:pt x="214694" y="276796"/>
                          <a:pt x="138399" y="276796"/>
                        </a:cubicBezTo>
                        <a:close/>
                        <a:moveTo>
                          <a:pt x="138399" y="28575"/>
                        </a:moveTo>
                        <a:cubicBezTo>
                          <a:pt x="77820" y="28575"/>
                          <a:pt x="28575" y="77819"/>
                          <a:pt x="28575" y="138398"/>
                        </a:cubicBezTo>
                        <a:cubicBezTo>
                          <a:pt x="28575" y="198977"/>
                          <a:pt x="77820" y="248221"/>
                          <a:pt x="138399" y="248221"/>
                        </a:cubicBezTo>
                        <a:cubicBezTo>
                          <a:pt x="198977" y="248221"/>
                          <a:pt x="248221" y="198977"/>
                          <a:pt x="248221" y="138398"/>
                        </a:cubicBezTo>
                        <a:cubicBezTo>
                          <a:pt x="248221" y="77819"/>
                          <a:pt x="198977" y="28575"/>
                          <a:pt x="138399" y="28575"/>
                        </a:cubicBezTo>
                        <a:close/>
                        <a:moveTo>
                          <a:pt x="138399" y="204406"/>
                        </a:moveTo>
                        <a:cubicBezTo>
                          <a:pt x="102013" y="204406"/>
                          <a:pt x="72390" y="174784"/>
                          <a:pt x="72390" y="138398"/>
                        </a:cubicBezTo>
                        <a:cubicBezTo>
                          <a:pt x="72390" y="102013"/>
                          <a:pt x="102013" y="72390"/>
                          <a:pt x="138399" y="72390"/>
                        </a:cubicBezTo>
                        <a:cubicBezTo>
                          <a:pt x="174784" y="72390"/>
                          <a:pt x="204407" y="102013"/>
                          <a:pt x="204407" y="138398"/>
                        </a:cubicBezTo>
                        <a:cubicBezTo>
                          <a:pt x="204407" y="174784"/>
                          <a:pt x="174784" y="204406"/>
                          <a:pt x="138399" y="204406"/>
                        </a:cubicBezTo>
                        <a:close/>
                        <a:moveTo>
                          <a:pt x="138399" y="100965"/>
                        </a:moveTo>
                        <a:cubicBezTo>
                          <a:pt x="117729" y="100965"/>
                          <a:pt x="100965" y="117729"/>
                          <a:pt x="100965" y="138398"/>
                        </a:cubicBezTo>
                        <a:cubicBezTo>
                          <a:pt x="100965" y="159067"/>
                          <a:pt x="117729" y="175831"/>
                          <a:pt x="138399" y="175831"/>
                        </a:cubicBezTo>
                        <a:cubicBezTo>
                          <a:pt x="159068" y="175831"/>
                          <a:pt x="175832" y="159067"/>
                          <a:pt x="175832" y="138398"/>
                        </a:cubicBezTo>
                        <a:cubicBezTo>
                          <a:pt x="175832" y="117729"/>
                          <a:pt x="159068" y="100965"/>
                          <a:pt x="138399" y="100965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 w="228600" cap="flat" cmpd="sng">
                    <a:solidFill>
                      <a:srgbClr val="FFFFFF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  <p:sp>
            <p:nvSpPr>
              <p:cNvPr id="1859" name="Google Shape;1859;p14"/>
              <p:cNvSpPr/>
              <p:nvPr/>
            </p:nvSpPr>
            <p:spPr>
              <a:xfrm>
                <a:off x="8294846" y="2985229"/>
                <a:ext cx="248221" cy="248221"/>
              </a:xfrm>
              <a:custGeom>
                <a:avLst/>
                <a:gdLst/>
                <a:ahLst/>
                <a:cxnLst/>
                <a:rect l="l" t="t" r="r" b="b"/>
                <a:pathLst>
                  <a:path w="248221" h="248221" extrusionOk="0">
                    <a:moveTo>
                      <a:pt x="124111" y="0"/>
                    </a:moveTo>
                    <a:cubicBezTo>
                      <a:pt x="55531" y="0"/>
                      <a:pt x="0" y="55531"/>
                      <a:pt x="0" y="124111"/>
                    </a:cubicBezTo>
                    <a:cubicBezTo>
                      <a:pt x="0" y="192691"/>
                      <a:pt x="55531" y="248221"/>
                      <a:pt x="124111" y="248221"/>
                    </a:cubicBezTo>
                    <a:cubicBezTo>
                      <a:pt x="192691" y="248221"/>
                      <a:pt x="248221" y="192691"/>
                      <a:pt x="248221" y="124111"/>
                    </a:cubicBezTo>
                    <a:cubicBezTo>
                      <a:pt x="248221" y="55531"/>
                      <a:pt x="192691" y="0"/>
                      <a:pt x="124111" y="0"/>
                    </a:cubicBezTo>
                    <a:close/>
                    <a:moveTo>
                      <a:pt x="124111" y="175831"/>
                    </a:moveTo>
                    <a:cubicBezTo>
                      <a:pt x="95536" y="175831"/>
                      <a:pt x="72390" y="152686"/>
                      <a:pt x="72390" y="124111"/>
                    </a:cubicBezTo>
                    <a:cubicBezTo>
                      <a:pt x="72390" y="95536"/>
                      <a:pt x="95536" y="72390"/>
                      <a:pt x="124111" y="72390"/>
                    </a:cubicBezTo>
                    <a:cubicBezTo>
                      <a:pt x="152686" y="72390"/>
                      <a:pt x="175832" y="95536"/>
                      <a:pt x="175832" y="124111"/>
                    </a:cubicBezTo>
                    <a:cubicBezTo>
                      <a:pt x="175832" y="152686"/>
                      <a:pt x="152686" y="175831"/>
                      <a:pt x="124111" y="175831"/>
                    </a:cubicBezTo>
                    <a:close/>
                  </a:path>
                </a:pathLst>
              </a:custGeom>
              <a:solidFill>
                <a:srgbClr val="FFFFFF"/>
              </a:solidFill>
              <a:ln w="228600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860" name="Google Shape;1860;p14"/>
            <p:cNvGrpSpPr/>
            <p:nvPr/>
          </p:nvGrpSpPr>
          <p:grpSpPr>
            <a:xfrm rot="1662196">
              <a:off x="1130426" y="972965"/>
              <a:ext cx="1098840" cy="1482279"/>
              <a:chOff x="8283797" y="2441867"/>
              <a:chExt cx="597407" cy="805871"/>
            </a:xfrm>
          </p:grpSpPr>
          <p:grpSp>
            <p:nvGrpSpPr>
              <p:cNvPr id="1861" name="Google Shape;1861;p14"/>
              <p:cNvGrpSpPr/>
              <p:nvPr/>
            </p:nvGrpSpPr>
            <p:grpSpPr>
              <a:xfrm>
                <a:off x="8284787" y="2441867"/>
                <a:ext cx="419765" cy="628420"/>
                <a:chOff x="8284787" y="2441867"/>
                <a:chExt cx="419765" cy="628420"/>
              </a:xfrm>
            </p:grpSpPr>
            <p:sp>
              <p:nvSpPr>
                <p:cNvPr id="1862" name="Google Shape;1862;p14"/>
                <p:cNvSpPr/>
                <p:nvPr/>
              </p:nvSpPr>
              <p:spPr>
                <a:xfrm>
                  <a:off x="8299028" y="2456115"/>
                  <a:ext cx="391200" cy="59997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91200" h="599979" extrusionOk="0">
                      <a:moveTo>
                        <a:pt x="29060" y="0"/>
                      </a:moveTo>
                      <a:cubicBezTo>
                        <a:pt x="10296" y="41910"/>
                        <a:pt x="-12659" y="111919"/>
                        <a:pt x="8391" y="186214"/>
                      </a:cubicBezTo>
                      <a:cubicBezTo>
                        <a:pt x="23345" y="238887"/>
                        <a:pt x="54301" y="272129"/>
                        <a:pt x="70494" y="289655"/>
                      </a:cubicBezTo>
                      <a:cubicBezTo>
                        <a:pt x="137740" y="362807"/>
                        <a:pt x="220227" y="461105"/>
                        <a:pt x="329098" y="599980"/>
                      </a:cubicBezTo>
                      <a:cubicBezTo>
                        <a:pt x="349767" y="586169"/>
                        <a:pt x="370436" y="572357"/>
                        <a:pt x="391201" y="558641"/>
                      </a:cubicBezTo>
                      <a:cubicBezTo>
                        <a:pt x="270424" y="372332"/>
                        <a:pt x="149742" y="186119"/>
                        <a:pt x="29060" y="0"/>
                      </a:cubicBezTo>
                      <a:close/>
                    </a:path>
                  </a:pathLst>
                </a:custGeom>
                <a:solidFill>
                  <a:srgbClr val="D3D3D3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863" name="Google Shape;1863;p14"/>
                <p:cNvSpPr/>
                <p:nvPr/>
              </p:nvSpPr>
              <p:spPr>
                <a:xfrm>
                  <a:off x="8284787" y="2441867"/>
                  <a:ext cx="419765" cy="62842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9765" h="628420" extrusionOk="0">
                      <a:moveTo>
                        <a:pt x="343339" y="628421"/>
                      </a:moveTo>
                      <a:cubicBezTo>
                        <a:pt x="339053" y="628421"/>
                        <a:pt x="334862" y="626516"/>
                        <a:pt x="332099" y="622991"/>
                      </a:cubicBezTo>
                      <a:cubicBezTo>
                        <a:pt x="228086" y="490308"/>
                        <a:pt x="143695" y="389057"/>
                        <a:pt x="74258" y="313524"/>
                      </a:cubicBezTo>
                      <a:cubicBezTo>
                        <a:pt x="56541" y="294284"/>
                        <a:pt x="24633" y="259613"/>
                        <a:pt x="9011" y="204368"/>
                      </a:cubicBezTo>
                      <a:cubicBezTo>
                        <a:pt x="-8038" y="144074"/>
                        <a:pt x="-894" y="78161"/>
                        <a:pt x="30443" y="8438"/>
                      </a:cubicBezTo>
                      <a:cubicBezTo>
                        <a:pt x="32538" y="3676"/>
                        <a:pt x="37206" y="437"/>
                        <a:pt x="42349" y="56"/>
                      </a:cubicBezTo>
                      <a:cubicBezTo>
                        <a:pt x="47588" y="-420"/>
                        <a:pt x="52636" y="2152"/>
                        <a:pt x="55398" y="6533"/>
                      </a:cubicBezTo>
                      <a:lnTo>
                        <a:pt x="417443" y="565079"/>
                      </a:lnTo>
                      <a:cubicBezTo>
                        <a:pt x="421730" y="571652"/>
                        <a:pt x="419920" y="580415"/>
                        <a:pt x="413348" y="584701"/>
                      </a:cubicBezTo>
                      <a:lnTo>
                        <a:pt x="351245" y="626039"/>
                      </a:lnTo>
                      <a:cubicBezTo>
                        <a:pt x="348768" y="627659"/>
                        <a:pt x="346006" y="628421"/>
                        <a:pt x="343339" y="628421"/>
                      </a:cubicBezTo>
                      <a:close/>
                      <a:moveTo>
                        <a:pt x="46254" y="45014"/>
                      </a:moveTo>
                      <a:cubicBezTo>
                        <a:pt x="26538" y="99116"/>
                        <a:pt x="23204" y="149980"/>
                        <a:pt x="36443" y="196557"/>
                      </a:cubicBezTo>
                      <a:cubicBezTo>
                        <a:pt x="50255" y="245325"/>
                        <a:pt x="79115" y="276662"/>
                        <a:pt x="94641" y="293522"/>
                      </a:cubicBezTo>
                      <a:cubicBezTo>
                        <a:pt x="163412" y="368293"/>
                        <a:pt x="245613" y="466686"/>
                        <a:pt x="346387" y="594988"/>
                      </a:cubicBezTo>
                      <a:lnTo>
                        <a:pt x="385725" y="568794"/>
                      </a:lnTo>
                      <a:lnTo>
                        <a:pt x="46254" y="45014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sp>
            <p:nvSpPr>
              <p:cNvPr id="1864" name="Google Shape;1864;p14"/>
              <p:cNvSpPr/>
              <p:nvPr/>
            </p:nvSpPr>
            <p:spPr>
              <a:xfrm>
                <a:off x="8299028" y="2465640"/>
                <a:ext cx="391200" cy="599979"/>
              </a:xfrm>
              <a:custGeom>
                <a:avLst/>
                <a:gdLst/>
                <a:ahLst/>
                <a:cxnLst/>
                <a:rect l="l" t="t" r="r" b="b"/>
                <a:pathLst>
                  <a:path w="391200" h="599979" extrusionOk="0">
                    <a:moveTo>
                      <a:pt x="29060" y="0"/>
                    </a:moveTo>
                    <a:cubicBezTo>
                      <a:pt x="10296" y="41910"/>
                      <a:pt x="-12659" y="111919"/>
                      <a:pt x="8391" y="186214"/>
                    </a:cubicBezTo>
                    <a:cubicBezTo>
                      <a:pt x="23345" y="238887"/>
                      <a:pt x="54301" y="272129"/>
                      <a:pt x="70494" y="289655"/>
                    </a:cubicBezTo>
                    <a:cubicBezTo>
                      <a:pt x="137740" y="362807"/>
                      <a:pt x="220227" y="461105"/>
                      <a:pt x="329098" y="599980"/>
                    </a:cubicBezTo>
                    <a:cubicBezTo>
                      <a:pt x="349767" y="586169"/>
                      <a:pt x="370436" y="572357"/>
                      <a:pt x="391201" y="558641"/>
                    </a:cubicBezTo>
                    <a:cubicBezTo>
                      <a:pt x="270424" y="372332"/>
                      <a:pt x="149742" y="186119"/>
                      <a:pt x="29060" y="0"/>
                    </a:cubicBezTo>
                    <a:close/>
                  </a:path>
                </a:pathLst>
              </a:custGeom>
              <a:solidFill>
                <a:srgbClr val="000000">
                  <a:alpha val="941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grpSp>
            <p:nvGrpSpPr>
              <p:cNvPr id="1865" name="Google Shape;1865;p14"/>
              <p:cNvGrpSpPr/>
              <p:nvPr/>
            </p:nvGrpSpPr>
            <p:grpSpPr>
              <a:xfrm>
                <a:off x="8460611" y="2441867"/>
                <a:ext cx="419676" cy="628420"/>
                <a:chOff x="8460611" y="2441867"/>
                <a:chExt cx="419676" cy="628420"/>
              </a:xfrm>
            </p:grpSpPr>
            <p:sp>
              <p:nvSpPr>
                <p:cNvPr id="1866" name="Google Shape;1866;p14"/>
                <p:cNvSpPr/>
                <p:nvPr/>
              </p:nvSpPr>
              <p:spPr>
                <a:xfrm>
                  <a:off x="8474773" y="2456115"/>
                  <a:ext cx="391200" cy="59997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91200" h="599979" extrusionOk="0">
                      <a:moveTo>
                        <a:pt x="362141" y="0"/>
                      </a:moveTo>
                      <a:cubicBezTo>
                        <a:pt x="380905" y="41910"/>
                        <a:pt x="403860" y="111919"/>
                        <a:pt x="382810" y="186214"/>
                      </a:cubicBezTo>
                      <a:cubicBezTo>
                        <a:pt x="367855" y="238887"/>
                        <a:pt x="336899" y="272129"/>
                        <a:pt x="320707" y="289655"/>
                      </a:cubicBezTo>
                      <a:cubicBezTo>
                        <a:pt x="253460" y="362807"/>
                        <a:pt x="170974" y="461105"/>
                        <a:pt x="62103" y="599980"/>
                      </a:cubicBezTo>
                      <a:cubicBezTo>
                        <a:pt x="41434" y="586169"/>
                        <a:pt x="20764" y="572357"/>
                        <a:pt x="0" y="558641"/>
                      </a:cubicBezTo>
                      <a:cubicBezTo>
                        <a:pt x="120777" y="372332"/>
                        <a:pt x="241459" y="186119"/>
                        <a:pt x="362141" y="0"/>
                      </a:cubicBezTo>
                      <a:close/>
                    </a:path>
                  </a:pathLst>
                </a:custGeom>
                <a:solidFill>
                  <a:srgbClr val="D3D3D3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867" name="Google Shape;1867;p14"/>
                <p:cNvSpPr/>
                <p:nvPr/>
              </p:nvSpPr>
              <p:spPr>
                <a:xfrm>
                  <a:off x="8460611" y="2441867"/>
                  <a:ext cx="419676" cy="62842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9676" h="628420" extrusionOk="0">
                      <a:moveTo>
                        <a:pt x="76360" y="628421"/>
                      </a:moveTo>
                      <a:cubicBezTo>
                        <a:pt x="73598" y="628421"/>
                        <a:pt x="70836" y="627659"/>
                        <a:pt x="68455" y="626039"/>
                      </a:cubicBezTo>
                      <a:lnTo>
                        <a:pt x="6351" y="584701"/>
                      </a:lnTo>
                      <a:cubicBezTo>
                        <a:pt x="-126" y="580319"/>
                        <a:pt x="-1935" y="571556"/>
                        <a:pt x="2256" y="565079"/>
                      </a:cubicBezTo>
                      <a:lnTo>
                        <a:pt x="364301" y="6533"/>
                      </a:lnTo>
                      <a:cubicBezTo>
                        <a:pt x="367158" y="2152"/>
                        <a:pt x="372207" y="-420"/>
                        <a:pt x="377350" y="56"/>
                      </a:cubicBezTo>
                      <a:cubicBezTo>
                        <a:pt x="382589" y="437"/>
                        <a:pt x="387161" y="3676"/>
                        <a:pt x="389256" y="8438"/>
                      </a:cubicBezTo>
                      <a:cubicBezTo>
                        <a:pt x="420499" y="78161"/>
                        <a:pt x="427737" y="144074"/>
                        <a:pt x="410688" y="204368"/>
                      </a:cubicBezTo>
                      <a:cubicBezTo>
                        <a:pt x="394971" y="259708"/>
                        <a:pt x="363158" y="294284"/>
                        <a:pt x="346013" y="312857"/>
                      </a:cubicBezTo>
                      <a:cubicBezTo>
                        <a:pt x="275909" y="389057"/>
                        <a:pt x="191613" y="490213"/>
                        <a:pt x="87505" y="622991"/>
                      </a:cubicBezTo>
                      <a:cubicBezTo>
                        <a:pt x="84743" y="626516"/>
                        <a:pt x="80551" y="628421"/>
                        <a:pt x="76360" y="628421"/>
                      </a:cubicBezTo>
                      <a:close/>
                      <a:moveTo>
                        <a:pt x="33974" y="568699"/>
                      </a:moveTo>
                      <a:lnTo>
                        <a:pt x="73312" y="594893"/>
                      </a:lnTo>
                      <a:cubicBezTo>
                        <a:pt x="174087" y="466686"/>
                        <a:pt x="256287" y="368198"/>
                        <a:pt x="324487" y="294188"/>
                      </a:cubicBezTo>
                      <a:cubicBezTo>
                        <a:pt x="340584" y="276662"/>
                        <a:pt x="369444" y="245325"/>
                        <a:pt x="383351" y="196557"/>
                      </a:cubicBezTo>
                      <a:cubicBezTo>
                        <a:pt x="396591" y="149980"/>
                        <a:pt x="393257" y="99116"/>
                        <a:pt x="373540" y="45014"/>
                      </a:cubicBezTo>
                      <a:lnTo>
                        <a:pt x="33974" y="568699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1868" name="Google Shape;1868;p14"/>
              <p:cNvGrpSpPr/>
              <p:nvPr/>
            </p:nvGrpSpPr>
            <p:grpSpPr>
              <a:xfrm>
                <a:off x="8283797" y="2970942"/>
                <a:ext cx="597407" cy="276796"/>
                <a:chOff x="8283797" y="2970942"/>
                <a:chExt cx="597407" cy="276796"/>
              </a:xfrm>
            </p:grpSpPr>
            <p:grpSp>
              <p:nvGrpSpPr>
                <p:cNvPr id="1869" name="Google Shape;1869;p14"/>
                <p:cNvGrpSpPr/>
                <p:nvPr/>
              </p:nvGrpSpPr>
              <p:grpSpPr>
                <a:xfrm>
                  <a:off x="8283797" y="2970942"/>
                  <a:ext cx="276796" cy="276796"/>
                  <a:chOff x="8283797" y="2970942"/>
                  <a:chExt cx="276796" cy="276796"/>
                </a:xfrm>
              </p:grpSpPr>
              <p:sp>
                <p:nvSpPr>
                  <p:cNvPr id="1870" name="Google Shape;1870;p14"/>
                  <p:cNvSpPr/>
                  <p:nvPr/>
                </p:nvSpPr>
                <p:spPr>
                  <a:xfrm>
                    <a:off x="8298084" y="2985229"/>
                    <a:ext cx="248221" cy="24822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48221" h="248221" extrusionOk="0">
                        <a:moveTo>
                          <a:pt x="124110" y="0"/>
                        </a:moveTo>
                        <a:cubicBezTo>
                          <a:pt x="55531" y="0"/>
                          <a:pt x="0" y="55531"/>
                          <a:pt x="0" y="124111"/>
                        </a:cubicBezTo>
                        <a:cubicBezTo>
                          <a:pt x="0" y="192691"/>
                          <a:pt x="55531" y="248221"/>
                          <a:pt x="124110" y="248221"/>
                        </a:cubicBezTo>
                        <a:cubicBezTo>
                          <a:pt x="192691" y="248221"/>
                          <a:pt x="248221" y="192691"/>
                          <a:pt x="248221" y="124111"/>
                        </a:cubicBezTo>
                        <a:cubicBezTo>
                          <a:pt x="248221" y="55531"/>
                          <a:pt x="192691" y="0"/>
                          <a:pt x="124110" y="0"/>
                        </a:cubicBezTo>
                        <a:close/>
                        <a:moveTo>
                          <a:pt x="124110" y="175831"/>
                        </a:moveTo>
                        <a:cubicBezTo>
                          <a:pt x="95535" y="175831"/>
                          <a:pt x="72390" y="152686"/>
                          <a:pt x="72390" y="124111"/>
                        </a:cubicBezTo>
                        <a:cubicBezTo>
                          <a:pt x="72390" y="95536"/>
                          <a:pt x="95535" y="72390"/>
                          <a:pt x="124110" y="72390"/>
                        </a:cubicBezTo>
                        <a:cubicBezTo>
                          <a:pt x="152685" y="72390"/>
                          <a:pt x="175832" y="95536"/>
                          <a:pt x="175832" y="124111"/>
                        </a:cubicBezTo>
                        <a:cubicBezTo>
                          <a:pt x="175832" y="152686"/>
                          <a:pt x="152685" y="175831"/>
                          <a:pt x="124110" y="175831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871" name="Google Shape;1871;p14"/>
                  <p:cNvSpPr/>
                  <p:nvPr/>
                </p:nvSpPr>
                <p:spPr>
                  <a:xfrm>
                    <a:off x="8283797" y="2970942"/>
                    <a:ext cx="276796" cy="27679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6796" h="276796" extrusionOk="0">
                        <a:moveTo>
                          <a:pt x="138398" y="276796"/>
                        </a:moveTo>
                        <a:cubicBezTo>
                          <a:pt x="62103" y="276796"/>
                          <a:pt x="0" y="214693"/>
                          <a:pt x="0" y="138398"/>
                        </a:cubicBezTo>
                        <a:cubicBezTo>
                          <a:pt x="0" y="62103"/>
                          <a:pt x="62103" y="0"/>
                          <a:pt x="138398" y="0"/>
                        </a:cubicBezTo>
                        <a:cubicBezTo>
                          <a:pt x="214693" y="0"/>
                          <a:pt x="276796" y="62103"/>
                          <a:pt x="276796" y="138398"/>
                        </a:cubicBezTo>
                        <a:cubicBezTo>
                          <a:pt x="276796" y="214693"/>
                          <a:pt x="214693" y="276796"/>
                          <a:pt x="138398" y="276796"/>
                        </a:cubicBezTo>
                        <a:close/>
                        <a:moveTo>
                          <a:pt x="138398" y="28575"/>
                        </a:moveTo>
                        <a:cubicBezTo>
                          <a:pt x="77819" y="28575"/>
                          <a:pt x="28575" y="77819"/>
                          <a:pt x="28575" y="138398"/>
                        </a:cubicBezTo>
                        <a:cubicBezTo>
                          <a:pt x="28575" y="198977"/>
                          <a:pt x="77819" y="248221"/>
                          <a:pt x="138398" y="248221"/>
                        </a:cubicBezTo>
                        <a:cubicBezTo>
                          <a:pt x="198977" y="248221"/>
                          <a:pt x="248221" y="198977"/>
                          <a:pt x="248221" y="138398"/>
                        </a:cubicBezTo>
                        <a:cubicBezTo>
                          <a:pt x="248221" y="77819"/>
                          <a:pt x="198977" y="28575"/>
                          <a:pt x="138398" y="28575"/>
                        </a:cubicBezTo>
                        <a:close/>
                        <a:moveTo>
                          <a:pt x="138398" y="204406"/>
                        </a:moveTo>
                        <a:cubicBezTo>
                          <a:pt x="102013" y="204406"/>
                          <a:pt x="72390" y="174784"/>
                          <a:pt x="72390" y="138398"/>
                        </a:cubicBezTo>
                        <a:cubicBezTo>
                          <a:pt x="72390" y="102013"/>
                          <a:pt x="102013" y="72390"/>
                          <a:pt x="138398" y="72390"/>
                        </a:cubicBezTo>
                        <a:cubicBezTo>
                          <a:pt x="174784" y="72390"/>
                          <a:pt x="204407" y="102013"/>
                          <a:pt x="204407" y="138398"/>
                        </a:cubicBezTo>
                        <a:cubicBezTo>
                          <a:pt x="204407" y="174784"/>
                          <a:pt x="174784" y="204406"/>
                          <a:pt x="138398" y="204406"/>
                        </a:cubicBezTo>
                        <a:close/>
                        <a:moveTo>
                          <a:pt x="138398" y="100965"/>
                        </a:moveTo>
                        <a:cubicBezTo>
                          <a:pt x="117729" y="100965"/>
                          <a:pt x="100965" y="117729"/>
                          <a:pt x="100965" y="138398"/>
                        </a:cubicBezTo>
                        <a:cubicBezTo>
                          <a:pt x="100965" y="159067"/>
                          <a:pt x="117729" y="175831"/>
                          <a:pt x="138398" y="175831"/>
                        </a:cubicBezTo>
                        <a:cubicBezTo>
                          <a:pt x="159068" y="175831"/>
                          <a:pt x="175832" y="159067"/>
                          <a:pt x="175832" y="138398"/>
                        </a:cubicBezTo>
                        <a:cubicBezTo>
                          <a:pt x="175832" y="117729"/>
                          <a:pt x="159068" y="100965"/>
                          <a:pt x="138398" y="100965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872" name="Google Shape;1872;p14"/>
                <p:cNvGrpSpPr/>
                <p:nvPr/>
              </p:nvGrpSpPr>
              <p:grpSpPr>
                <a:xfrm>
                  <a:off x="8604408" y="2970942"/>
                  <a:ext cx="276796" cy="276796"/>
                  <a:chOff x="8604408" y="2970942"/>
                  <a:chExt cx="276796" cy="276796"/>
                </a:xfrm>
              </p:grpSpPr>
              <p:sp>
                <p:nvSpPr>
                  <p:cNvPr id="1873" name="Google Shape;1873;p14"/>
                  <p:cNvSpPr/>
                  <p:nvPr/>
                </p:nvSpPr>
                <p:spPr>
                  <a:xfrm>
                    <a:off x="8618696" y="2985229"/>
                    <a:ext cx="248221" cy="24822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48221" h="248221" extrusionOk="0">
                        <a:moveTo>
                          <a:pt x="124111" y="0"/>
                        </a:moveTo>
                        <a:cubicBezTo>
                          <a:pt x="55531" y="0"/>
                          <a:pt x="0" y="55531"/>
                          <a:pt x="0" y="124111"/>
                        </a:cubicBezTo>
                        <a:cubicBezTo>
                          <a:pt x="0" y="192691"/>
                          <a:pt x="55531" y="248221"/>
                          <a:pt x="124111" y="248221"/>
                        </a:cubicBezTo>
                        <a:cubicBezTo>
                          <a:pt x="192691" y="248221"/>
                          <a:pt x="248221" y="192691"/>
                          <a:pt x="248221" y="124111"/>
                        </a:cubicBezTo>
                        <a:cubicBezTo>
                          <a:pt x="248221" y="55531"/>
                          <a:pt x="192691" y="0"/>
                          <a:pt x="124111" y="0"/>
                        </a:cubicBezTo>
                        <a:close/>
                        <a:moveTo>
                          <a:pt x="124111" y="175831"/>
                        </a:moveTo>
                        <a:cubicBezTo>
                          <a:pt x="95536" y="175831"/>
                          <a:pt x="72390" y="152686"/>
                          <a:pt x="72390" y="124111"/>
                        </a:cubicBezTo>
                        <a:cubicBezTo>
                          <a:pt x="72390" y="95536"/>
                          <a:pt x="95536" y="72390"/>
                          <a:pt x="124111" y="72390"/>
                        </a:cubicBezTo>
                        <a:cubicBezTo>
                          <a:pt x="152686" y="72390"/>
                          <a:pt x="175832" y="95536"/>
                          <a:pt x="175832" y="124111"/>
                        </a:cubicBezTo>
                        <a:cubicBezTo>
                          <a:pt x="175832" y="152686"/>
                          <a:pt x="152686" y="175831"/>
                          <a:pt x="124111" y="175831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874" name="Google Shape;1874;p14"/>
                  <p:cNvSpPr/>
                  <p:nvPr/>
                </p:nvSpPr>
                <p:spPr>
                  <a:xfrm>
                    <a:off x="8604408" y="2970942"/>
                    <a:ext cx="276796" cy="27679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6796" h="276796" extrusionOk="0">
                        <a:moveTo>
                          <a:pt x="138399" y="276796"/>
                        </a:moveTo>
                        <a:cubicBezTo>
                          <a:pt x="62103" y="276796"/>
                          <a:pt x="0" y="214693"/>
                          <a:pt x="0" y="138398"/>
                        </a:cubicBezTo>
                        <a:cubicBezTo>
                          <a:pt x="0" y="62103"/>
                          <a:pt x="62103" y="0"/>
                          <a:pt x="138399" y="0"/>
                        </a:cubicBezTo>
                        <a:cubicBezTo>
                          <a:pt x="214694" y="0"/>
                          <a:pt x="276796" y="62103"/>
                          <a:pt x="276796" y="138398"/>
                        </a:cubicBezTo>
                        <a:cubicBezTo>
                          <a:pt x="276796" y="214693"/>
                          <a:pt x="214694" y="276796"/>
                          <a:pt x="138399" y="276796"/>
                        </a:cubicBezTo>
                        <a:close/>
                        <a:moveTo>
                          <a:pt x="138399" y="28575"/>
                        </a:moveTo>
                        <a:cubicBezTo>
                          <a:pt x="77820" y="28575"/>
                          <a:pt x="28575" y="77819"/>
                          <a:pt x="28575" y="138398"/>
                        </a:cubicBezTo>
                        <a:cubicBezTo>
                          <a:pt x="28575" y="198977"/>
                          <a:pt x="77820" y="248221"/>
                          <a:pt x="138399" y="248221"/>
                        </a:cubicBezTo>
                        <a:cubicBezTo>
                          <a:pt x="198977" y="248221"/>
                          <a:pt x="248221" y="198977"/>
                          <a:pt x="248221" y="138398"/>
                        </a:cubicBezTo>
                        <a:cubicBezTo>
                          <a:pt x="248221" y="77819"/>
                          <a:pt x="198977" y="28575"/>
                          <a:pt x="138399" y="28575"/>
                        </a:cubicBezTo>
                        <a:close/>
                        <a:moveTo>
                          <a:pt x="138399" y="204406"/>
                        </a:moveTo>
                        <a:cubicBezTo>
                          <a:pt x="102013" y="204406"/>
                          <a:pt x="72390" y="174784"/>
                          <a:pt x="72390" y="138398"/>
                        </a:cubicBezTo>
                        <a:cubicBezTo>
                          <a:pt x="72390" y="102013"/>
                          <a:pt x="102013" y="72390"/>
                          <a:pt x="138399" y="72390"/>
                        </a:cubicBezTo>
                        <a:cubicBezTo>
                          <a:pt x="174784" y="72390"/>
                          <a:pt x="204407" y="102013"/>
                          <a:pt x="204407" y="138398"/>
                        </a:cubicBezTo>
                        <a:cubicBezTo>
                          <a:pt x="204407" y="174784"/>
                          <a:pt x="174784" y="204406"/>
                          <a:pt x="138399" y="204406"/>
                        </a:cubicBezTo>
                        <a:close/>
                        <a:moveTo>
                          <a:pt x="138399" y="100965"/>
                        </a:moveTo>
                        <a:cubicBezTo>
                          <a:pt x="117729" y="100965"/>
                          <a:pt x="100965" y="117729"/>
                          <a:pt x="100965" y="138398"/>
                        </a:cubicBezTo>
                        <a:cubicBezTo>
                          <a:pt x="100965" y="159067"/>
                          <a:pt x="117729" y="175831"/>
                          <a:pt x="138399" y="175831"/>
                        </a:cubicBezTo>
                        <a:cubicBezTo>
                          <a:pt x="159068" y="175831"/>
                          <a:pt x="175832" y="159067"/>
                          <a:pt x="175832" y="138398"/>
                        </a:cubicBezTo>
                        <a:cubicBezTo>
                          <a:pt x="175832" y="117729"/>
                          <a:pt x="159068" y="100965"/>
                          <a:pt x="138399" y="100965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  <p:sp>
            <p:nvSpPr>
              <p:cNvPr id="1875" name="Google Shape;1875;p14"/>
              <p:cNvSpPr/>
              <p:nvPr/>
            </p:nvSpPr>
            <p:spPr>
              <a:xfrm>
                <a:off x="8294846" y="2985229"/>
                <a:ext cx="248221" cy="248221"/>
              </a:xfrm>
              <a:custGeom>
                <a:avLst/>
                <a:gdLst/>
                <a:ahLst/>
                <a:cxnLst/>
                <a:rect l="l" t="t" r="r" b="b"/>
                <a:pathLst>
                  <a:path w="248221" h="248221" extrusionOk="0">
                    <a:moveTo>
                      <a:pt x="124111" y="0"/>
                    </a:moveTo>
                    <a:cubicBezTo>
                      <a:pt x="55531" y="0"/>
                      <a:pt x="0" y="55531"/>
                      <a:pt x="0" y="124111"/>
                    </a:cubicBezTo>
                    <a:cubicBezTo>
                      <a:pt x="0" y="192691"/>
                      <a:pt x="55531" y="248221"/>
                      <a:pt x="124111" y="248221"/>
                    </a:cubicBezTo>
                    <a:cubicBezTo>
                      <a:pt x="192691" y="248221"/>
                      <a:pt x="248221" y="192691"/>
                      <a:pt x="248221" y="124111"/>
                    </a:cubicBezTo>
                    <a:cubicBezTo>
                      <a:pt x="248221" y="55531"/>
                      <a:pt x="192691" y="0"/>
                      <a:pt x="124111" y="0"/>
                    </a:cubicBezTo>
                    <a:close/>
                    <a:moveTo>
                      <a:pt x="124111" y="175831"/>
                    </a:moveTo>
                    <a:cubicBezTo>
                      <a:pt x="95536" y="175831"/>
                      <a:pt x="72390" y="152686"/>
                      <a:pt x="72390" y="124111"/>
                    </a:cubicBezTo>
                    <a:cubicBezTo>
                      <a:pt x="72390" y="95536"/>
                      <a:pt x="95536" y="72390"/>
                      <a:pt x="124111" y="72390"/>
                    </a:cubicBezTo>
                    <a:cubicBezTo>
                      <a:pt x="152686" y="72390"/>
                      <a:pt x="175832" y="95536"/>
                      <a:pt x="175832" y="124111"/>
                    </a:cubicBezTo>
                    <a:cubicBezTo>
                      <a:pt x="175832" y="152686"/>
                      <a:pt x="152686" y="175831"/>
                      <a:pt x="124111" y="175831"/>
                    </a:cubicBezTo>
                    <a:close/>
                  </a:path>
                </a:pathLst>
              </a:custGeom>
              <a:solidFill>
                <a:srgbClr val="000000">
                  <a:alpha val="941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1876" name="Google Shape;1876;p14"/>
          <p:cNvGrpSpPr/>
          <p:nvPr/>
        </p:nvGrpSpPr>
        <p:grpSpPr>
          <a:xfrm>
            <a:off x="15838851" y="1003560"/>
            <a:ext cx="1536327" cy="1421090"/>
            <a:chOff x="5140976" y="802510"/>
            <a:chExt cx="1536327" cy="1421090"/>
          </a:xfrm>
        </p:grpSpPr>
        <p:grpSp>
          <p:nvGrpSpPr>
            <p:cNvPr id="1877" name="Google Shape;1877;p14"/>
            <p:cNvGrpSpPr/>
            <p:nvPr/>
          </p:nvGrpSpPr>
          <p:grpSpPr>
            <a:xfrm>
              <a:off x="5140976" y="802510"/>
              <a:ext cx="1536327" cy="1421090"/>
              <a:chOff x="1560766" y="5405182"/>
              <a:chExt cx="928687" cy="859028"/>
            </a:xfrm>
          </p:grpSpPr>
          <p:grpSp>
            <p:nvGrpSpPr>
              <p:cNvPr id="1878" name="Google Shape;1878;p14"/>
              <p:cNvGrpSpPr/>
              <p:nvPr/>
            </p:nvGrpSpPr>
            <p:grpSpPr>
              <a:xfrm>
                <a:off x="1580864" y="5520975"/>
                <a:ext cx="202501" cy="481393"/>
                <a:chOff x="1580864" y="5520975"/>
                <a:chExt cx="202501" cy="481393"/>
              </a:xfrm>
            </p:grpSpPr>
            <p:sp>
              <p:nvSpPr>
                <p:cNvPr id="1879" name="Google Shape;1879;p14"/>
                <p:cNvSpPr/>
                <p:nvPr/>
              </p:nvSpPr>
              <p:spPr>
                <a:xfrm>
                  <a:off x="1595151" y="5535262"/>
                  <a:ext cx="173926" cy="45281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3926" h="452818" extrusionOk="0">
                      <a:moveTo>
                        <a:pt x="0" y="0"/>
                      </a:moveTo>
                      <a:lnTo>
                        <a:pt x="173926" y="0"/>
                      </a:lnTo>
                      <a:lnTo>
                        <a:pt x="173926" y="452818"/>
                      </a:lnTo>
                      <a:lnTo>
                        <a:pt x="0" y="452818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228600" cap="flat" cmpd="sng">
                  <a:solidFill>
                    <a:srgbClr val="FFFFFF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880" name="Google Shape;1880;p14"/>
                <p:cNvSpPr/>
                <p:nvPr/>
              </p:nvSpPr>
              <p:spPr>
                <a:xfrm>
                  <a:off x="1580864" y="5520975"/>
                  <a:ext cx="202501" cy="48139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2501" h="481393" extrusionOk="0">
                      <a:moveTo>
                        <a:pt x="188214" y="481393"/>
                      </a:moveTo>
                      <a:lnTo>
                        <a:pt x="14288" y="481393"/>
                      </a:lnTo>
                      <a:cubicBezTo>
                        <a:pt x="6382" y="481393"/>
                        <a:pt x="0" y="475012"/>
                        <a:pt x="0" y="467106"/>
                      </a:cubicBezTo>
                      <a:lnTo>
                        <a:pt x="0" y="14288"/>
                      </a:lnTo>
                      <a:cubicBezTo>
                        <a:pt x="0" y="6382"/>
                        <a:pt x="6382" y="0"/>
                        <a:pt x="14288" y="0"/>
                      </a:cubicBezTo>
                      <a:lnTo>
                        <a:pt x="188214" y="0"/>
                      </a:lnTo>
                      <a:cubicBezTo>
                        <a:pt x="196120" y="0"/>
                        <a:pt x="202501" y="6382"/>
                        <a:pt x="202501" y="14288"/>
                      </a:cubicBezTo>
                      <a:lnTo>
                        <a:pt x="202501" y="467106"/>
                      </a:lnTo>
                      <a:cubicBezTo>
                        <a:pt x="202501" y="475012"/>
                        <a:pt x="196120" y="481393"/>
                        <a:pt x="188214" y="481393"/>
                      </a:cubicBezTo>
                      <a:close/>
                      <a:moveTo>
                        <a:pt x="28575" y="452818"/>
                      </a:moveTo>
                      <a:lnTo>
                        <a:pt x="173926" y="452818"/>
                      </a:lnTo>
                      <a:lnTo>
                        <a:pt x="173926" y="28575"/>
                      </a:lnTo>
                      <a:lnTo>
                        <a:pt x="28575" y="28575"/>
                      </a:lnTo>
                      <a:lnTo>
                        <a:pt x="28575" y="452818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228600" cap="flat" cmpd="sng">
                  <a:solidFill>
                    <a:srgbClr val="FFFFFF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1881" name="Google Shape;1881;p14"/>
              <p:cNvGrpSpPr/>
              <p:nvPr/>
            </p:nvGrpSpPr>
            <p:grpSpPr>
              <a:xfrm>
                <a:off x="1615001" y="5405182"/>
                <a:ext cx="134227" cy="78931"/>
                <a:chOff x="1615001" y="5405182"/>
                <a:chExt cx="134227" cy="78931"/>
              </a:xfrm>
            </p:grpSpPr>
            <p:sp>
              <p:nvSpPr>
                <p:cNvPr id="1882" name="Google Shape;1882;p14"/>
                <p:cNvSpPr/>
                <p:nvPr/>
              </p:nvSpPr>
              <p:spPr>
                <a:xfrm>
                  <a:off x="1629251" y="5419465"/>
                  <a:ext cx="105727" cy="503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5727" h="50360" extrusionOk="0">
                      <a:moveTo>
                        <a:pt x="105727" y="50361"/>
                      </a:moveTo>
                      <a:lnTo>
                        <a:pt x="0" y="50361"/>
                      </a:lnTo>
                      <a:lnTo>
                        <a:pt x="12478" y="24453"/>
                      </a:lnTo>
                      <a:cubicBezTo>
                        <a:pt x="14954" y="19405"/>
                        <a:pt x="18193" y="15118"/>
                        <a:pt x="22003" y="11594"/>
                      </a:cubicBezTo>
                      <a:cubicBezTo>
                        <a:pt x="42767" y="-7360"/>
                        <a:pt x="79915" y="-3074"/>
                        <a:pt x="93250" y="24453"/>
                      </a:cubicBezTo>
                      <a:lnTo>
                        <a:pt x="105727" y="50361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228600" cap="flat" cmpd="sng">
                  <a:solidFill>
                    <a:srgbClr val="FFFFFF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883" name="Google Shape;1883;p14"/>
                <p:cNvSpPr/>
                <p:nvPr/>
              </p:nvSpPr>
              <p:spPr>
                <a:xfrm>
                  <a:off x="1615001" y="5405182"/>
                  <a:ext cx="134227" cy="7893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4227" h="78931" extrusionOk="0">
                      <a:moveTo>
                        <a:pt x="119977" y="78931"/>
                      </a:moveTo>
                      <a:lnTo>
                        <a:pt x="14250" y="78931"/>
                      </a:lnTo>
                      <a:cubicBezTo>
                        <a:pt x="9297" y="78931"/>
                        <a:pt x="4725" y="76359"/>
                        <a:pt x="2153" y="72263"/>
                      </a:cubicBezTo>
                      <a:cubicBezTo>
                        <a:pt x="-419" y="68168"/>
                        <a:pt x="-704" y="62929"/>
                        <a:pt x="1391" y="58452"/>
                      </a:cubicBezTo>
                      <a:lnTo>
                        <a:pt x="13869" y="32544"/>
                      </a:lnTo>
                      <a:cubicBezTo>
                        <a:pt x="17108" y="25972"/>
                        <a:pt x="21394" y="20257"/>
                        <a:pt x="26537" y="15400"/>
                      </a:cubicBezTo>
                      <a:cubicBezTo>
                        <a:pt x="40348" y="2826"/>
                        <a:pt x="59875" y="-2508"/>
                        <a:pt x="78925" y="1112"/>
                      </a:cubicBezTo>
                      <a:cubicBezTo>
                        <a:pt x="97308" y="4636"/>
                        <a:pt x="112453" y="16066"/>
                        <a:pt x="120359" y="32449"/>
                      </a:cubicBezTo>
                      <a:lnTo>
                        <a:pt x="132836" y="58357"/>
                      </a:lnTo>
                      <a:cubicBezTo>
                        <a:pt x="134932" y="62738"/>
                        <a:pt x="134646" y="67977"/>
                        <a:pt x="132074" y="72168"/>
                      </a:cubicBezTo>
                      <a:cubicBezTo>
                        <a:pt x="129407" y="76455"/>
                        <a:pt x="124835" y="78931"/>
                        <a:pt x="119977" y="78931"/>
                      </a:cubicBezTo>
                      <a:close/>
                      <a:moveTo>
                        <a:pt x="36919" y="50356"/>
                      </a:moveTo>
                      <a:lnTo>
                        <a:pt x="97213" y="50356"/>
                      </a:lnTo>
                      <a:lnTo>
                        <a:pt x="94641" y="44927"/>
                      </a:lnTo>
                      <a:cubicBezTo>
                        <a:pt x="89212" y="33687"/>
                        <a:pt x="79115" y="30258"/>
                        <a:pt x="73496" y="29210"/>
                      </a:cubicBezTo>
                      <a:cubicBezTo>
                        <a:pt x="63494" y="27210"/>
                        <a:pt x="52826" y="30068"/>
                        <a:pt x="45873" y="36449"/>
                      </a:cubicBezTo>
                      <a:cubicBezTo>
                        <a:pt x="43301" y="38831"/>
                        <a:pt x="41206" y="41688"/>
                        <a:pt x="39491" y="45022"/>
                      </a:cubicBezTo>
                      <a:lnTo>
                        <a:pt x="36919" y="50356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228600" cap="flat" cmpd="sng">
                  <a:solidFill>
                    <a:srgbClr val="FFFFFF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1884" name="Google Shape;1884;p14"/>
              <p:cNvGrpSpPr/>
              <p:nvPr/>
            </p:nvGrpSpPr>
            <p:grpSpPr>
              <a:xfrm>
                <a:off x="1580941" y="5455538"/>
                <a:ext cx="202347" cy="99441"/>
                <a:chOff x="1580941" y="5455538"/>
                <a:chExt cx="202347" cy="99441"/>
              </a:xfrm>
            </p:grpSpPr>
            <p:sp>
              <p:nvSpPr>
                <p:cNvPr id="1885" name="Google Shape;1885;p14"/>
                <p:cNvSpPr/>
                <p:nvPr/>
              </p:nvSpPr>
              <p:spPr>
                <a:xfrm>
                  <a:off x="1595222" y="5469826"/>
                  <a:ext cx="173785" cy="7086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3785" h="70866" extrusionOk="0">
                      <a:moveTo>
                        <a:pt x="173761" y="70390"/>
                      </a:moveTo>
                      <a:cubicBezTo>
                        <a:pt x="173856" y="70675"/>
                        <a:pt x="173666" y="70866"/>
                        <a:pt x="173380" y="70866"/>
                      </a:cubicBezTo>
                      <a:lnTo>
                        <a:pt x="406" y="70866"/>
                      </a:lnTo>
                      <a:cubicBezTo>
                        <a:pt x="120" y="70866"/>
                        <a:pt x="-70" y="70675"/>
                        <a:pt x="25" y="70390"/>
                      </a:cubicBezTo>
                      <a:lnTo>
                        <a:pt x="2406" y="65437"/>
                      </a:lnTo>
                      <a:lnTo>
                        <a:pt x="34029" y="0"/>
                      </a:lnTo>
                      <a:lnTo>
                        <a:pt x="139756" y="0"/>
                      </a:lnTo>
                      <a:lnTo>
                        <a:pt x="171380" y="65437"/>
                      </a:lnTo>
                      <a:lnTo>
                        <a:pt x="173761" y="7039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228600" cap="flat" cmpd="sng">
                  <a:solidFill>
                    <a:srgbClr val="FFFFFF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886" name="Google Shape;1886;p14"/>
                <p:cNvSpPr/>
                <p:nvPr/>
              </p:nvSpPr>
              <p:spPr>
                <a:xfrm>
                  <a:off x="1580941" y="5455538"/>
                  <a:ext cx="202347" cy="994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2347" h="99441" extrusionOk="0">
                      <a:moveTo>
                        <a:pt x="187661" y="99441"/>
                      </a:moveTo>
                      <a:lnTo>
                        <a:pt x="14687" y="99441"/>
                      </a:lnTo>
                      <a:cubicBezTo>
                        <a:pt x="10115" y="99441"/>
                        <a:pt x="5448" y="97060"/>
                        <a:pt x="2781" y="93440"/>
                      </a:cubicBezTo>
                      <a:cubicBezTo>
                        <a:pt x="114" y="89821"/>
                        <a:pt x="-744" y="84677"/>
                        <a:pt x="685" y="80296"/>
                      </a:cubicBezTo>
                      <a:cubicBezTo>
                        <a:pt x="876" y="79724"/>
                        <a:pt x="1161" y="79057"/>
                        <a:pt x="1447" y="78486"/>
                      </a:cubicBezTo>
                      <a:lnTo>
                        <a:pt x="35451" y="8096"/>
                      </a:lnTo>
                      <a:cubicBezTo>
                        <a:pt x="37832" y="3143"/>
                        <a:pt x="42881" y="0"/>
                        <a:pt x="48310" y="0"/>
                      </a:cubicBezTo>
                      <a:lnTo>
                        <a:pt x="154037" y="0"/>
                      </a:lnTo>
                      <a:cubicBezTo>
                        <a:pt x="159562" y="0"/>
                        <a:pt x="164515" y="3143"/>
                        <a:pt x="166896" y="8096"/>
                      </a:cubicBezTo>
                      <a:lnTo>
                        <a:pt x="200901" y="78486"/>
                      </a:lnTo>
                      <a:cubicBezTo>
                        <a:pt x="201186" y="79057"/>
                        <a:pt x="201377" y="79629"/>
                        <a:pt x="201662" y="80296"/>
                      </a:cubicBezTo>
                      <a:cubicBezTo>
                        <a:pt x="203091" y="84677"/>
                        <a:pt x="202234" y="89725"/>
                        <a:pt x="199567" y="93440"/>
                      </a:cubicBezTo>
                      <a:cubicBezTo>
                        <a:pt x="196900" y="97155"/>
                        <a:pt x="192233" y="99441"/>
                        <a:pt x="187661" y="99441"/>
                      </a:cubicBezTo>
                      <a:close/>
                      <a:moveTo>
                        <a:pt x="36785" y="70866"/>
                      </a:moveTo>
                      <a:lnTo>
                        <a:pt x="165468" y="70866"/>
                      </a:lnTo>
                      <a:lnTo>
                        <a:pt x="144989" y="28575"/>
                      </a:lnTo>
                      <a:lnTo>
                        <a:pt x="57168" y="28575"/>
                      </a:lnTo>
                      <a:lnTo>
                        <a:pt x="36785" y="70866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228600" cap="flat" cmpd="sng">
                  <a:solidFill>
                    <a:srgbClr val="FFFFFF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1887" name="Google Shape;1887;p14"/>
              <p:cNvGrpSpPr/>
              <p:nvPr/>
            </p:nvGrpSpPr>
            <p:grpSpPr>
              <a:xfrm>
                <a:off x="1757076" y="5521165"/>
                <a:ext cx="202596" cy="481393"/>
                <a:chOff x="1757076" y="5521165"/>
                <a:chExt cx="202596" cy="481393"/>
              </a:xfrm>
            </p:grpSpPr>
            <p:sp>
              <p:nvSpPr>
                <p:cNvPr id="1888" name="Google Shape;1888;p14"/>
                <p:cNvSpPr/>
                <p:nvPr/>
              </p:nvSpPr>
              <p:spPr>
                <a:xfrm>
                  <a:off x="1771364" y="5535453"/>
                  <a:ext cx="174021" cy="45281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4021" h="452818" extrusionOk="0">
                      <a:moveTo>
                        <a:pt x="0" y="0"/>
                      </a:moveTo>
                      <a:lnTo>
                        <a:pt x="174022" y="0"/>
                      </a:lnTo>
                      <a:lnTo>
                        <a:pt x="174022" y="452819"/>
                      </a:lnTo>
                      <a:lnTo>
                        <a:pt x="0" y="452819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228600" cap="flat" cmpd="sng">
                  <a:solidFill>
                    <a:srgbClr val="FFFFFF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889" name="Google Shape;1889;p14"/>
                <p:cNvSpPr/>
                <p:nvPr/>
              </p:nvSpPr>
              <p:spPr>
                <a:xfrm>
                  <a:off x="1757076" y="5521165"/>
                  <a:ext cx="202596" cy="48139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2596" h="481393" extrusionOk="0">
                      <a:moveTo>
                        <a:pt x="188309" y="481393"/>
                      </a:moveTo>
                      <a:lnTo>
                        <a:pt x="14288" y="481393"/>
                      </a:lnTo>
                      <a:cubicBezTo>
                        <a:pt x="6382" y="481393"/>
                        <a:pt x="0" y="475012"/>
                        <a:pt x="0" y="467106"/>
                      </a:cubicBezTo>
                      <a:lnTo>
                        <a:pt x="0" y="14288"/>
                      </a:lnTo>
                      <a:cubicBezTo>
                        <a:pt x="0" y="6382"/>
                        <a:pt x="6382" y="0"/>
                        <a:pt x="14288" y="0"/>
                      </a:cubicBezTo>
                      <a:lnTo>
                        <a:pt x="188309" y="0"/>
                      </a:lnTo>
                      <a:cubicBezTo>
                        <a:pt x="196215" y="0"/>
                        <a:pt x="202597" y="6382"/>
                        <a:pt x="202597" y="14288"/>
                      </a:cubicBezTo>
                      <a:lnTo>
                        <a:pt x="202597" y="467106"/>
                      </a:lnTo>
                      <a:cubicBezTo>
                        <a:pt x="202597" y="475012"/>
                        <a:pt x="196120" y="481393"/>
                        <a:pt x="188309" y="481393"/>
                      </a:cubicBezTo>
                      <a:close/>
                      <a:moveTo>
                        <a:pt x="28575" y="452818"/>
                      </a:moveTo>
                      <a:lnTo>
                        <a:pt x="174022" y="452818"/>
                      </a:lnTo>
                      <a:lnTo>
                        <a:pt x="174022" y="28575"/>
                      </a:lnTo>
                      <a:lnTo>
                        <a:pt x="28575" y="28575"/>
                      </a:lnTo>
                      <a:lnTo>
                        <a:pt x="28575" y="452818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228600" cap="flat" cmpd="sng">
                  <a:solidFill>
                    <a:srgbClr val="FFFFFF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1890" name="Google Shape;1890;p14"/>
              <p:cNvGrpSpPr/>
              <p:nvPr/>
            </p:nvGrpSpPr>
            <p:grpSpPr>
              <a:xfrm>
                <a:off x="1791213" y="5405437"/>
                <a:ext cx="134227" cy="78867"/>
                <a:chOff x="1791213" y="5405437"/>
                <a:chExt cx="134227" cy="78867"/>
              </a:xfrm>
            </p:grpSpPr>
            <p:sp>
              <p:nvSpPr>
                <p:cNvPr id="1891" name="Google Shape;1891;p14"/>
                <p:cNvSpPr/>
                <p:nvPr/>
              </p:nvSpPr>
              <p:spPr>
                <a:xfrm>
                  <a:off x="1805463" y="5419772"/>
                  <a:ext cx="105727" cy="5024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5727" h="50244" extrusionOk="0">
                      <a:moveTo>
                        <a:pt x="105727" y="50244"/>
                      </a:moveTo>
                      <a:lnTo>
                        <a:pt x="0" y="50244"/>
                      </a:lnTo>
                      <a:lnTo>
                        <a:pt x="12478" y="24432"/>
                      </a:lnTo>
                      <a:cubicBezTo>
                        <a:pt x="28289" y="-8144"/>
                        <a:pt x="77533" y="-8144"/>
                        <a:pt x="93250" y="24432"/>
                      </a:cubicBezTo>
                      <a:lnTo>
                        <a:pt x="105727" y="5024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228600" cap="flat" cmpd="sng">
                  <a:solidFill>
                    <a:srgbClr val="FFFFFF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892" name="Google Shape;1892;p14"/>
                <p:cNvSpPr/>
                <p:nvPr/>
              </p:nvSpPr>
              <p:spPr>
                <a:xfrm>
                  <a:off x="1791213" y="5405437"/>
                  <a:ext cx="134227" cy="7886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4227" h="78867" extrusionOk="0">
                      <a:moveTo>
                        <a:pt x="119977" y="78867"/>
                      </a:moveTo>
                      <a:lnTo>
                        <a:pt x="14250" y="78867"/>
                      </a:lnTo>
                      <a:cubicBezTo>
                        <a:pt x="9297" y="78867"/>
                        <a:pt x="4725" y="76295"/>
                        <a:pt x="2153" y="72200"/>
                      </a:cubicBezTo>
                      <a:cubicBezTo>
                        <a:pt x="-419" y="68009"/>
                        <a:pt x="-704" y="62865"/>
                        <a:pt x="1391" y="58388"/>
                      </a:cubicBezTo>
                      <a:lnTo>
                        <a:pt x="13869" y="32575"/>
                      </a:lnTo>
                      <a:cubicBezTo>
                        <a:pt x="23585" y="12478"/>
                        <a:pt x="43968" y="0"/>
                        <a:pt x="67114" y="0"/>
                      </a:cubicBezTo>
                      <a:cubicBezTo>
                        <a:pt x="90260" y="0"/>
                        <a:pt x="110643" y="12478"/>
                        <a:pt x="120359" y="32575"/>
                      </a:cubicBezTo>
                      <a:lnTo>
                        <a:pt x="132836" y="58484"/>
                      </a:lnTo>
                      <a:cubicBezTo>
                        <a:pt x="134932" y="62865"/>
                        <a:pt x="134646" y="68104"/>
                        <a:pt x="132074" y="72295"/>
                      </a:cubicBezTo>
                      <a:cubicBezTo>
                        <a:pt x="129502" y="76486"/>
                        <a:pt x="124931" y="78867"/>
                        <a:pt x="119977" y="78867"/>
                      </a:cubicBezTo>
                      <a:close/>
                      <a:moveTo>
                        <a:pt x="37015" y="50292"/>
                      </a:moveTo>
                      <a:lnTo>
                        <a:pt x="97213" y="50292"/>
                      </a:lnTo>
                      <a:lnTo>
                        <a:pt x="94641" y="44958"/>
                      </a:lnTo>
                      <a:cubicBezTo>
                        <a:pt x="89688" y="34671"/>
                        <a:pt x="79401" y="28575"/>
                        <a:pt x="67114" y="28575"/>
                      </a:cubicBezTo>
                      <a:cubicBezTo>
                        <a:pt x="54827" y="28575"/>
                        <a:pt x="44540" y="34671"/>
                        <a:pt x="39587" y="44958"/>
                      </a:cubicBezTo>
                      <a:lnTo>
                        <a:pt x="37015" y="50292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228600" cap="flat" cmpd="sng">
                  <a:solidFill>
                    <a:srgbClr val="FFFFFF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1893" name="Google Shape;1893;p14"/>
              <p:cNvGrpSpPr/>
              <p:nvPr/>
            </p:nvGrpSpPr>
            <p:grpSpPr>
              <a:xfrm>
                <a:off x="1757267" y="5455729"/>
                <a:ext cx="202343" cy="99535"/>
                <a:chOff x="1757267" y="5455729"/>
                <a:chExt cx="202343" cy="99535"/>
              </a:xfrm>
            </p:grpSpPr>
            <p:sp>
              <p:nvSpPr>
                <p:cNvPr id="1894" name="Google Shape;1894;p14"/>
                <p:cNvSpPr/>
                <p:nvPr/>
              </p:nvSpPr>
              <p:spPr>
                <a:xfrm>
                  <a:off x="1771434" y="5470016"/>
                  <a:ext cx="173785" cy="709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3785" h="70960" extrusionOk="0">
                      <a:moveTo>
                        <a:pt x="173761" y="70389"/>
                      </a:moveTo>
                      <a:cubicBezTo>
                        <a:pt x="173856" y="70675"/>
                        <a:pt x="173666" y="70961"/>
                        <a:pt x="173380" y="70961"/>
                      </a:cubicBezTo>
                      <a:lnTo>
                        <a:pt x="406" y="70961"/>
                      </a:lnTo>
                      <a:cubicBezTo>
                        <a:pt x="120" y="70961"/>
                        <a:pt x="-70" y="70675"/>
                        <a:pt x="25" y="70389"/>
                      </a:cubicBezTo>
                      <a:lnTo>
                        <a:pt x="34029" y="0"/>
                      </a:lnTo>
                      <a:lnTo>
                        <a:pt x="139756" y="0"/>
                      </a:lnTo>
                      <a:lnTo>
                        <a:pt x="173761" y="70389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228600" cap="flat" cmpd="sng">
                  <a:solidFill>
                    <a:srgbClr val="FFFFFF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895" name="Google Shape;1895;p14"/>
                <p:cNvSpPr/>
                <p:nvPr/>
              </p:nvSpPr>
              <p:spPr>
                <a:xfrm>
                  <a:off x="1757267" y="5455729"/>
                  <a:ext cx="202343" cy="9953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2343" h="99535" extrusionOk="0">
                      <a:moveTo>
                        <a:pt x="187547" y="99536"/>
                      </a:moveTo>
                      <a:lnTo>
                        <a:pt x="14573" y="99536"/>
                      </a:lnTo>
                      <a:cubicBezTo>
                        <a:pt x="9715" y="99536"/>
                        <a:pt x="4858" y="96869"/>
                        <a:pt x="2286" y="92869"/>
                      </a:cubicBezTo>
                      <a:cubicBezTo>
                        <a:pt x="-286" y="88868"/>
                        <a:pt x="-762" y="83344"/>
                        <a:pt x="1238" y="78867"/>
                      </a:cubicBezTo>
                      <a:lnTo>
                        <a:pt x="35433" y="8096"/>
                      </a:lnTo>
                      <a:cubicBezTo>
                        <a:pt x="37814" y="3143"/>
                        <a:pt x="42862" y="0"/>
                        <a:pt x="48291" y="0"/>
                      </a:cubicBezTo>
                      <a:lnTo>
                        <a:pt x="154019" y="0"/>
                      </a:lnTo>
                      <a:cubicBezTo>
                        <a:pt x="159544" y="0"/>
                        <a:pt x="164496" y="3143"/>
                        <a:pt x="166878" y="8096"/>
                      </a:cubicBezTo>
                      <a:lnTo>
                        <a:pt x="200882" y="78486"/>
                      </a:lnTo>
                      <a:cubicBezTo>
                        <a:pt x="200977" y="78771"/>
                        <a:pt x="201073" y="78962"/>
                        <a:pt x="201263" y="79247"/>
                      </a:cubicBezTo>
                      <a:cubicBezTo>
                        <a:pt x="203073" y="83629"/>
                        <a:pt x="202596" y="89059"/>
                        <a:pt x="199929" y="93059"/>
                      </a:cubicBezTo>
                      <a:cubicBezTo>
                        <a:pt x="197167" y="96964"/>
                        <a:pt x="192405" y="99536"/>
                        <a:pt x="187547" y="99536"/>
                      </a:cubicBezTo>
                      <a:close/>
                      <a:moveTo>
                        <a:pt x="36766" y="70961"/>
                      </a:moveTo>
                      <a:lnTo>
                        <a:pt x="165449" y="70961"/>
                      </a:lnTo>
                      <a:lnTo>
                        <a:pt x="144970" y="28575"/>
                      </a:lnTo>
                      <a:lnTo>
                        <a:pt x="57150" y="28575"/>
                      </a:lnTo>
                      <a:lnTo>
                        <a:pt x="36766" y="70961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228600" cap="flat" cmpd="sng">
                  <a:solidFill>
                    <a:srgbClr val="FFFFFF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1896" name="Google Shape;1896;p14"/>
              <p:cNvGrpSpPr/>
              <p:nvPr/>
            </p:nvGrpSpPr>
            <p:grpSpPr>
              <a:xfrm>
                <a:off x="1931003" y="5526594"/>
                <a:ext cx="202596" cy="481393"/>
                <a:chOff x="1931003" y="5526594"/>
                <a:chExt cx="202596" cy="481393"/>
              </a:xfrm>
            </p:grpSpPr>
            <p:sp>
              <p:nvSpPr>
                <p:cNvPr id="1897" name="Google Shape;1897;p14"/>
                <p:cNvSpPr/>
                <p:nvPr/>
              </p:nvSpPr>
              <p:spPr>
                <a:xfrm>
                  <a:off x="1945386" y="5540977"/>
                  <a:ext cx="173926" cy="45272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3926" h="452723" extrusionOk="0">
                      <a:moveTo>
                        <a:pt x="173926" y="162973"/>
                      </a:moveTo>
                      <a:lnTo>
                        <a:pt x="173926" y="452724"/>
                      </a:lnTo>
                      <a:lnTo>
                        <a:pt x="0" y="452724"/>
                      </a:lnTo>
                      <a:lnTo>
                        <a:pt x="0" y="0"/>
                      </a:lnTo>
                      <a:lnTo>
                        <a:pt x="173926" y="0"/>
                      </a:lnTo>
                      <a:lnTo>
                        <a:pt x="173926" y="111347"/>
                      </a:lnTo>
                    </a:path>
                  </a:pathLst>
                </a:custGeom>
                <a:solidFill>
                  <a:srgbClr val="FFFFFF"/>
                </a:solidFill>
                <a:ln w="228600" cap="flat" cmpd="sng">
                  <a:solidFill>
                    <a:srgbClr val="FFFFFF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898" name="Google Shape;1898;p14"/>
                <p:cNvSpPr/>
                <p:nvPr/>
              </p:nvSpPr>
              <p:spPr>
                <a:xfrm>
                  <a:off x="1931003" y="5526594"/>
                  <a:ext cx="202596" cy="48139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2596" h="481393" extrusionOk="0">
                      <a:moveTo>
                        <a:pt x="188309" y="481394"/>
                      </a:moveTo>
                      <a:lnTo>
                        <a:pt x="14288" y="481394"/>
                      </a:lnTo>
                      <a:cubicBezTo>
                        <a:pt x="6382" y="481394"/>
                        <a:pt x="0" y="475012"/>
                        <a:pt x="0" y="467106"/>
                      </a:cubicBezTo>
                      <a:lnTo>
                        <a:pt x="0" y="14288"/>
                      </a:lnTo>
                      <a:cubicBezTo>
                        <a:pt x="0" y="6382"/>
                        <a:pt x="6382" y="0"/>
                        <a:pt x="14288" y="0"/>
                      </a:cubicBezTo>
                      <a:lnTo>
                        <a:pt x="188309" y="0"/>
                      </a:lnTo>
                      <a:cubicBezTo>
                        <a:pt x="196215" y="0"/>
                        <a:pt x="202597" y="6382"/>
                        <a:pt x="202597" y="14288"/>
                      </a:cubicBezTo>
                      <a:lnTo>
                        <a:pt x="202597" y="125635"/>
                      </a:lnTo>
                      <a:cubicBezTo>
                        <a:pt x="202597" y="133541"/>
                        <a:pt x="196215" y="139922"/>
                        <a:pt x="188309" y="139922"/>
                      </a:cubicBezTo>
                      <a:cubicBezTo>
                        <a:pt x="180404" y="139922"/>
                        <a:pt x="174022" y="133541"/>
                        <a:pt x="174022" y="125635"/>
                      </a:cubicBezTo>
                      <a:lnTo>
                        <a:pt x="174022" y="28575"/>
                      </a:lnTo>
                      <a:lnTo>
                        <a:pt x="28575" y="28575"/>
                      </a:lnTo>
                      <a:lnTo>
                        <a:pt x="28575" y="452819"/>
                      </a:lnTo>
                      <a:lnTo>
                        <a:pt x="174022" y="452819"/>
                      </a:lnTo>
                      <a:lnTo>
                        <a:pt x="174022" y="177261"/>
                      </a:lnTo>
                      <a:cubicBezTo>
                        <a:pt x="174022" y="169355"/>
                        <a:pt x="180404" y="162973"/>
                        <a:pt x="188309" y="162973"/>
                      </a:cubicBezTo>
                      <a:cubicBezTo>
                        <a:pt x="196215" y="162973"/>
                        <a:pt x="202597" y="169355"/>
                        <a:pt x="202597" y="177261"/>
                      </a:cubicBezTo>
                      <a:lnTo>
                        <a:pt x="202597" y="467106"/>
                      </a:lnTo>
                      <a:cubicBezTo>
                        <a:pt x="202597" y="475012"/>
                        <a:pt x="196215" y="481394"/>
                        <a:pt x="188309" y="481394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228600" cap="flat" cmpd="sng">
                  <a:solidFill>
                    <a:srgbClr val="FFFFFF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1899" name="Google Shape;1899;p14"/>
              <p:cNvGrpSpPr/>
              <p:nvPr/>
            </p:nvGrpSpPr>
            <p:grpSpPr>
              <a:xfrm>
                <a:off x="1965235" y="5405437"/>
                <a:ext cx="134227" cy="78867"/>
                <a:chOff x="1965235" y="5405437"/>
                <a:chExt cx="134227" cy="78867"/>
              </a:xfrm>
            </p:grpSpPr>
            <p:sp>
              <p:nvSpPr>
                <p:cNvPr id="1900" name="Google Shape;1900;p14"/>
                <p:cNvSpPr/>
                <p:nvPr/>
              </p:nvSpPr>
              <p:spPr>
                <a:xfrm>
                  <a:off x="1979485" y="5419772"/>
                  <a:ext cx="105727" cy="5024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5727" h="50244" extrusionOk="0">
                      <a:moveTo>
                        <a:pt x="105727" y="50244"/>
                      </a:moveTo>
                      <a:lnTo>
                        <a:pt x="0" y="50244"/>
                      </a:lnTo>
                      <a:lnTo>
                        <a:pt x="12478" y="24432"/>
                      </a:lnTo>
                      <a:cubicBezTo>
                        <a:pt x="28289" y="-8144"/>
                        <a:pt x="77533" y="-8144"/>
                        <a:pt x="93250" y="24432"/>
                      </a:cubicBezTo>
                      <a:lnTo>
                        <a:pt x="105727" y="5024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228600" cap="flat" cmpd="sng">
                  <a:solidFill>
                    <a:srgbClr val="FFFFFF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901" name="Google Shape;1901;p14"/>
                <p:cNvSpPr/>
                <p:nvPr/>
              </p:nvSpPr>
              <p:spPr>
                <a:xfrm>
                  <a:off x="1965235" y="5405437"/>
                  <a:ext cx="134227" cy="7886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4227" h="78867" extrusionOk="0">
                      <a:moveTo>
                        <a:pt x="119977" y="78867"/>
                      </a:moveTo>
                      <a:lnTo>
                        <a:pt x="14250" y="78867"/>
                      </a:lnTo>
                      <a:cubicBezTo>
                        <a:pt x="9297" y="78867"/>
                        <a:pt x="4725" y="76295"/>
                        <a:pt x="2153" y="72200"/>
                      </a:cubicBezTo>
                      <a:cubicBezTo>
                        <a:pt x="-419" y="68104"/>
                        <a:pt x="-704" y="62865"/>
                        <a:pt x="1391" y="58388"/>
                      </a:cubicBezTo>
                      <a:lnTo>
                        <a:pt x="13869" y="32575"/>
                      </a:lnTo>
                      <a:cubicBezTo>
                        <a:pt x="23585" y="12478"/>
                        <a:pt x="43968" y="0"/>
                        <a:pt x="67114" y="0"/>
                      </a:cubicBezTo>
                      <a:cubicBezTo>
                        <a:pt x="67114" y="0"/>
                        <a:pt x="67114" y="0"/>
                        <a:pt x="67114" y="0"/>
                      </a:cubicBezTo>
                      <a:cubicBezTo>
                        <a:pt x="90260" y="0"/>
                        <a:pt x="110643" y="12478"/>
                        <a:pt x="120359" y="32575"/>
                      </a:cubicBezTo>
                      <a:lnTo>
                        <a:pt x="132836" y="58484"/>
                      </a:lnTo>
                      <a:cubicBezTo>
                        <a:pt x="134932" y="62865"/>
                        <a:pt x="134646" y="68104"/>
                        <a:pt x="132074" y="72295"/>
                      </a:cubicBezTo>
                      <a:cubicBezTo>
                        <a:pt x="129502" y="76391"/>
                        <a:pt x="124835" y="78867"/>
                        <a:pt x="119977" y="78867"/>
                      </a:cubicBezTo>
                      <a:close/>
                      <a:moveTo>
                        <a:pt x="37015" y="50292"/>
                      </a:moveTo>
                      <a:lnTo>
                        <a:pt x="97213" y="50292"/>
                      </a:lnTo>
                      <a:lnTo>
                        <a:pt x="94641" y="44958"/>
                      </a:lnTo>
                      <a:cubicBezTo>
                        <a:pt x="89688" y="34671"/>
                        <a:pt x="79401" y="28575"/>
                        <a:pt x="67114" y="28575"/>
                      </a:cubicBezTo>
                      <a:lnTo>
                        <a:pt x="67114" y="28575"/>
                      </a:lnTo>
                      <a:cubicBezTo>
                        <a:pt x="54827" y="28575"/>
                        <a:pt x="44540" y="34671"/>
                        <a:pt x="39586" y="44958"/>
                      </a:cubicBezTo>
                      <a:lnTo>
                        <a:pt x="37015" y="50292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228600" cap="flat" cmpd="sng">
                  <a:solidFill>
                    <a:srgbClr val="FFFFFF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1902" name="Google Shape;1902;p14"/>
              <p:cNvGrpSpPr/>
              <p:nvPr/>
            </p:nvGrpSpPr>
            <p:grpSpPr>
              <a:xfrm>
                <a:off x="1931256" y="5455729"/>
                <a:ext cx="202281" cy="99535"/>
                <a:chOff x="1931256" y="5455729"/>
                <a:chExt cx="202281" cy="99535"/>
              </a:xfrm>
            </p:grpSpPr>
            <p:sp>
              <p:nvSpPr>
                <p:cNvPr id="1903" name="Google Shape;1903;p14"/>
                <p:cNvSpPr/>
                <p:nvPr/>
              </p:nvSpPr>
              <p:spPr>
                <a:xfrm>
                  <a:off x="1945456" y="5470016"/>
                  <a:ext cx="173785" cy="709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3785" h="70960" extrusionOk="0">
                      <a:moveTo>
                        <a:pt x="173761" y="70389"/>
                      </a:moveTo>
                      <a:cubicBezTo>
                        <a:pt x="173856" y="70675"/>
                        <a:pt x="173665" y="70961"/>
                        <a:pt x="173380" y="70961"/>
                      </a:cubicBezTo>
                      <a:lnTo>
                        <a:pt x="406" y="70961"/>
                      </a:lnTo>
                      <a:cubicBezTo>
                        <a:pt x="120" y="70961"/>
                        <a:pt x="-70" y="70675"/>
                        <a:pt x="25" y="70389"/>
                      </a:cubicBezTo>
                      <a:lnTo>
                        <a:pt x="34029" y="0"/>
                      </a:lnTo>
                      <a:lnTo>
                        <a:pt x="139757" y="0"/>
                      </a:lnTo>
                      <a:lnTo>
                        <a:pt x="173761" y="70389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228600" cap="flat" cmpd="sng">
                  <a:solidFill>
                    <a:srgbClr val="FFFFFF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904" name="Google Shape;1904;p14"/>
                <p:cNvSpPr/>
                <p:nvPr/>
              </p:nvSpPr>
              <p:spPr>
                <a:xfrm>
                  <a:off x="1931256" y="5455729"/>
                  <a:ext cx="202281" cy="9953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2281" h="99535" extrusionOk="0">
                      <a:moveTo>
                        <a:pt x="187580" y="99536"/>
                      </a:moveTo>
                      <a:lnTo>
                        <a:pt x="14606" y="99536"/>
                      </a:lnTo>
                      <a:cubicBezTo>
                        <a:pt x="9844" y="99536"/>
                        <a:pt x="5081" y="96964"/>
                        <a:pt x="2414" y="93059"/>
                      </a:cubicBezTo>
                      <a:cubicBezTo>
                        <a:pt x="-253" y="89059"/>
                        <a:pt x="-729" y="83725"/>
                        <a:pt x="1081" y="79247"/>
                      </a:cubicBezTo>
                      <a:lnTo>
                        <a:pt x="35371" y="8096"/>
                      </a:lnTo>
                      <a:cubicBezTo>
                        <a:pt x="37752" y="3143"/>
                        <a:pt x="42800" y="0"/>
                        <a:pt x="48229" y="0"/>
                      </a:cubicBezTo>
                      <a:lnTo>
                        <a:pt x="153957" y="0"/>
                      </a:lnTo>
                      <a:cubicBezTo>
                        <a:pt x="159481" y="0"/>
                        <a:pt x="164434" y="3143"/>
                        <a:pt x="166816" y="8096"/>
                      </a:cubicBezTo>
                      <a:lnTo>
                        <a:pt x="200820" y="78486"/>
                      </a:lnTo>
                      <a:cubicBezTo>
                        <a:pt x="200915" y="78771"/>
                        <a:pt x="201010" y="78962"/>
                        <a:pt x="201201" y="79247"/>
                      </a:cubicBezTo>
                      <a:cubicBezTo>
                        <a:pt x="203011" y="83629"/>
                        <a:pt x="202534" y="89059"/>
                        <a:pt x="199867" y="93059"/>
                      </a:cubicBezTo>
                      <a:cubicBezTo>
                        <a:pt x="197105" y="96964"/>
                        <a:pt x="192343" y="99536"/>
                        <a:pt x="187580" y="99536"/>
                      </a:cubicBezTo>
                      <a:close/>
                      <a:moveTo>
                        <a:pt x="36704" y="70961"/>
                      </a:moveTo>
                      <a:lnTo>
                        <a:pt x="165387" y="70961"/>
                      </a:lnTo>
                      <a:lnTo>
                        <a:pt x="144908" y="28575"/>
                      </a:lnTo>
                      <a:lnTo>
                        <a:pt x="57088" y="28575"/>
                      </a:lnTo>
                      <a:lnTo>
                        <a:pt x="36704" y="70961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228600" cap="flat" cmpd="sng">
                  <a:solidFill>
                    <a:srgbClr val="FFFFFF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1905" name="Google Shape;1905;p14"/>
              <p:cNvGrpSpPr/>
              <p:nvPr/>
            </p:nvGrpSpPr>
            <p:grpSpPr>
              <a:xfrm>
                <a:off x="2099210" y="5526690"/>
                <a:ext cx="202601" cy="481298"/>
                <a:chOff x="2099210" y="5526690"/>
                <a:chExt cx="202601" cy="481298"/>
              </a:xfrm>
            </p:grpSpPr>
            <p:sp>
              <p:nvSpPr>
                <p:cNvPr id="1906" name="Google Shape;1906;p14"/>
                <p:cNvSpPr/>
                <p:nvPr/>
              </p:nvSpPr>
              <p:spPr>
                <a:xfrm>
                  <a:off x="2113502" y="5540977"/>
                  <a:ext cx="174021" cy="45272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4021" h="452723" extrusionOk="0">
                      <a:moveTo>
                        <a:pt x="1619" y="108871"/>
                      </a:moveTo>
                      <a:lnTo>
                        <a:pt x="0" y="0"/>
                      </a:lnTo>
                      <a:lnTo>
                        <a:pt x="174022" y="0"/>
                      </a:lnTo>
                      <a:lnTo>
                        <a:pt x="174022" y="452724"/>
                      </a:lnTo>
                      <a:lnTo>
                        <a:pt x="0" y="452724"/>
                      </a:lnTo>
                      <a:lnTo>
                        <a:pt x="1619" y="163449"/>
                      </a:lnTo>
                    </a:path>
                  </a:pathLst>
                </a:custGeom>
                <a:solidFill>
                  <a:srgbClr val="FFFFFF"/>
                </a:solidFill>
                <a:ln w="228600" cap="flat" cmpd="sng">
                  <a:solidFill>
                    <a:srgbClr val="FFFFFF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907" name="Google Shape;1907;p14"/>
                <p:cNvSpPr/>
                <p:nvPr/>
              </p:nvSpPr>
              <p:spPr>
                <a:xfrm>
                  <a:off x="2099210" y="5526690"/>
                  <a:ext cx="202601" cy="48129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2601" h="481298" extrusionOk="0">
                      <a:moveTo>
                        <a:pt x="188314" y="481299"/>
                      </a:moveTo>
                      <a:lnTo>
                        <a:pt x="14292" y="481299"/>
                      </a:lnTo>
                      <a:cubicBezTo>
                        <a:pt x="10482" y="481299"/>
                        <a:pt x="6862" y="479774"/>
                        <a:pt x="4195" y="477108"/>
                      </a:cubicBezTo>
                      <a:cubicBezTo>
                        <a:pt x="1528" y="474440"/>
                        <a:pt x="4" y="470726"/>
                        <a:pt x="4" y="466916"/>
                      </a:cubicBezTo>
                      <a:lnTo>
                        <a:pt x="1528" y="177641"/>
                      </a:lnTo>
                      <a:cubicBezTo>
                        <a:pt x="1528" y="169736"/>
                        <a:pt x="7910" y="163449"/>
                        <a:pt x="15816" y="163449"/>
                      </a:cubicBezTo>
                      <a:cubicBezTo>
                        <a:pt x="15816" y="163449"/>
                        <a:pt x="15816" y="163449"/>
                        <a:pt x="15911" y="163449"/>
                      </a:cubicBezTo>
                      <a:cubicBezTo>
                        <a:pt x="23817" y="163449"/>
                        <a:pt x="30198" y="169926"/>
                        <a:pt x="30103" y="177832"/>
                      </a:cubicBezTo>
                      <a:lnTo>
                        <a:pt x="28579" y="452819"/>
                      </a:lnTo>
                      <a:lnTo>
                        <a:pt x="173931" y="452819"/>
                      </a:lnTo>
                      <a:lnTo>
                        <a:pt x="173931" y="28575"/>
                      </a:lnTo>
                      <a:lnTo>
                        <a:pt x="28770" y="28575"/>
                      </a:lnTo>
                      <a:lnTo>
                        <a:pt x="30103" y="122968"/>
                      </a:lnTo>
                      <a:cubicBezTo>
                        <a:pt x="30198" y="130873"/>
                        <a:pt x="23912" y="137351"/>
                        <a:pt x="16006" y="137446"/>
                      </a:cubicBezTo>
                      <a:cubicBezTo>
                        <a:pt x="8101" y="138017"/>
                        <a:pt x="1623" y="131255"/>
                        <a:pt x="1528" y="123349"/>
                      </a:cubicBezTo>
                      <a:lnTo>
                        <a:pt x="4" y="14478"/>
                      </a:lnTo>
                      <a:cubicBezTo>
                        <a:pt x="-91" y="10668"/>
                        <a:pt x="1433" y="6954"/>
                        <a:pt x="4100" y="4286"/>
                      </a:cubicBezTo>
                      <a:cubicBezTo>
                        <a:pt x="6767" y="1620"/>
                        <a:pt x="10482" y="0"/>
                        <a:pt x="14292" y="0"/>
                      </a:cubicBezTo>
                      <a:lnTo>
                        <a:pt x="188314" y="0"/>
                      </a:lnTo>
                      <a:cubicBezTo>
                        <a:pt x="196219" y="0"/>
                        <a:pt x="202601" y="6382"/>
                        <a:pt x="202601" y="14288"/>
                      </a:cubicBezTo>
                      <a:lnTo>
                        <a:pt x="202601" y="467106"/>
                      </a:lnTo>
                      <a:cubicBezTo>
                        <a:pt x="202601" y="474917"/>
                        <a:pt x="196219" y="481299"/>
                        <a:pt x="188314" y="481299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228600" cap="flat" cmpd="sng">
                  <a:solidFill>
                    <a:srgbClr val="FFFFFF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1908" name="Google Shape;1908;p14"/>
              <p:cNvGrpSpPr/>
              <p:nvPr/>
            </p:nvGrpSpPr>
            <p:grpSpPr>
              <a:xfrm>
                <a:off x="2133447" y="5405437"/>
                <a:ext cx="134227" cy="78867"/>
                <a:chOff x="2133447" y="5405437"/>
                <a:chExt cx="134227" cy="78867"/>
              </a:xfrm>
            </p:grpSpPr>
            <p:sp>
              <p:nvSpPr>
                <p:cNvPr id="1909" name="Google Shape;1909;p14"/>
                <p:cNvSpPr/>
                <p:nvPr/>
              </p:nvSpPr>
              <p:spPr>
                <a:xfrm>
                  <a:off x="2147696" y="5419772"/>
                  <a:ext cx="105727" cy="5024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5727" h="50244" extrusionOk="0">
                      <a:moveTo>
                        <a:pt x="105728" y="50244"/>
                      </a:moveTo>
                      <a:lnTo>
                        <a:pt x="0" y="50244"/>
                      </a:lnTo>
                      <a:lnTo>
                        <a:pt x="12478" y="24432"/>
                      </a:lnTo>
                      <a:cubicBezTo>
                        <a:pt x="28289" y="-8144"/>
                        <a:pt x="77533" y="-8144"/>
                        <a:pt x="93250" y="24432"/>
                      </a:cubicBezTo>
                      <a:lnTo>
                        <a:pt x="105728" y="5024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228600" cap="flat" cmpd="sng">
                  <a:solidFill>
                    <a:srgbClr val="FFFFFF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910" name="Google Shape;1910;p14"/>
                <p:cNvSpPr/>
                <p:nvPr/>
              </p:nvSpPr>
              <p:spPr>
                <a:xfrm>
                  <a:off x="2133447" y="5405437"/>
                  <a:ext cx="134227" cy="7886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4227" h="78867" extrusionOk="0">
                      <a:moveTo>
                        <a:pt x="119977" y="78867"/>
                      </a:moveTo>
                      <a:lnTo>
                        <a:pt x="14250" y="78867"/>
                      </a:lnTo>
                      <a:cubicBezTo>
                        <a:pt x="9297" y="78867"/>
                        <a:pt x="4725" y="76295"/>
                        <a:pt x="2153" y="72200"/>
                      </a:cubicBezTo>
                      <a:cubicBezTo>
                        <a:pt x="-419" y="68104"/>
                        <a:pt x="-704" y="62865"/>
                        <a:pt x="1391" y="58388"/>
                      </a:cubicBezTo>
                      <a:lnTo>
                        <a:pt x="13869" y="32575"/>
                      </a:lnTo>
                      <a:cubicBezTo>
                        <a:pt x="23585" y="12478"/>
                        <a:pt x="43968" y="0"/>
                        <a:pt x="67114" y="0"/>
                      </a:cubicBezTo>
                      <a:cubicBezTo>
                        <a:pt x="90260" y="0"/>
                        <a:pt x="110643" y="12478"/>
                        <a:pt x="120358" y="32575"/>
                      </a:cubicBezTo>
                      <a:lnTo>
                        <a:pt x="132836" y="58484"/>
                      </a:lnTo>
                      <a:cubicBezTo>
                        <a:pt x="134932" y="62865"/>
                        <a:pt x="134646" y="68104"/>
                        <a:pt x="132074" y="72295"/>
                      </a:cubicBezTo>
                      <a:cubicBezTo>
                        <a:pt x="129502" y="76486"/>
                        <a:pt x="124835" y="78867"/>
                        <a:pt x="119977" y="78867"/>
                      </a:cubicBezTo>
                      <a:close/>
                      <a:moveTo>
                        <a:pt x="36919" y="50292"/>
                      </a:moveTo>
                      <a:lnTo>
                        <a:pt x="97117" y="50292"/>
                      </a:lnTo>
                      <a:lnTo>
                        <a:pt x="94546" y="44958"/>
                      </a:lnTo>
                      <a:cubicBezTo>
                        <a:pt x="89593" y="34671"/>
                        <a:pt x="79306" y="28575"/>
                        <a:pt x="67019" y="28575"/>
                      </a:cubicBezTo>
                      <a:cubicBezTo>
                        <a:pt x="54731" y="28575"/>
                        <a:pt x="44444" y="34671"/>
                        <a:pt x="39491" y="44958"/>
                      </a:cubicBezTo>
                      <a:lnTo>
                        <a:pt x="36919" y="50292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228600" cap="flat" cmpd="sng">
                  <a:solidFill>
                    <a:srgbClr val="FFFFFF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1911" name="Google Shape;1911;p14"/>
              <p:cNvGrpSpPr/>
              <p:nvPr/>
            </p:nvGrpSpPr>
            <p:grpSpPr>
              <a:xfrm>
                <a:off x="2099467" y="5455729"/>
                <a:ext cx="202281" cy="99535"/>
                <a:chOff x="2099467" y="5455729"/>
                <a:chExt cx="202281" cy="99535"/>
              </a:xfrm>
            </p:grpSpPr>
            <p:sp>
              <p:nvSpPr>
                <p:cNvPr id="1912" name="Google Shape;1912;p14"/>
                <p:cNvSpPr/>
                <p:nvPr/>
              </p:nvSpPr>
              <p:spPr>
                <a:xfrm>
                  <a:off x="2113572" y="5470016"/>
                  <a:ext cx="173785" cy="709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3785" h="70960" extrusionOk="0">
                      <a:moveTo>
                        <a:pt x="173761" y="70389"/>
                      </a:moveTo>
                      <a:cubicBezTo>
                        <a:pt x="173856" y="70675"/>
                        <a:pt x="173666" y="70961"/>
                        <a:pt x="173380" y="70961"/>
                      </a:cubicBezTo>
                      <a:lnTo>
                        <a:pt x="406" y="70961"/>
                      </a:lnTo>
                      <a:cubicBezTo>
                        <a:pt x="120" y="70961"/>
                        <a:pt x="-70" y="70675"/>
                        <a:pt x="25" y="70389"/>
                      </a:cubicBezTo>
                      <a:lnTo>
                        <a:pt x="34029" y="0"/>
                      </a:lnTo>
                      <a:lnTo>
                        <a:pt x="139757" y="0"/>
                      </a:lnTo>
                      <a:lnTo>
                        <a:pt x="173761" y="70389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228600" cap="flat" cmpd="sng">
                  <a:solidFill>
                    <a:srgbClr val="FFFFFF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913" name="Google Shape;1913;p14"/>
                <p:cNvSpPr/>
                <p:nvPr/>
              </p:nvSpPr>
              <p:spPr>
                <a:xfrm>
                  <a:off x="2099467" y="5455729"/>
                  <a:ext cx="202281" cy="9953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2281" h="99535" extrusionOk="0">
                      <a:moveTo>
                        <a:pt x="187580" y="99536"/>
                      </a:moveTo>
                      <a:lnTo>
                        <a:pt x="14606" y="99536"/>
                      </a:lnTo>
                      <a:cubicBezTo>
                        <a:pt x="9844" y="99536"/>
                        <a:pt x="5081" y="96964"/>
                        <a:pt x="2414" y="93059"/>
                      </a:cubicBezTo>
                      <a:cubicBezTo>
                        <a:pt x="-253" y="89059"/>
                        <a:pt x="-729" y="83725"/>
                        <a:pt x="1081" y="79247"/>
                      </a:cubicBezTo>
                      <a:lnTo>
                        <a:pt x="35371" y="8096"/>
                      </a:lnTo>
                      <a:cubicBezTo>
                        <a:pt x="37752" y="3143"/>
                        <a:pt x="42800" y="0"/>
                        <a:pt x="48229" y="0"/>
                      </a:cubicBezTo>
                      <a:lnTo>
                        <a:pt x="153957" y="0"/>
                      </a:lnTo>
                      <a:cubicBezTo>
                        <a:pt x="159481" y="0"/>
                        <a:pt x="164434" y="3143"/>
                        <a:pt x="166815" y="8096"/>
                      </a:cubicBezTo>
                      <a:lnTo>
                        <a:pt x="200820" y="78486"/>
                      </a:lnTo>
                      <a:cubicBezTo>
                        <a:pt x="200915" y="78771"/>
                        <a:pt x="201010" y="78962"/>
                        <a:pt x="201201" y="79247"/>
                      </a:cubicBezTo>
                      <a:cubicBezTo>
                        <a:pt x="203011" y="83629"/>
                        <a:pt x="202534" y="89059"/>
                        <a:pt x="199867" y="93059"/>
                      </a:cubicBezTo>
                      <a:cubicBezTo>
                        <a:pt x="197105" y="96964"/>
                        <a:pt x="192343" y="99536"/>
                        <a:pt x="187580" y="99536"/>
                      </a:cubicBezTo>
                      <a:close/>
                      <a:moveTo>
                        <a:pt x="36704" y="70961"/>
                      </a:moveTo>
                      <a:lnTo>
                        <a:pt x="165387" y="70961"/>
                      </a:lnTo>
                      <a:lnTo>
                        <a:pt x="144908" y="28575"/>
                      </a:lnTo>
                      <a:lnTo>
                        <a:pt x="57088" y="28575"/>
                      </a:lnTo>
                      <a:lnTo>
                        <a:pt x="36704" y="70961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228600" cap="flat" cmpd="sng">
                  <a:solidFill>
                    <a:srgbClr val="FFFFFF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1914" name="Google Shape;1914;p14"/>
              <p:cNvGrpSpPr/>
              <p:nvPr/>
            </p:nvGrpSpPr>
            <p:grpSpPr>
              <a:xfrm>
                <a:off x="2273236" y="5521165"/>
                <a:ext cx="202596" cy="481393"/>
                <a:chOff x="2273236" y="5521165"/>
                <a:chExt cx="202596" cy="481393"/>
              </a:xfrm>
            </p:grpSpPr>
            <p:sp>
              <p:nvSpPr>
                <p:cNvPr id="1915" name="Google Shape;1915;p14"/>
                <p:cNvSpPr/>
                <p:nvPr/>
              </p:nvSpPr>
              <p:spPr>
                <a:xfrm>
                  <a:off x="2287524" y="5535453"/>
                  <a:ext cx="174021" cy="45281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4021" h="452818" extrusionOk="0">
                      <a:moveTo>
                        <a:pt x="0" y="0"/>
                      </a:moveTo>
                      <a:lnTo>
                        <a:pt x="174022" y="0"/>
                      </a:lnTo>
                      <a:lnTo>
                        <a:pt x="174022" y="452819"/>
                      </a:lnTo>
                      <a:lnTo>
                        <a:pt x="0" y="452819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228600" cap="flat" cmpd="sng">
                  <a:solidFill>
                    <a:srgbClr val="FFFFFF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916" name="Google Shape;1916;p14"/>
                <p:cNvSpPr/>
                <p:nvPr/>
              </p:nvSpPr>
              <p:spPr>
                <a:xfrm>
                  <a:off x="2273236" y="5521165"/>
                  <a:ext cx="202596" cy="48139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2596" h="481393" extrusionOk="0">
                      <a:moveTo>
                        <a:pt x="188309" y="481393"/>
                      </a:moveTo>
                      <a:lnTo>
                        <a:pt x="14288" y="481393"/>
                      </a:lnTo>
                      <a:cubicBezTo>
                        <a:pt x="6382" y="481393"/>
                        <a:pt x="0" y="475012"/>
                        <a:pt x="0" y="467106"/>
                      </a:cubicBezTo>
                      <a:lnTo>
                        <a:pt x="0" y="14288"/>
                      </a:lnTo>
                      <a:cubicBezTo>
                        <a:pt x="0" y="6382"/>
                        <a:pt x="6382" y="0"/>
                        <a:pt x="14288" y="0"/>
                      </a:cubicBezTo>
                      <a:lnTo>
                        <a:pt x="188309" y="0"/>
                      </a:lnTo>
                      <a:cubicBezTo>
                        <a:pt x="196215" y="0"/>
                        <a:pt x="202597" y="6382"/>
                        <a:pt x="202597" y="14288"/>
                      </a:cubicBezTo>
                      <a:lnTo>
                        <a:pt x="202597" y="467106"/>
                      </a:lnTo>
                      <a:cubicBezTo>
                        <a:pt x="202597" y="475012"/>
                        <a:pt x="196120" y="481393"/>
                        <a:pt x="188309" y="481393"/>
                      </a:cubicBezTo>
                      <a:close/>
                      <a:moveTo>
                        <a:pt x="28575" y="452818"/>
                      </a:moveTo>
                      <a:lnTo>
                        <a:pt x="174022" y="452818"/>
                      </a:lnTo>
                      <a:lnTo>
                        <a:pt x="174022" y="28575"/>
                      </a:lnTo>
                      <a:lnTo>
                        <a:pt x="28575" y="28575"/>
                      </a:lnTo>
                      <a:lnTo>
                        <a:pt x="28575" y="452818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228600" cap="flat" cmpd="sng">
                  <a:solidFill>
                    <a:srgbClr val="FFFFFF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1917" name="Google Shape;1917;p14"/>
              <p:cNvGrpSpPr/>
              <p:nvPr/>
            </p:nvGrpSpPr>
            <p:grpSpPr>
              <a:xfrm>
                <a:off x="2307373" y="5405437"/>
                <a:ext cx="134227" cy="78867"/>
                <a:chOff x="2307373" y="5405437"/>
                <a:chExt cx="134227" cy="78867"/>
              </a:xfrm>
            </p:grpSpPr>
            <p:sp>
              <p:nvSpPr>
                <p:cNvPr id="1918" name="Google Shape;1918;p14"/>
                <p:cNvSpPr/>
                <p:nvPr/>
              </p:nvSpPr>
              <p:spPr>
                <a:xfrm>
                  <a:off x="2321623" y="5419772"/>
                  <a:ext cx="105727" cy="5024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5727" h="50244" extrusionOk="0">
                      <a:moveTo>
                        <a:pt x="105727" y="50244"/>
                      </a:moveTo>
                      <a:lnTo>
                        <a:pt x="0" y="50244"/>
                      </a:lnTo>
                      <a:lnTo>
                        <a:pt x="12478" y="24432"/>
                      </a:lnTo>
                      <a:cubicBezTo>
                        <a:pt x="28289" y="-8144"/>
                        <a:pt x="77533" y="-8144"/>
                        <a:pt x="93250" y="24432"/>
                      </a:cubicBezTo>
                      <a:lnTo>
                        <a:pt x="105727" y="5024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228600" cap="flat" cmpd="sng">
                  <a:solidFill>
                    <a:srgbClr val="FFFFFF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919" name="Google Shape;1919;p14"/>
                <p:cNvSpPr/>
                <p:nvPr/>
              </p:nvSpPr>
              <p:spPr>
                <a:xfrm>
                  <a:off x="2307373" y="5405437"/>
                  <a:ext cx="134227" cy="7886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4227" h="78867" extrusionOk="0">
                      <a:moveTo>
                        <a:pt x="119977" y="78867"/>
                      </a:moveTo>
                      <a:lnTo>
                        <a:pt x="14250" y="78867"/>
                      </a:lnTo>
                      <a:cubicBezTo>
                        <a:pt x="9297" y="78867"/>
                        <a:pt x="4725" y="76295"/>
                        <a:pt x="2153" y="72200"/>
                      </a:cubicBezTo>
                      <a:cubicBezTo>
                        <a:pt x="-419" y="68009"/>
                        <a:pt x="-704" y="62865"/>
                        <a:pt x="1391" y="58388"/>
                      </a:cubicBezTo>
                      <a:lnTo>
                        <a:pt x="13869" y="32575"/>
                      </a:lnTo>
                      <a:cubicBezTo>
                        <a:pt x="23585" y="12478"/>
                        <a:pt x="43968" y="0"/>
                        <a:pt x="67114" y="0"/>
                      </a:cubicBezTo>
                      <a:cubicBezTo>
                        <a:pt x="90260" y="0"/>
                        <a:pt x="110643" y="12478"/>
                        <a:pt x="120359" y="32575"/>
                      </a:cubicBezTo>
                      <a:lnTo>
                        <a:pt x="132836" y="58484"/>
                      </a:lnTo>
                      <a:cubicBezTo>
                        <a:pt x="134932" y="62865"/>
                        <a:pt x="134646" y="68104"/>
                        <a:pt x="132074" y="72295"/>
                      </a:cubicBezTo>
                      <a:cubicBezTo>
                        <a:pt x="129502" y="76391"/>
                        <a:pt x="124931" y="78867"/>
                        <a:pt x="119977" y="78867"/>
                      </a:cubicBezTo>
                      <a:close/>
                      <a:moveTo>
                        <a:pt x="37015" y="50292"/>
                      </a:moveTo>
                      <a:lnTo>
                        <a:pt x="97213" y="50292"/>
                      </a:lnTo>
                      <a:lnTo>
                        <a:pt x="94641" y="44958"/>
                      </a:lnTo>
                      <a:cubicBezTo>
                        <a:pt x="89688" y="34671"/>
                        <a:pt x="79401" y="28575"/>
                        <a:pt x="67114" y="28575"/>
                      </a:cubicBezTo>
                      <a:cubicBezTo>
                        <a:pt x="54827" y="28575"/>
                        <a:pt x="44540" y="34671"/>
                        <a:pt x="39586" y="44958"/>
                      </a:cubicBezTo>
                      <a:lnTo>
                        <a:pt x="37015" y="50292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228600" cap="flat" cmpd="sng">
                  <a:solidFill>
                    <a:srgbClr val="FFFFFF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1920" name="Google Shape;1920;p14"/>
              <p:cNvGrpSpPr/>
              <p:nvPr/>
            </p:nvGrpSpPr>
            <p:grpSpPr>
              <a:xfrm>
                <a:off x="2273427" y="5455729"/>
                <a:ext cx="202310" cy="99535"/>
                <a:chOff x="2273427" y="5455729"/>
                <a:chExt cx="202310" cy="99535"/>
              </a:xfrm>
            </p:grpSpPr>
            <p:sp>
              <p:nvSpPr>
                <p:cNvPr id="1921" name="Google Shape;1921;p14"/>
                <p:cNvSpPr/>
                <p:nvPr/>
              </p:nvSpPr>
              <p:spPr>
                <a:xfrm>
                  <a:off x="2287594" y="5470016"/>
                  <a:ext cx="173785" cy="709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3785" h="70960" extrusionOk="0">
                      <a:moveTo>
                        <a:pt x="173761" y="70389"/>
                      </a:moveTo>
                      <a:cubicBezTo>
                        <a:pt x="173856" y="70675"/>
                        <a:pt x="173665" y="70961"/>
                        <a:pt x="173380" y="70961"/>
                      </a:cubicBezTo>
                      <a:lnTo>
                        <a:pt x="406" y="70961"/>
                      </a:lnTo>
                      <a:cubicBezTo>
                        <a:pt x="120" y="70961"/>
                        <a:pt x="-70" y="70675"/>
                        <a:pt x="25" y="70389"/>
                      </a:cubicBezTo>
                      <a:lnTo>
                        <a:pt x="34029" y="0"/>
                      </a:lnTo>
                      <a:lnTo>
                        <a:pt x="139757" y="0"/>
                      </a:lnTo>
                      <a:lnTo>
                        <a:pt x="173761" y="70389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228600" cap="flat" cmpd="sng">
                  <a:solidFill>
                    <a:srgbClr val="FFFFFF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922" name="Google Shape;1922;p14"/>
                <p:cNvSpPr/>
                <p:nvPr/>
              </p:nvSpPr>
              <p:spPr>
                <a:xfrm>
                  <a:off x="2273427" y="5455729"/>
                  <a:ext cx="202310" cy="9953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2310" h="99535" extrusionOk="0">
                      <a:moveTo>
                        <a:pt x="187547" y="99536"/>
                      </a:moveTo>
                      <a:lnTo>
                        <a:pt x="14573" y="99536"/>
                      </a:lnTo>
                      <a:cubicBezTo>
                        <a:pt x="9715" y="99536"/>
                        <a:pt x="4858" y="96869"/>
                        <a:pt x="2286" y="92869"/>
                      </a:cubicBezTo>
                      <a:cubicBezTo>
                        <a:pt x="-286" y="88868"/>
                        <a:pt x="-762" y="83344"/>
                        <a:pt x="1238" y="78867"/>
                      </a:cubicBezTo>
                      <a:lnTo>
                        <a:pt x="35433" y="8096"/>
                      </a:lnTo>
                      <a:cubicBezTo>
                        <a:pt x="37814" y="3143"/>
                        <a:pt x="42862" y="0"/>
                        <a:pt x="48292" y="0"/>
                      </a:cubicBezTo>
                      <a:lnTo>
                        <a:pt x="154019" y="0"/>
                      </a:lnTo>
                      <a:cubicBezTo>
                        <a:pt x="159543" y="0"/>
                        <a:pt x="164497" y="3143"/>
                        <a:pt x="166878" y="8096"/>
                      </a:cubicBezTo>
                      <a:lnTo>
                        <a:pt x="200882" y="78486"/>
                      </a:lnTo>
                      <a:cubicBezTo>
                        <a:pt x="200977" y="78581"/>
                        <a:pt x="200977" y="78771"/>
                        <a:pt x="201072" y="78867"/>
                      </a:cubicBezTo>
                      <a:cubicBezTo>
                        <a:pt x="203073" y="83248"/>
                        <a:pt x="202597" y="88772"/>
                        <a:pt x="200025" y="92869"/>
                      </a:cubicBezTo>
                      <a:cubicBezTo>
                        <a:pt x="197453" y="96964"/>
                        <a:pt x="192405" y="99536"/>
                        <a:pt x="187547" y="99536"/>
                      </a:cubicBezTo>
                      <a:close/>
                      <a:moveTo>
                        <a:pt x="36766" y="70961"/>
                      </a:moveTo>
                      <a:lnTo>
                        <a:pt x="165449" y="70961"/>
                      </a:lnTo>
                      <a:lnTo>
                        <a:pt x="144970" y="28575"/>
                      </a:lnTo>
                      <a:lnTo>
                        <a:pt x="57150" y="28575"/>
                      </a:lnTo>
                      <a:lnTo>
                        <a:pt x="36766" y="70961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228600" cap="flat" cmpd="sng">
                  <a:solidFill>
                    <a:srgbClr val="FFFFFF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1923" name="Google Shape;1923;p14"/>
              <p:cNvGrpSpPr/>
              <p:nvPr/>
            </p:nvGrpSpPr>
            <p:grpSpPr>
              <a:xfrm>
                <a:off x="1560766" y="5782817"/>
                <a:ext cx="928687" cy="481393"/>
                <a:chOff x="1560766" y="5782817"/>
                <a:chExt cx="928687" cy="481393"/>
              </a:xfrm>
            </p:grpSpPr>
            <p:sp>
              <p:nvSpPr>
                <p:cNvPr id="1924" name="Google Shape;1924;p14"/>
                <p:cNvSpPr/>
                <p:nvPr/>
              </p:nvSpPr>
              <p:spPr>
                <a:xfrm>
                  <a:off x="1575054" y="5797104"/>
                  <a:ext cx="900112" cy="45281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00112" h="452818" extrusionOk="0">
                      <a:moveTo>
                        <a:pt x="900113" y="0"/>
                      </a:moveTo>
                      <a:lnTo>
                        <a:pt x="900113" y="325850"/>
                      </a:lnTo>
                      <a:cubicBezTo>
                        <a:pt x="900113" y="395668"/>
                        <a:pt x="842963" y="452818"/>
                        <a:pt x="773144" y="452818"/>
                      </a:cubicBezTo>
                      <a:lnTo>
                        <a:pt x="126968" y="452818"/>
                      </a:lnTo>
                      <a:cubicBezTo>
                        <a:pt x="108966" y="452818"/>
                        <a:pt x="91726" y="449009"/>
                        <a:pt x="76200" y="442150"/>
                      </a:cubicBezTo>
                      <a:cubicBezTo>
                        <a:pt x="31433" y="422529"/>
                        <a:pt x="0" y="377666"/>
                        <a:pt x="0" y="325850"/>
                      </a:cubicBezTo>
                      <a:lnTo>
                        <a:pt x="0" y="0"/>
                      </a:lnTo>
                      <a:lnTo>
                        <a:pt x="900113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228600" cap="flat" cmpd="sng">
                  <a:solidFill>
                    <a:srgbClr val="FFFFFF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925" name="Google Shape;1925;p14"/>
                <p:cNvSpPr/>
                <p:nvPr/>
              </p:nvSpPr>
              <p:spPr>
                <a:xfrm>
                  <a:off x="1560766" y="5782817"/>
                  <a:ext cx="928687" cy="48139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28687" h="481393" extrusionOk="0">
                      <a:moveTo>
                        <a:pt x="787432" y="481393"/>
                      </a:moveTo>
                      <a:lnTo>
                        <a:pt x="141256" y="481393"/>
                      </a:lnTo>
                      <a:cubicBezTo>
                        <a:pt x="121634" y="481393"/>
                        <a:pt x="102584" y="477393"/>
                        <a:pt x="84677" y="469487"/>
                      </a:cubicBezTo>
                      <a:cubicBezTo>
                        <a:pt x="33242" y="446913"/>
                        <a:pt x="0" y="396145"/>
                        <a:pt x="0" y="340138"/>
                      </a:cubicBezTo>
                      <a:lnTo>
                        <a:pt x="0" y="14288"/>
                      </a:lnTo>
                      <a:cubicBezTo>
                        <a:pt x="0" y="6382"/>
                        <a:pt x="6382" y="0"/>
                        <a:pt x="14288" y="0"/>
                      </a:cubicBezTo>
                      <a:lnTo>
                        <a:pt x="914400" y="0"/>
                      </a:lnTo>
                      <a:cubicBezTo>
                        <a:pt x="922306" y="0"/>
                        <a:pt x="928688" y="6382"/>
                        <a:pt x="928688" y="14288"/>
                      </a:cubicBezTo>
                      <a:lnTo>
                        <a:pt x="928688" y="340138"/>
                      </a:lnTo>
                      <a:cubicBezTo>
                        <a:pt x="928688" y="418052"/>
                        <a:pt x="865346" y="481393"/>
                        <a:pt x="787432" y="481393"/>
                      </a:cubicBezTo>
                      <a:close/>
                      <a:moveTo>
                        <a:pt x="28575" y="28575"/>
                      </a:moveTo>
                      <a:lnTo>
                        <a:pt x="28575" y="340138"/>
                      </a:lnTo>
                      <a:cubicBezTo>
                        <a:pt x="28575" y="384810"/>
                        <a:pt x="55150" y="425387"/>
                        <a:pt x="96203" y="443389"/>
                      </a:cubicBezTo>
                      <a:cubicBezTo>
                        <a:pt x="110490" y="449675"/>
                        <a:pt x="125539" y="452818"/>
                        <a:pt x="141256" y="452818"/>
                      </a:cubicBezTo>
                      <a:lnTo>
                        <a:pt x="787432" y="452818"/>
                      </a:lnTo>
                      <a:cubicBezTo>
                        <a:pt x="849535" y="452818"/>
                        <a:pt x="900113" y="402241"/>
                        <a:pt x="900113" y="340138"/>
                      </a:cubicBezTo>
                      <a:lnTo>
                        <a:pt x="900113" y="28575"/>
                      </a:lnTo>
                      <a:lnTo>
                        <a:pt x="28575" y="28575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228600" cap="flat" cmpd="sng">
                  <a:solidFill>
                    <a:srgbClr val="FFFFFF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1926" name="Google Shape;1926;p14"/>
              <p:cNvGrpSpPr/>
              <p:nvPr/>
            </p:nvGrpSpPr>
            <p:grpSpPr>
              <a:xfrm>
                <a:off x="1724405" y="5870161"/>
                <a:ext cx="612267" cy="284988"/>
                <a:chOff x="1724405" y="5870161"/>
                <a:chExt cx="612267" cy="284988"/>
              </a:xfrm>
            </p:grpSpPr>
            <p:sp>
              <p:nvSpPr>
                <p:cNvPr id="1927" name="Google Shape;1927;p14"/>
                <p:cNvSpPr/>
                <p:nvPr/>
              </p:nvSpPr>
              <p:spPr>
                <a:xfrm>
                  <a:off x="1738693" y="5884449"/>
                  <a:ext cx="583691" cy="25641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83691" h="256413" extrusionOk="0">
                      <a:moveTo>
                        <a:pt x="583692" y="128207"/>
                      </a:moveTo>
                      <a:cubicBezTo>
                        <a:pt x="583692" y="199013"/>
                        <a:pt x="453028" y="256413"/>
                        <a:pt x="291846" y="256413"/>
                      </a:cubicBezTo>
                      <a:cubicBezTo>
                        <a:pt x="130664" y="256413"/>
                        <a:pt x="0" y="199013"/>
                        <a:pt x="0" y="128207"/>
                      </a:cubicBezTo>
                      <a:cubicBezTo>
                        <a:pt x="0" y="57400"/>
                        <a:pt x="130664" y="0"/>
                        <a:pt x="291846" y="0"/>
                      </a:cubicBezTo>
                      <a:cubicBezTo>
                        <a:pt x="453028" y="0"/>
                        <a:pt x="583692" y="57400"/>
                        <a:pt x="583692" y="128207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228600" cap="flat" cmpd="sng">
                  <a:solidFill>
                    <a:srgbClr val="FFFFFF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928" name="Google Shape;1928;p14"/>
                <p:cNvSpPr/>
                <p:nvPr/>
              </p:nvSpPr>
              <p:spPr>
                <a:xfrm>
                  <a:off x="1724405" y="5870161"/>
                  <a:ext cx="612267" cy="2849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12267" h="284988" extrusionOk="0">
                      <a:moveTo>
                        <a:pt x="306134" y="284988"/>
                      </a:moveTo>
                      <a:cubicBezTo>
                        <a:pt x="134493" y="284988"/>
                        <a:pt x="0" y="222409"/>
                        <a:pt x="0" y="142494"/>
                      </a:cubicBezTo>
                      <a:cubicBezTo>
                        <a:pt x="0" y="62579"/>
                        <a:pt x="134493" y="0"/>
                        <a:pt x="306134" y="0"/>
                      </a:cubicBezTo>
                      <a:cubicBezTo>
                        <a:pt x="477774" y="0"/>
                        <a:pt x="612267" y="62579"/>
                        <a:pt x="612267" y="142494"/>
                      </a:cubicBezTo>
                      <a:cubicBezTo>
                        <a:pt x="612267" y="222409"/>
                        <a:pt x="477774" y="284988"/>
                        <a:pt x="306134" y="284988"/>
                      </a:cubicBezTo>
                      <a:close/>
                      <a:moveTo>
                        <a:pt x="306134" y="28575"/>
                      </a:moveTo>
                      <a:cubicBezTo>
                        <a:pt x="140113" y="28575"/>
                        <a:pt x="28575" y="87439"/>
                        <a:pt x="28575" y="142494"/>
                      </a:cubicBezTo>
                      <a:cubicBezTo>
                        <a:pt x="28575" y="197549"/>
                        <a:pt x="140113" y="256413"/>
                        <a:pt x="306134" y="256413"/>
                      </a:cubicBezTo>
                      <a:cubicBezTo>
                        <a:pt x="472154" y="256413"/>
                        <a:pt x="583692" y="197549"/>
                        <a:pt x="583692" y="142494"/>
                      </a:cubicBezTo>
                      <a:cubicBezTo>
                        <a:pt x="583692" y="87439"/>
                        <a:pt x="472154" y="28575"/>
                        <a:pt x="306134" y="28575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228600" cap="flat" cmpd="sng">
                  <a:solidFill>
                    <a:srgbClr val="FFFFFF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sp>
            <p:nvSpPr>
              <p:cNvPr id="1929" name="Google Shape;1929;p14"/>
              <p:cNvSpPr/>
              <p:nvPr/>
            </p:nvSpPr>
            <p:spPr>
              <a:xfrm>
                <a:off x="1575054" y="5431059"/>
                <a:ext cx="76200" cy="808196"/>
              </a:xfrm>
              <a:custGeom>
                <a:avLst/>
                <a:gdLst/>
                <a:ahLst/>
                <a:cxnLst/>
                <a:rect l="l" t="t" r="r" b="b"/>
                <a:pathLst>
                  <a:path w="76200" h="808196" extrusionOk="0">
                    <a:moveTo>
                      <a:pt x="76200" y="0"/>
                    </a:moveTo>
                    <a:lnTo>
                      <a:pt x="76200" y="808196"/>
                    </a:lnTo>
                    <a:cubicBezTo>
                      <a:pt x="31433" y="788575"/>
                      <a:pt x="0" y="743712"/>
                      <a:pt x="0" y="691896"/>
                    </a:cubicBezTo>
                    <a:lnTo>
                      <a:pt x="0" y="366046"/>
                    </a:lnTo>
                    <a:lnTo>
                      <a:pt x="20098" y="366046"/>
                    </a:lnTo>
                    <a:lnTo>
                      <a:pt x="20098" y="104204"/>
                    </a:lnTo>
                    <a:lnTo>
                      <a:pt x="22574" y="104204"/>
                    </a:lnTo>
                    <a:lnTo>
                      <a:pt x="54197" y="38767"/>
                    </a:lnTo>
                    <a:lnTo>
                      <a:pt x="66675" y="12859"/>
                    </a:lnTo>
                    <a:cubicBezTo>
                      <a:pt x="69151" y="7811"/>
                      <a:pt x="72390" y="3524"/>
                      <a:pt x="7620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228600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930" name="Google Shape;1930;p14"/>
            <p:cNvGrpSpPr/>
            <p:nvPr/>
          </p:nvGrpSpPr>
          <p:grpSpPr>
            <a:xfrm>
              <a:off x="5140976" y="802510"/>
              <a:ext cx="1536327" cy="1421090"/>
              <a:chOff x="1560766" y="5405182"/>
              <a:chExt cx="928687" cy="859028"/>
            </a:xfrm>
          </p:grpSpPr>
          <p:grpSp>
            <p:nvGrpSpPr>
              <p:cNvPr id="1931" name="Google Shape;1931;p14"/>
              <p:cNvGrpSpPr/>
              <p:nvPr/>
            </p:nvGrpSpPr>
            <p:grpSpPr>
              <a:xfrm>
                <a:off x="1580864" y="5520975"/>
                <a:ext cx="202501" cy="481393"/>
                <a:chOff x="1580864" y="5520975"/>
                <a:chExt cx="202501" cy="481393"/>
              </a:xfrm>
            </p:grpSpPr>
            <p:sp>
              <p:nvSpPr>
                <p:cNvPr id="1932" name="Google Shape;1932;p14"/>
                <p:cNvSpPr/>
                <p:nvPr/>
              </p:nvSpPr>
              <p:spPr>
                <a:xfrm>
                  <a:off x="1595151" y="5535262"/>
                  <a:ext cx="173926" cy="45281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3926" h="452818" extrusionOk="0">
                      <a:moveTo>
                        <a:pt x="0" y="0"/>
                      </a:moveTo>
                      <a:lnTo>
                        <a:pt x="173926" y="0"/>
                      </a:lnTo>
                      <a:lnTo>
                        <a:pt x="173926" y="452818"/>
                      </a:lnTo>
                      <a:lnTo>
                        <a:pt x="0" y="452818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933" name="Google Shape;1933;p14"/>
                <p:cNvSpPr/>
                <p:nvPr/>
              </p:nvSpPr>
              <p:spPr>
                <a:xfrm>
                  <a:off x="1580864" y="5520975"/>
                  <a:ext cx="202501" cy="48139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2501" h="481393" extrusionOk="0">
                      <a:moveTo>
                        <a:pt x="188214" y="481393"/>
                      </a:moveTo>
                      <a:lnTo>
                        <a:pt x="14288" y="481393"/>
                      </a:lnTo>
                      <a:cubicBezTo>
                        <a:pt x="6382" y="481393"/>
                        <a:pt x="0" y="475012"/>
                        <a:pt x="0" y="467106"/>
                      </a:cubicBezTo>
                      <a:lnTo>
                        <a:pt x="0" y="14288"/>
                      </a:lnTo>
                      <a:cubicBezTo>
                        <a:pt x="0" y="6382"/>
                        <a:pt x="6382" y="0"/>
                        <a:pt x="14288" y="0"/>
                      </a:cubicBezTo>
                      <a:lnTo>
                        <a:pt x="188214" y="0"/>
                      </a:lnTo>
                      <a:cubicBezTo>
                        <a:pt x="196120" y="0"/>
                        <a:pt x="202501" y="6382"/>
                        <a:pt x="202501" y="14288"/>
                      </a:cubicBezTo>
                      <a:lnTo>
                        <a:pt x="202501" y="467106"/>
                      </a:lnTo>
                      <a:cubicBezTo>
                        <a:pt x="202501" y="475012"/>
                        <a:pt x="196120" y="481393"/>
                        <a:pt x="188214" y="481393"/>
                      </a:cubicBezTo>
                      <a:close/>
                      <a:moveTo>
                        <a:pt x="28575" y="452818"/>
                      </a:moveTo>
                      <a:lnTo>
                        <a:pt x="173926" y="452818"/>
                      </a:lnTo>
                      <a:lnTo>
                        <a:pt x="173926" y="28575"/>
                      </a:lnTo>
                      <a:lnTo>
                        <a:pt x="28575" y="28575"/>
                      </a:lnTo>
                      <a:lnTo>
                        <a:pt x="28575" y="452818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1934" name="Google Shape;1934;p14"/>
              <p:cNvGrpSpPr/>
              <p:nvPr/>
            </p:nvGrpSpPr>
            <p:grpSpPr>
              <a:xfrm>
                <a:off x="1615001" y="5405182"/>
                <a:ext cx="134227" cy="78931"/>
                <a:chOff x="1615001" y="5405182"/>
                <a:chExt cx="134227" cy="78931"/>
              </a:xfrm>
            </p:grpSpPr>
            <p:sp>
              <p:nvSpPr>
                <p:cNvPr id="1935" name="Google Shape;1935;p14"/>
                <p:cNvSpPr/>
                <p:nvPr/>
              </p:nvSpPr>
              <p:spPr>
                <a:xfrm>
                  <a:off x="1629251" y="5419465"/>
                  <a:ext cx="105727" cy="503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5727" h="50360" extrusionOk="0">
                      <a:moveTo>
                        <a:pt x="105727" y="50361"/>
                      </a:moveTo>
                      <a:lnTo>
                        <a:pt x="0" y="50361"/>
                      </a:lnTo>
                      <a:lnTo>
                        <a:pt x="12478" y="24453"/>
                      </a:lnTo>
                      <a:cubicBezTo>
                        <a:pt x="14954" y="19405"/>
                        <a:pt x="18193" y="15118"/>
                        <a:pt x="22003" y="11594"/>
                      </a:cubicBezTo>
                      <a:cubicBezTo>
                        <a:pt x="42767" y="-7360"/>
                        <a:pt x="79915" y="-3074"/>
                        <a:pt x="93250" y="24453"/>
                      </a:cubicBezTo>
                      <a:lnTo>
                        <a:pt x="105727" y="50361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936" name="Google Shape;1936;p14"/>
                <p:cNvSpPr/>
                <p:nvPr/>
              </p:nvSpPr>
              <p:spPr>
                <a:xfrm>
                  <a:off x="1615001" y="5405182"/>
                  <a:ext cx="134227" cy="7893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4227" h="78931" extrusionOk="0">
                      <a:moveTo>
                        <a:pt x="119977" y="78931"/>
                      </a:moveTo>
                      <a:lnTo>
                        <a:pt x="14250" y="78931"/>
                      </a:lnTo>
                      <a:cubicBezTo>
                        <a:pt x="9297" y="78931"/>
                        <a:pt x="4725" y="76359"/>
                        <a:pt x="2153" y="72263"/>
                      </a:cubicBezTo>
                      <a:cubicBezTo>
                        <a:pt x="-419" y="68168"/>
                        <a:pt x="-704" y="62929"/>
                        <a:pt x="1391" y="58452"/>
                      </a:cubicBezTo>
                      <a:lnTo>
                        <a:pt x="13869" y="32544"/>
                      </a:lnTo>
                      <a:cubicBezTo>
                        <a:pt x="17108" y="25972"/>
                        <a:pt x="21394" y="20257"/>
                        <a:pt x="26537" y="15400"/>
                      </a:cubicBezTo>
                      <a:cubicBezTo>
                        <a:pt x="40348" y="2826"/>
                        <a:pt x="59875" y="-2508"/>
                        <a:pt x="78925" y="1112"/>
                      </a:cubicBezTo>
                      <a:cubicBezTo>
                        <a:pt x="97308" y="4636"/>
                        <a:pt x="112453" y="16066"/>
                        <a:pt x="120359" y="32449"/>
                      </a:cubicBezTo>
                      <a:lnTo>
                        <a:pt x="132836" y="58357"/>
                      </a:lnTo>
                      <a:cubicBezTo>
                        <a:pt x="134932" y="62738"/>
                        <a:pt x="134646" y="67977"/>
                        <a:pt x="132074" y="72168"/>
                      </a:cubicBezTo>
                      <a:cubicBezTo>
                        <a:pt x="129407" y="76455"/>
                        <a:pt x="124835" y="78931"/>
                        <a:pt x="119977" y="78931"/>
                      </a:cubicBezTo>
                      <a:close/>
                      <a:moveTo>
                        <a:pt x="36919" y="50356"/>
                      </a:moveTo>
                      <a:lnTo>
                        <a:pt x="97213" y="50356"/>
                      </a:lnTo>
                      <a:lnTo>
                        <a:pt x="94641" y="44927"/>
                      </a:lnTo>
                      <a:cubicBezTo>
                        <a:pt x="89212" y="33687"/>
                        <a:pt x="79115" y="30258"/>
                        <a:pt x="73496" y="29210"/>
                      </a:cubicBezTo>
                      <a:cubicBezTo>
                        <a:pt x="63494" y="27210"/>
                        <a:pt x="52826" y="30068"/>
                        <a:pt x="45873" y="36449"/>
                      </a:cubicBezTo>
                      <a:cubicBezTo>
                        <a:pt x="43301" y="38831"/>
                        <a:pt x="41206" y="41688"/>
                        <a:pt x="39491" y="45022"/>
                      </a:cubicBezTo>
                      <a:lnTo>
                        <a:pt x="36919" y="50356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1937" name="Google Shape;1937;p14"/>
              <p:cNvGrpSpPr/>
              <p:nvPr/>
            </p:nvGrpSpPr>
            <p:grpSpPr>
              <a:xfrm>
                <a:off x="1580941" y="5455538"/>
                <a:ext cx="202347" cy="99441"/>
                <a:chOff x="1580941" y="5455538"/>
                <a:chExt cx="202347" cy="99441"/>
              </a:xfrm>
            </p:grpSpPr>
            <p:sp>
              <p:nvSpPr>
                <p:cNvPr id="1938" name="Google Shape;1938;p14"/>
                <p:cNvSpPr/>
                <p:nvPr/>
              </p:nvSpPr>
              <p:spPr>
                <a:xfrm>
                  <a:off x="1595222" y="5469826"/>
                  <a:ext cx="173785" cy="7086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3785" h="70866" extrusionOk="0">
                      <a:moveTo>
                        <a:pt x="173761" y="70390"/>
                      </a:moveTo>
                      <a:cubicBezTo>
                        <a:pt x="173856" y="70675"/>
                        <a:pt x="173666" y="70866"/>
                        <a:pt x="173380" y="70866"/>
                      </a:cubicBezTo>
                      <a:lnTo>
                        <a:pt x="406" y="70866"/>
                      </a:lnTo>
                      <a:cubicBezTo>
                        <a:pt x="120" y="70866"/>
                        <a:pt x="-70" y="70675"/>
                        <a:pt x="25" y="70390"/>
                      </a:cubicBezTo>
                      <a:lnTo>
                        <a:pt x="2406" y="65437"/>
                      </a:lnTo>
                      <a:lnTo>
                        <a:pt x="34029" y="0"/>
                      </a:lnTo>
                      <a:lnTo>
                        <a:pt x="139756" y="0"/>
                      </a:lnTo>
                      <a:lnTo>
                        <a:pt x="171380" y="65437"/>
                      </a:lnTo>
                      <a:lnTo>
                        <a:pt x="173761" y="70390"/>
                      </a:ln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939" name="Google Shape;1939;p14"/>
                <p:cNvSpPr/>
                <p:nvPr/>
              </p:nvSpPr>
              <p:spPr>
                <a:xfrm>
                  <a:off x="1580941" y="5455538"/>
                  <a:ext cx="202347" cy="994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2347" h="99441" extrusionOk="0">
                      <a:moveTo>
                        <a:pt x="187661" y="99441"/>
                      </a:moveTo>
                      <a:lnTo>
                        <a:pt x="14687" y="99441"/>
                      </a:lnTo>
                      <a:cubicBezTo>
                        <a:pt x="10115" y="99441"/>
                        <a:pt x="5448" y="97060"/>
                        <a:pt x="2781" y="93440"/>
                      </a:cubicBezTo>
                      <a:cubicBezTo>
                        <a:pt x="114" y="89821"/>
                        <a:pt x="-744" y="84677"/>
                        <a:pt x="685" y="80296"/>
                      </a:cubicBezTo>
                      <a:cubicBezTo>
                        <a:pt x="876" y="79724"/>
                        <a:pt x="1161" y="79057"/>
                        <a:pt x="1447" y="78486"/>
                      </a:cubicBezTo>
                      <a:lnTo>
                        <a:pt x="35451" y="8096"/>
                      </a:lnTo>
                      <a:cubicBezTo>
                        <a:pt x="37832" y="3143"/>
                        <a:pt x="42881" y="0"/>
                        <a:pt x="48310" y="0"/>
                      </a:cubicBezTo>
                      <a:lnTo>
                        <a:pt x="154037" y="0"/>
                      </a:lnTo>
                      <a:cubicBezTo>
                        <a:pt x="159562" y="0"/>
                        <a:pt x="164515" y="3143"/>
                        <a:pt x="166896" y="8096"/>
                      </a:cubicBezTo>
                      <a:lnTo>
                        <a:pt x="200901" y="78486"/>
                      </a:lnTo>
                      <a:cubicBezTo>
                        <a:pt x="201186" y="79057"/>
                        <a:pt x="201377" y="79629"/>
                        <a:pt x="201662" y="80296"/>
                      </a:cubicBezTo>
                      <a:cubicBezTo>
                        <a:pt x="203091" y="84677"/>
                        <a:pt x="202234" y="89725"/>
                        <a:pt x="199567" y="93440"/>
                      </a:cubicBezTo>
                      <a:cubicBezTo>
                        <a:pt x="196900" y="97155"/>
                        <a:pt x="192233" y="99441"/>
                        <a:pt x="187661" y="99441"/>
                      </a:cubicBezTo>
                      <a:close/>
                      <a:moveTo>
                        <a:pt x="36785" y="70866"/>
                      </a:moveTo>
                      <a:lnTo>
                        <a:pt x="165468" y="70866"/>
                      </a:lnTo>
                      <a:lnTo>
                        <a:pt x="144989" y="28575"/>
                      </a:lnTo>
                      <a:lnTo>
                        <a:pt x="57168" y="28575"/>
                      </a:lnTo>
                      <a:lnTo>
                        <a:pt x="36785" y="70866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1940" name="Google Shape;1940;p14"/>
              <p:cNvGrpSpPr/>
              <p:nvPr/>
            </p:nvGrpSpPr>
            <p:grpSpPr>
              <a:xfrm>
                <a:off x="1757076" y="5521165"/>
                <a:ext cx="202596" cy="481393"/>
                <a:chOff x="1757076" y="5521165"/>
                <a:chExt cx="202596" cy="481393"/>
              </a:xfrm>
            </p:grpSpPr>
            <p:sp>
              <p:nvSpPr>
                <p:cNvPr id="1941" name="Google Shape;1941;p14"/>
                <p:cNvSpPr/>
                <p:nvPr/>
              </p:nvSpPr>
              <p:spPr>
                <a:xfrm>
                  <a:off x="1771364" y="5535453"/>
                  <a:ext cx="174021" cy="45281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4021" h="452818" extrusionOk="0">
                      <a:moveTo>
                        <a:pt x="0" y="0"/>
                      </a:moveTo>
                      <a:lnTo>
                        <a:pt x="174022" y="0"/>
                      </a:lnTo>
                      <a:lnTo>
                        <a:pt x="174022" y="452819"/>
                      </a:lnTo>
                      <a:lnTo>
                        <a:pt x="0" y="452819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942" name="Google Shape;1942;p14"/>
                <p:cNvSpPr/>
                <p:nvPr/>
              </p:nvSpPr>
              <p:spPr>
                <a:xfrm>
                  <a:off x="1757076" y="5521165"/>
                  <a:ext cx="202596" cy="48139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2596" h="481393" extrusionOk="0">
                      <a:moveTo>
                        <a:pt x="188309" y="481393"/>
                      </a:moveTo>
                      <a:lnTo>
                        <a:pt x="14288" y="481393"/>
                      </a:lnTo>
                      <a:cubicBezTo>
                        <a:pt x="6382" y="481393"/>
                        <a:pt x="0" y="475012"/>
                        <a:pt x="0" y="467106"/>
                      </a:cubicBezTo>
                      <a:lnTo>
                        <a:pt x="0" y="14288"/>
                      </a:lnTo>
                      <a:cubicBezTo>
                        <a:pt x="0" y="6382"/>
                        <a:pt x="6382" y="0"/>
                        <a:pt x="14288" y="0"/>
                      </a:cubicBezTo>
                      <a:lnTo>
                        <a:pt x="188309" y="0"/>
                      </a:lnTo>
                      <a:cubicBezTo>
                        <a:pt x="196215" y="0"/>
                        <a:pt x="202597" y="6382"/>
                        <a:pt x="202597" y="14288"/>
                      </a:cubicBezTo>
                      <a:lnTo>
                        <a:pt x="202597" y="467106"/>
                      </a:lnTo>
                      <a:cubicBezTo>
                        <a:pt x="202597" y="475012"/>
                        <a:pt x="196120" y="481393"/>
                        <a:pt x="188309" y="481393"/>
                      </a:cubicBezTo>
                      <a:close/>
                      <a:moveTo>
                        <a:pt x="28575" y="452818"/>
                      </a:moveTo>
                      <a:lnTo>
                        <a:pt x="174022" y="452818"/>
                      </a:lnTo>
                      <a:lnTo>
                        <a:pt x="174022" y="28575"/>
                      </a:lnTo>
                      <a:lnTo>
                        <a:pt x="28575" y="28575"/>
                      </a:lnTo>
                      <a:lnTo>
                        <a:pt x="28575" y="452818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1943" name="Google Shape;1943;p14"/>
              <p:cNvGrpSpPr/>
              <p:nvPr/>
            </p:nvGrpSpPr>
            <p:grpSpPr>
              <a:xfrm>
                <a:off x="1791213" y="5405437"/>
                <a:ext cx="134227" cy="78867"/>
                <a:chOff x="1791213" y="5405437"/>
                <a:chExt cx="134227" cy="78867"/>
              </a:xfrm>
            </p:grpSpPr>
            <p:sp>
              <p:nvSpPr>
                <p:cNvPr id="1944" name="Google Shape;1944;p14"/>
                <p:cNvSpPr/>
                <p:nvPr/>
              </p:nvSpPr>
              <p:spPr>
                <a:xfrm>
                  <a:off x="1805463" y="5419772"/>
                  <a:ext cx="105727" cy="5024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5727" h="50244" extrusionOk="0">
                      <a:moveTo>
                        <a:pt x="105727" y="50244"/>
                      </a:moveTo>
                      <a:lnTo>
                        <a:pt x="0" y="50244"/>
                      </a:lnTo>
                      <a:lnTo>
                        <a:pt x="12478" y="24432"/>
                      </a:lnTo>
                      <a:cubicBezTo>
                        <a:pt x="28289" y="-8144"/>
                        <a:pt x="77533" y="-8144"/>
                        <a:pt x="93250" y="24432"/>
                      </a:cubicBezTo>
                      <a:lnTo>
                        <a:pt x="105727" y="50244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945" name="Google Shape;1945;p14"/>
                <p:cNvSpPr/>
                <p:nvPr/>
              </p:nvSpPr>
              <p:spPr>
                <a:xfrm>
                  <a:off x="1791213" y="5405437"/>
                  <a:ext cx="134227" cy="7886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4227" h="78867" extrusionOk="0">
                      <a:moveTo>
                        <a:pt x="119977" y="78867"/>
                      </a:moveTo>
                      <a:lnTo>
                        <a:pt x="14250" y="78867"/>
                      </a:lnTo>
                      <a:cubicBezTo>
                        <a:pt x="9297" y="78867"/>
                        <a:pt x="4725" y="76295"/>
                        <a:pt x="2153" y="72200"/>
                      </a:cubicBezTo>
                      <a:cubicBezTo>
                        <a:pt x="-419" y="68009"/>
                        <a:pt x="-704" y="62865"/>
                        <a:pt x="1391" y="58388"/>
                      </a:cubicBezTo>
                      <a:lnTo>
                        <a:pt x="13869" y="32575"/>
                      </a:lnTo>
                      <a:cubicBezTo>
                        <a:pt x="23585" y="12478"/>
                        <a:pt x="43968" y="0"/>
                        <a:pt x="67114" y="0"/>
                      </a:cubicBezTo>
                      <a:cubicBezTo>
                        <a:pt x="90260" y="0"/>
                        <a:pt x="110643" y="12478"/>
                        <a:pt x="120359" y="32575"/>
                      </a:cubicBezTo>
                      <a:lnTo>
                        <a:pt x="132836" y="58484"/>
                      </a:lnTo>
                      <a:cubicBezTo>
                        <a:pt x="134932" y="62865"/>
                        <a:pt x="134646" y="68104"/>
                        <a:pt x="132074" y="72295"/>
                      </a:cubicBezTo>
                      <a:cubicBezTo>
                        <a:pt x="129502" y="76486"/>
                        <a:pt x="124931" y="78867"/>
                        <a:pt x="119977" y="78867"/>
                      </a:cubicBezTo>
                      <a:close/>
                      <a:moveTo>
                        <a:pt x="37015" y="50292"/>
                      </a:moveTo>
                      <a:lnTo>
                        <a:pt x="97213" y="50292"/>
                      </a:lnTo>
                      <a:lnTo>
                        <a:pt x="94641" y="44958"/>
                      </a:lnTo>
                      <a:cubicBezTo>
                        <a:pt x="89688" y="34671"/>
                        <a:pt x="79401" y="28575"/>
                        <a:pt x="67114" y="28575"/>
                      </a:cubicBezTo>
                      <a:cubicBezTo>
                        <a:pt x="54827" y="28575"/>
                        <a:pt x="44540" y="34671"/>
                        <a:pt x="39587" y="44958"/>
                      </a:cubicBezTo>
                      <a:lnTo>
                        <a:pt x="37015" y="50292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1946" name="Google Shape;1946;p14"/>
              <p:cNvGrpSpPr/>
              <p:nvPr/>
            </p:nvGrpSpPr>
            <p:grpSpPr>
              <a:xfrm>
                <a:off x="1757267" y="5455729"/>
                <a:ext cx="202343" cy="99535"/>
                <a:chOff x="1757267" y="5455729"/>
                <a:chExt cx="202343" cy="99535"/>
              </a:xfrm>
            </p:grpSpPr>
            <p:sp>
              <p:nvSpPr>
                <p:cNvPr id="1947" name="Google Shape;1947;p14"/>
                <p:cNvSpPr/>
                <p:nvPr/>
              </p:nvSpPr>
              <p:spPr>
                <a:xfrm>
                  <a:off x="1771434" y="5470016"/>
                  <a:ext cx="173785" cy="709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3785" h="70960" extrusionOk="0">
                      <a:moveTo>
                        <a:pt x="173761" y="70389"/>
                      </a:moveTo>
                      <a:cubicBezTo>
                        <a:pt x="173856" y="70675"/>
                        <a:pt x="173666" y="70961"/>
                        <a:pt x="173380" y="70961"/>
                      </a:cubicBezTo>
                      <a:lnTo>
                        <a:pt x="406" y="70961"/>
                      </a:lnTo>
                      <a:cubicBezTo>
                        <a:pt x="120" y="70961"/>
                        <a:pt x="-70" y="70675"/>
                        <a:pt x="25" y="70389"/>
                      </a:cubicBezTo>
                      <a:lnTo>
                        <a:pt x="34029" y="0"/>
                      </a:lnTo>
                      <a:lnTo>
                        <a:pt x="139756" y="0"/>
                      </a:lnTo>
                      <a:lnTo>
                        <a:pt x="173761" y="70389"/>
                      </a:ln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948" name="Google Shape;1948;p14"/>
                <p:cNvSpPr/>
                <p:nvPr/>
              </p:nvSpPr>
              <p:spPr>
                <a:xfrm>
                  <a:off x="1757267" y="5455729"/>
                  <a:ext cx="202343" cy="9953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2343" h="99535" extrusionOk="0">
                      <a:moveTo>
                        <a:pt x="187547" y="99536"/>
                      </a:moveTo>
                      <a:lnTo>
                        <a:pt x="14573" y="99536"/>
                      </a:lnTo>
                      <a:cubicBezTo>
                        <a:pt x="9715" y="99536"/>
                        <a:pt x="4858" y="96869"/>
                        <a:pt x="2286" y="92869"/>
                      </a:cubicBezTo>
                      <a:cubicBezTo>
                        <a:pt x="-286" y="88868"/>
                        <a:pt x="-762" y="83344"/>
                        <a:pt x="1238" y="78867"/>
                      </a:cubicBezTo>
                      <a:lnTo>
                        <a:pt x="35433" y="8096"/>
                      </a:lnTo>
                      <a:cubicBezTo>
                        <a:pt x="37814" y="3143"/>
                        <a:pt x="42862" y="0"/>
                        <a:pt x="48291" y="0"/>
                      </a:cubicBezTo>
                      <a:lnTo>
                        <a:pt x="154019" y="0"/>
                      </a:lnTo>
                      <a:cubicBezTo>
                        <a:pt x="159544" y="0"/>
                        <a:pt x="164496" y="3143"/>
                        <a:pt x="166878" y="8096"/>
                      </a:cubicBezTo>
                      <a:lnTo>
                        <a:pt x="200882" y="78486"/>
                      </a:lnTo>
                      <a:cubicBezTo>
                        <a:pt x="200977" y="78771"/>
                        <a:pt x="201073" y="78962"/>
                        <a:pt x="201263" y="79247"/>
                      </a:cubicBezTo>
                      <a:cubicBezTo>
                        <a:pt x="203073" y="83629"/>
                        <a:pt x="202596" y="89059"/>
                        <a:pt x="199929" y="93059"/>
                      </a:cubicBezTo>
                      <a:cubicBezTo>
                        <a:pt x="197167" y="96964"/>
                        <a:pt x="192405" y="99536"/>
                        <a:pt x="187547" y="99536"/>
                      </a:cubicBezTo>
                      <a:close/>
                      <a:moveTo>
                        <a:pt x="36766" y="70961"/>
                      </a:moveTo>
                      <a:lnTo>
                        <a:pt x="165449" y="70961"/>
                      </a:lnTo>
                      <a:lnTo>
                        <a:pt x="144970" y="28575"/>
                      </a:lnTo>
                      <a:lnTo>
                        <a:pt x="57150" y="28575"/>
                      </a:lnTo>
                      <a:lnTo>
                        <a:pt x="36766" y="70961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1949" name="Google Shape;1949;p14"/>
              <p:cNvGrpSpPr/>
              <p:nvPr/>
            </p:nvGrpSpPr>
            <p:grpSpPr>
              <a:xfrm>
                <a:off x="1931003" y="5526594"/>
                <a:ext cx="202596" cy="481393"/>
                <a:chOff x="1931003" y="5526594"/>
                <a:chExt cx="202596" cy="481393"/>
              </a:xfrm>
            </p:grpSpPr>
            <p:sp>
              <p:nvSpPr>
                <p:cNvPr id="1950" name="Google Shape;1950;p14"/>
                <p:cNvSpPr/>
                <p:nvPr/>
              </p:nvSpPr>
              <p:spPr>
                <a:xfrm>
                  <a:off x="1945386" y="5540977"/>
                  <a:ext cx="173926" cy="45272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3926" h="452723" extrusionOk="0">
                      <a:moveTo>
                        <a:pt x="173926" y="162973"/>
                      </a:moveTo>
                      <a:lnTo>
                        <a:pt x="173926" y="452724"/>
                      </a:lnTo>
                      <a:lnTo>
                        <a:pt x="0" y="452724"/>
                      </a:lnTo>
                      <a:lnTo>
                        <a:pt x="0" y="0"/>
                      </a:lnTo>
                      <a:lnTo>
                        <a:pt x="173926" y="0"/>
                      </a:lnTo>
                      <a:lnTo>
                        <a:pt x="173926" y="111347"/>
                      </a:lnTo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951" name="Google Shape;1951;p14"/>
                <p:cNvSpPr/>
                <p:nvPr/>
              </p:nvSpPr>
              <p:spPr>
                <a:xfrm>
                  <a:off x="1931003" y="5526594"/>
                  <a:ext cx="202596" cy="48139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2596" h="481393" extrusionOk="0">
                      <a:moveTo>
                        <a:pt x="188309" y="481394"/>
                      </a:moveTo>
                      <a:lnTo>
                        <a:pt x="14288" y="481394"/>
                      </a:lnTo>
                      <a:cubicBezTo>
                        <a:pt x="6382" y="481394"/>
                        <a:pt x="0" y="475012"/>
                        <a:pt x="0" y="467106"/>
                      </a:cubicBezTo>
                      <a:lnTo>
                        <a:pt x="0" y="14288"/>
                      </a:lnTo>
                      <a:cubicBezTo>
                        <a:pt x="0" y="6382"/>
                        <a:pt x="6382" y="0"/>
                        <a:pt x="14288" y="0"/>
                      </a:cubicBezTo>
                      <a:lnTo>
                        <a:pt x="188309" y="0"/>
                      </a:lnTo>
                      <a:cubicBezTo>
                        <a:pt x="196215" y="0"/>
                        <a:pt x="202597" y="6382"/>
                        <a:pt x="202597" y="14288"/>
                      </a:cubicBezTo>
                      <a:lnTo>
                        <a:pt x="202597" y="125635"/>
                      </a:lnTo>
                      <a:cubicBezTo>
                        <a:pt x="202597" y="133541"/>
                        <a:pt x="196215" y="139922"/>
                        <a:pt x="188309" y="139922"/>
                      </a:cubicBezTo>
                      <a:cubicBezTo>
                        <a:pt x="180404" y="139922"/>
                        <a:pt x="174022" y="133541"/>
                        <a:pt x="174022" y="125635"/>
                      </a:cubicBezTo>
                      <a:lnTo>
                        <a:pt x="174022" y="28575"/>
                      </a:lnTo>
                      <a:lnTo>
                        <a:pt x="28575" y="28575"/>
                      </a:lnTo>
                      <a:lnTo>
                        <a:pt x="28575" y="452819"/>
                      </a:lnTo>
                      <a:lnTo>
                        <a:pt x="174022" y="452819"/>
                      </a:lnTo>
                      <a:lnTo>
                        <a:pt x="174022" y="177261"/>
                      </a:lnTo>
                      <a:cubicBezTo>
                        <a:pt x="174022" y="169355"/>
                        <a:pt x="180404" y="162973"/>
                        <a:pt x="188309" y="162973"/>
                      </a:cubicBezTo>
                      <a:cubicBezTo>
                        <a:pt x="196215" y="162973"/>
                        <a:pt x="202597" y="169355"/>
                        <a:pt x="202597" y="177261"/>
                      </a:cubicBezTo>
                      <a:lnTo>
                        <a:pt x="202597" y="467106"/>
                      </a:lnTo>
                      <a:cubicBezTo>
                        <a:pt x="202597" y="475012"/>
                        <a:pt x="196215" y="481394"/>
                        <a:pt x="188309" y="481394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1952" name="Google Shape;1952;p14"/>
              <p:cNvGrpSpPr/>
              <p:nvPr/>
            </p:nvGrpSpPr>
            <p:grpSpPr>
              <a:xfrm>
                <a:off x="1965235" y="5405437"/>
                <a:ext cx="134227" cy="78867"/>
                <a:chOff x="1965235" y="5405437"/>
                <a:chExt cx="134227" cy="78867"/>
              </a:xfrm>
            </p:grpSpPr>
            <p:sp>
              <p:nvSpPr>
                <p:cNvPr id="1953" name="Google Shape;1953;p14"/>
                <p:cNvSpPr/>
                <p:nvPr/>
              </p:nvSpPr>
              <p:spPr>
                <a:xfrm>
                  <a:off x="1979485" y="5419772"/>
                  <a:ext cx="105727" cy="5024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5727" h="50244" extrusionOk="0">
                      <a:moveTo>
                        <a:pt x="105727" y="50244"/>
                      </a:moveTo>
                      <a:lnTo>
                        <a:pt x="0" y="50244"/>
                      </a:lnTo>
                      <a:lnTo>
                        <a:pt x="12478" y="24432"/>
                      </a:lnTo>
                      <a:cubicBezTo>
                        <a:pt x="28289" y="-8144"/>
                        <a:pt x="77533" y="-8144"/>
                        <a:pt x="93250" y="24432"/>
                      </a:cubicBezTo>
                      <a:lnTo>
                        <a:pt x="105727" y="50244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954" name="Google Shape;1954;p14"/>
                <p:cNvSpPr/>
                <p:nvPr/>
              </p:nvSpPr>
              <p:spPr>
                <a:xfrm>
                  <a:off x="1965235" y="5405437"/>
                  <a:ext cx="134227" cy="7886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4227" h="78867" extrusionOk="0">
                      <a:moveTo>
                        <a:pt x="119977" y="78867"/>
                      </a:moveTo>
                      <a:lnTo>
                        <a:pt x="14250" y="78867"/>
                      </a:lnTo>
                      <a:cubicBezTo>
                        <a:pt x="9297" y="78867"/>
                        <a:pt x="4725" y="76295"/>
                        <a:pt x="2153" y="72200"/>
                      </a:cubicBezTo>
                      <a:cubicBezTo>
                        <a:pt x="-419" y="68104"/>
                        <a:pt x="-704" y="62865"/>
                        <a:pt x="1391" y="58388"/>
                      </a:cubicBezTo>
                      <a:lnTo>
                        <a:pt x="13869" y="32575"/>
                      </a:lnTo>
                      <a:cubicBezTo>
                        <a:pt x="23585" y="12478"/>
                        <a:pt x="43968" y="0"/>
                        <a:pt x="67114" y="0"/>
                      </a:cubicBezTo>
                      <a:cubicBezTo>
                        <a:pt x="67114" y="0"/>
                        <a:pt x="67114" y="0"/>
                        <a:pt x="67114" y="0"/>
                      </a:cubicBezTo>
                      <a:cubicBezTo>
                        <a:pt x="90260" y="0"/>
                        <a:pt x="110643" y="12478"/>
                        <a:pt x="120359" y="32575"/>
                      </a:cubicBezTo>
                      <a:lnTo>
                        <a:pt x="132836" y="58484"/>
                      </a:lnTo>
                      <a:cubicBezTo>
                        <a:pt x="134932" y="62865"/>
                        <a:pt x="134646" y="68104"/>
                        <a:pt x="132074" y="72295"/>
                      </a:cubicBezTo>
                      <a:cubicBezTo>
                        <a:pt x="129502" y="76391"/>
                        <a:pt x="124835" y="78867"/>
                        <a:pt x="119977" y="78867"/>
                      </a:cubicBezTo>
                      <a:close/>
                      <a:moveTo>
                        <a:pt x="37015" y="50292"/>
                      </a:moveTo>
                      <a:lnTo>
                        <a:pt x="97213" y="50292"/>
                      </a:lnTo>
                      <a:lnTo>
                        <a:pt x="94641" y="44958"/>
                      </a:lnTo>
                      <a:cubicBezTo>
                        <a:pt x="89688" y="34671"/>
                        <a:pt x="79401" y="28575"/>
                        <a:pt x="67114" y="28575"/>
                      </a:cubicBezTo>
                      <a:lnTo>
                        <a:pt x="67114" y="28575"/>
                      </a:lnTo>
                      <a:cubicBezTo>
                        <a:pt x="54827" y="28575"/>
                        <a:pt x="44540" y="34671"/>
                        <a:pt x="39586" y="44958"/>
                      </a:cubicBezTo>
                      <a:lnTo>
                        <a:pt x="37015" y="50292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1955" name="Google Shape;1955;p14"/>
              <p:cNvGrpSpPr/>
              <p:nvPr/>
            </p:nvGrpSpPr>
            <p:grpSpPr>
              <a:xfrm>
                <a:off x="1931256" y="5455729"/>
                <a:ext cx="202281" cy="99535"/>
                <a:chOff x="1931256" y="5455729"/>
                <a:chExt cx="202281" cy="99535"/>
              </a:xfrm>
            </p:grpSpPr>
            <p:sp>
              <p:nvSpPr>
                <p:cNvPr id="1956" name="Google Shape;1956;p14"/>
                <p:cNvSpPr/>
                <p:nvPr/>
              </p:nvSpPr>
              <p:spPr>
                <a:xfrm>
                  <a:off x="1945456" y="5470016"/>
                  <a:ext cx="173785" cy="709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3785" h="70960" extrusionOk="0">
                      <a:moveTo>
                        <a:pt x="173761" y="70389"/>
                      </a:moveTo>
                      <a:cubicBezTo>
                        <a:pt x="173856" y="70675"/>
                        <a:pt x="173665" y="70961"/>
                        <a:pt x="173380" y="70961"/>
                      </a:cubicBezTo>
                      <a:lnTo>
                        <a:pt x="406" y="70961"/>
                      </a:lnTo>
                      <a:cubicBezTo>
                        <a:pt x="120" y="70961"/>
                        <a:pt x="-70" y="70675"/>
                        <a:pt x="25" y="70389"/>
                      </a:cubicBezTo>
                      <a:lnTo>
                        <a:pt x="34029" y="0"/>
                      </a:lnTo>
                      <a:lnTo>
                        <a:pt x="139757" y="0"/>
                      </a:lnTo>
                      <a:lnTo>
                        <a:pt x="173761" y="70389"/>
                      </a:ln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957" name="Google Shape;1957;p14"/>
                <p:cNvSpPr/>
                <p:nvPr/>
              </p:nvSpPr>
              <p:spPr>
                <a:xfrm>
                  <a:off x="1931256" y="5455729"/>
                  <a:ext cx="202281" cy="9953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2281" h="99535" extrusionOk="0">
                      <a:moveTo>
                        <a:pt x="187580" y="99536"/>
                      </a:moveTo>
                      <a:lnTo>
                        <a:pt x="14606" y="99536"/>
                      </a:lnTo>
                      <a:cubicBezTo>
                        <a:pt x="9844" y="99536"/>
                        <a:pt x="5081" y="96964"/>
                        <a:pt x="2414" y="93059"/>
                      </a:cubicBezTo>
                      <a:cubicBezTo>
                        <a:pt x="-253" y="89059"/>
                        <a:pt x="-729" y="83725"/>
                        <a:pt x="1081" y="79247"/>
                      </a:cubicBezTo>
                      <a:lnTo>
                        <a:pt x="35371" y="8096"/>
                      </a:lnTo>
                      <a:cubicBezTo>
                        <a:pt x="37752" y="3143"/>
                        <a:pt x="42800" y="0"/>
                        <a:pt x="48229" y="0"/>
                      </a:cubicBezTo>
                      <a:lnTo>
                        <a:pt x="153957" y="0"/>
                      </a:lnTo>
                      <a:cubicBezTo>
                        <a:pt x="159481" y="0"/>
                        <a:pt x="164434" y="3143"/>
                        <a:pt x="166816" y="8096"/>
                      </a:cubicBezTo>
                      <a:lnTo>
                        <a:pt x="200820" y="78486"/>
                      </a:lnTo>
                      <a:cubicBezTo>
                        <a:pt x="200915" y="78771"/>
                        <a:pt x="201010" y="78962"/>
                        <a:pt x="201201" y="79247"/>
                      </a:cubicBezTo>
                      <a:cubicBezTo>
                        <a:pt x="203011" y="83629"/>
                        <a:pt x="202534" y="89059"/>
                        <a:pt x="199867" y="93059"/>
                      </a:cubicBezTo>
                      <a:cubicBezTo>
                        <a:pt x="197105" y="96964"/>
                        <a:pt x="192343" y="99536"/>
                        <a:pt x="187580" y="99536"/>
                      </a:cubicBezTo>
                      <a:close/>
                      <a:moveTo>
                        <a:pt x="36704" y="70961"/>
                      </a:moveTo>
                      <a:lnTo>
                        <a:pt x="165387" y="70961"/>
                      </a:lnTo>
                      <a:lnTo>
                        <a:pt x="144908" y="28575"/>
                      </a:lnTo>
                      <a:lnTo>
                        <a:pt x="57088" y="28575"/>
                      </a:lnTo>
                      <a:lnTo>
                        <a:pt x="36704" y="70961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1958" name="Google Shape;1958;p14"/>
              <p:cNvGrpSpPr/>
              <p:nvPr/>
            </p:nvGrpSpPr>
            <p:grpSpPr>
              <a:xfrm>
                <a:off x="2099210" y="5526690"/>
                <a:ext cx="202601" cy="481298"/>
                <a:chOff x="2099210" y="5526690"/>
                <a:chExt cx="202601" cy="481298"/>
              </a:xfrm>
            </p:grpSpPr>
            <p:sp>
              <p:nvSpPr>
                <p:cNvPr id="1959" name="Google Shape;1959;p14"/>
                <p:cNvSpPr/>
                <p:nvPr/>
              </p:nvSpPr>
              <p:spPr>
                <a:xfrm>
                  <a:off x="2113502" y="5540977"/>
                  <a:ext cx="174021" cy="45272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4021" h="452723" extrusionOk="0">
                      <a:moveTo>
                        <a:pt x="1619" y="108871"/>
                      </a:moveTo>
                      <a:lnTo>
                        <a:pt x="0" y="0"/>
                      </a:lnTo>
                      <a:lnTo>
                        <a:pt x="174022" y="0"/>
                      </a:lnTo>
                      <a:lnTo>
                        <a:pt x="174022" y="452724"/>
                      </a:lnTo>
                      <a:lnTo>
                        <a:pt x="0" y="452724"/>
                      </a:lnTo>
                      <a:lnTo>
                        <a:pt x="1619" y="163449"/>
                      </a:lnTo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960" name="Google Shape;1960;p14"/>
                <p:cNvSpPr/>
                <p:nvPr/>
              </p:nvSpPr>
              <p:spPr>
                <a:xfrm>
                  <a:off x="2099210" y="5526690"/>
                  <a:ext cx="202601" cy="48129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2601" h="481298" extrusionOk="0">
                      <a:moveTo>
                        <a:pt x="188314" y="481299"/>
                      </a:moveTo>
                      <a:lnTo>
                        <a:pt x="14292" y="481299"/>
                      </a:lnTo>
                      <a:cubicBezTo>
                        <a:pt x="10482" y="481299"/>
                        <a:pt x="6862" y="479774"/>
                        <a:pt x="4195" y="477108"/>
                      </a:cubicBezTo>
                      <a:cubicBezTo>
                        <a:pt x="1528" y="474440"/>
                        <a:pt x="4" y="470726"/>
                        <a:pt x="4" y="466916"/>
                      </a:cubicBezTo>
                      <a:lnTo>
                        <a:pt x="1528" y="177641"/>
                      </a:lnTo>
                      <a:cubicBezTo>
                        <a:pt x="1528" y="169736"/>
                        <a:pt x="7910" y="163449"/>
                        <a:pt x="15816" y="163449"/>
                      </a:cubicBezTo>
                      <a:cubicBezTo>
                        <a:pt x="15816" y="163449"/>
                        <a:pt x="15816" y="163449"/>
                        <a:pt x="15911" y="163449"/>
                      </a:cubicBezTo>
                      <a:cubicBezTo>
                        <a:pt x="23817" y="163449"/>
                        <a:pt x="30198" y="169926"/>
                        <a:pt x="30103" y="177832"/>
                      </a:cubicBezTo>
                      <a:lnTo>
                        <a:pt x="28579" y="452819"/>
                      </a:lnTo>
                      <a:lnTo>
                        <a:pt x="173931" y="452819"/>
                      </a:lnTo>
                      <a:lnTo>
                        <a:pt x="173931" y="28575"/>
                      </a:lnTo>
                      <a:lnTo>
                        <a:pt x="28770" y="28575"/>
                      </a:lnTo>
                      <a:lnTo>
                        <a:pt x="30103" y="122968"/>
                      </a:lnTo>
                      <a:cubicBezTo>
                        <a:pt x="30198" y="130873"/>
                        <a:pt x="23912" y="137351"/>
                        <a:pt x="16006" y="137446"/>
                      </a:cubicBezTo>
                      <a:cubicBezTo>
                        <a:pt x="8101" y="138017"/>
                        <a:pt x="1623" y="131255"/>
                        <a:pt x="1528" y="123349"/>
                      </a:cubicBezTo>
                      <a:lnTo>
                        <a:pt x="4" y="14478"/>
                      </a:lnTo>
                      <a:cubicBezTo>
                        <a:pt x="-91" y="10668"/>
                        <a:pt x="1433" y="6954"/>
                        <a:pt x="4100" y="4286"/>
                      </a:cubicBezTo>
                      <a:cubicBezTo>
                        <a:pt x="6767" y="1620"/>
                        <a:pt x="10482" y="0"/>
                        <a:pt x="14292" y="0"/>
                      </a:cubicBezTo>
                      <a:lnTo>
                        <a:pt x="188314" y="0"/>
                      </a:lnTo>
                      <a:cubicBezTo>
                        <a:pt x="196219" y="0"/>
                        <a:pt x="202601" y="6382"/>
                        <a:pt x="202601" y="14288"/>
                      </a:cubicBezTo>
                      <a:lnTo>
                        <a:pt x="202601" y="467106"/>
                      </a:lnTo>
                      <a:cubicBezTo>
                        <a:pt x="202601" y="474917"/>
                        <a:pt x="196219" y="481299"/>
                        <a:pt x="188314" y="481299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1961" name="Google Shape;1961;p14"/>
              <p:cNvGrpSpPr/>
              <p:nvPr/>
            </p:nvGrpSpPr>
            <p:grpSpPr>
              <a:xfrm>
                <a:off x="2133447" y="5405437"/>
                <a:ext cx="134227" cy="78867"/>
                <a:chOff x="2133447" y="5405437"/>
                <a:chExt cx="134227" cy="78867"/>
              </a:xfrm>
            </p:grpSpPr>
            <p:sp>
              <p:nvSpPr>
                <p:cNvPr id="1962" name="Google Shape;1962;p14"/>
                <p:cNvSpPr/>
                <p:nvPr/>
              </p:nvSpPr>
              <p:spPr>
                <a:xfrm>
                  <a:off x="2147696" y="5419772"/>
                  <a:ext cx="105727" cy="5024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5727" h="50244" extrusionOk="0">
                      <a:moveTo>
                        <a:pt x="105728" y="50244"/>
                      </a:moveTo>
                      <a:lnTo>
                        <a:pt x="0" y="50244"/>
                      </a:lnTo>
                      <a:lnTo>
                        <a:pt x="12478" y="24432"/>
                      </a:lnTo>
                      <a:cubicBezTo>
                        <a:pt x="28289" y="-8144"/>
                        <a:pt x="77533" y="-8144"/>
                        <a:pt x="93250" y="24432"/>
                      </a:cubicBezTo>
                      <a:lnTo>
                        <a:pt x="105728" y="50244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963" name="Google Shape;1963;p14"/>
                <p:cNvSpPr/>
                <p:nvPr/>
              </p:nvSpPr>
              <p:spPr>
                <a:xfrm>
                  <a:off x="2133447" y="5405437"/>
                  <a:ext cx="134227" cy="7886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4227" h="78867" extrusionOk="0">
                      <a:moveTo>
                        <a:pt x="119977" y="78867"/>
                      </a:moveTo>
                      <a:lnTo>
                        <a:pt x="14250" y="78867"/>
                      </a:lnTo>
                      <a:cubicBezTo>
                        <a:pt x="9297" y="78867"/>
                        <a:pt x="4725" y="76295"/>
                        <a:pt x="2153" y="72200"/>
                      </a:cubicBezTo>
                      <a:cubicBezTo>
                        <a:pt x="-419" y="68104"/>
                        <a:pt x="-704" y="62865"/>
                        <a:pt x="1391" y="58388"/>
                      </a:cubicBezTo>
                      <a:lnTo>
                        <a:pt x="13869" y="32575"/>
                      </a:lnTo>
                      <a:cubicBezTo>
                        <a:pt x="23585" y="12478"/>
                        <a:pt x="43968" y="0"/>
                        <a:pt x="67114" y="0"/>
                      </a:cubicBezTo>
                      <a:cubicBezTo>
                        <a:pt x="90260" y="0"/>
                        <a:pt x="110643" y="12478"/>
                        <a:pt x="120358" y="32575"/>
                      </a:cubicBezTo>
                      <a:lnTo>
                        <a:pt x="132836" y="58484"/>
                      </a:lnTo>
                      <a:cubicBezTo>
                        <a:pt x="134932" y="62865"/>
                        <a:pt x="134646" y="68104"/>
                        <a:pt x="132074" y="72295"/>
                      </a:cubicBezTo>
                      <a:cubicBezTo>
                        <a:pt x="129502" y="76486"/>
                        <a:pt x="124835" y="78867"/>
                        <a:pt x="119977" y="78867"/>
                      </a:cubicBezTo>
                      <a:close/>
                      <a:moveTo>
                        <a:pt x="36919" y="50292"/>
                      </a:moveTo>
                      <a:lnTo>
                        <a:pt x="97117" y="50292"/>
                      </a:lnTo>
                      <a:lnTo>
                        <a:pt x="94546" y="44958"/>
                      </a:lnTo>
                      <a:cubicBezTo>
                        <a:pt x="89593" y="34671"/>
                        <a:pt x="79306" y="28575"/>
                        <a:pt x="67019" y="28575"/>
                      </a:cubicBezTo>
                      <a:cubicBezTo>
                        <a:pt x="54731" y="28575"/>
                        <a:pt x="44444" y="34671"/>
                        <a:pt x="39491" y="44958"/>
                      </a:cubicBezTo>
                      <a:lnTo>
                        <a:pt x="36919" y="50292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1964" name="Google Shape;1964;p14"/>
              <p:cNvGrpSpPr/>
              <p:nvPr/>
            </p:nvGrpSpPr>
            <p:grpSpPr>
              <a:xfrm>
                <a:off x="2099467" y="5455729"/>
                <a:ext cx="202281" cy="99535"/>
                <a:chOff x="2099467" y="5455729"/>
                <a:chExt cx="202281" cy="99535"/>
              </a:xfrm>
            </p:grpSpPr>
            <p:sp>
              <p:nvSpPr>
                <p:cNvPr id="1965" name="Google Shape;1965;p14"/>
                <p:cNvSpPr/>
                <p:nvPr/>
              </p:nvSpPr>
              <p:spPr>
                <a:xfrm>
                  <a:off x="2113572" y="5470016"/>
                  <a:ext cx="173785" cy="709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3785" h="70960" extrusionOk="0">
                      <a:moveTo>
                        <a:pt x="173761" y="70389"/>
                      </a:moveTo>
                      <a:cubicBezTo>
                        <a:pt x="173856" y="70675"/>
                        <a:pt x="173666" y="70961"/>
                        <a:pt x="173380" y="70961"/>
                      </a:cubicBezTo>
                      <a:lnTo>
                        <a:pt x="406" y="70961"/>
                      </a:lnTo>
                      <a:cubicBezTo>
                        <a:pt x="120" y="70961"/>
                        <a:pt x="-70" y="70675"/>
                        <a:pt x="25" y="70389"/>
                      </a:cubicBezTo>
                      <a:lnTo>
                        <a:pt x="34029" y="0"/>
                      </a:lnTo>
                      <a:lnTo>
                        <a:pt x="139757" y="0"/>
                      </a:lnTo>
                      <a:lnTo>
                        <a:pt x="173761" y="70389"/>
                      </a:ln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966" name="Google Shape;1966;p14"/>
                <p:cNvSpPr/>
                <p:nvPr/>
              </p:nvSpPr>
              <p:spPr>
                <a:xfrm>
                  <a:off x="2099467" y="5455729"/>
                  <a:ext cx="202281" cy="9953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2281" h="99535" extrusionOk="0">
                      <a:moveTo>
                        <a:pt x="187580" y="99536"/>
                      </a:moveTo>
                      <a:lnTo>
                        <a:pt x="14606" y="99536"/>
                      </a:lnTo>
                      <a:cubicBezTo>
                        <a:pt x="9844" y="99536"/>
                        <a:pt x="5081" y="96964"/>
                        <a:pt x="2414" y="93059"/>
                      </a:cubicBezTo>
                      <a:cubicBezTo>
                        <a:pt x="-253" y="89059"/>
                        <a:pt x="-729" y="83725"/>
                        <a:pt x="1081" y="79247"/>
                      </a:cubicBezTo>
                      <a:lnTo>
                        <a:pt x="35371" y="8096"/>
                      </a:lnTo>
                      <a:cubicBezTo>
                        <a:pt x="37752" y="3143"/>
                        <a:pt x="42800" y="0"/>
                        <a:pt x="48229" y="0"/>
                      </a:cubicBezTo>
                      <a:lnTo>
                        <a:pt x="153957" y="0"/>
                      </a:lnTo>
                      <a:cubicBezTo>
                        <a:pt x="159481" y="0"/>
                        <a:pt x="164434" y="3143"/>
                        <a:pt x="166815" y="8096"/>
                      </a:cubicBezTo>
                      <a:lnTo>
                        <a:pt x="200820" y="78486"/>
                      </a:lnTo>
                      <a:cubicBezTo>
                        <a:pt x="200915" y="78771"/>
                        <a:pt x="201010" y="78962"/>
                        <a:pt x="201201" y="79247"/>
                      </a:cubicBezTo>
                      <a:cubicBezTo>
                        <a:pt x="203011" y="83629"/>
                        <a:pt x="202534" y="89059"/>
                        <a:pt x="199867" y="93059"/>
                      </a:cubicBezTo>
                      <a:cubicBezTo>
                        <a:pt x="197105" y="96964"/>
                        <a:pt x="192343" y="99536"/>
                        <a:pt x="187580" y="99536"/>
                      </a:cubicBezTo>
                      <a:close/>
                      <a:moveTo>
                        <a:pt x="36704" y="70961"/>
                      </a:moveTo>
                      <a:lnTo>
                        <a:pt x="165387" y="70961"/>
                      </a:lnTo>
                      <a:lnTo>
                        <a:pt x="144908" y="28575"/>
                      </a:lnTo>
                      <a:lnTo>
                        <a:pt x="57088" y="28575"/>
                      </a:lnTo>
                      <a:lnTo>
                        <a:pt x="36704" y="70961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1967" name="Google Shape;1967;p14"/>
              <p:cNvGrpSpPr/>
              <p:nvPr/>
            </p:nvGrpSpPr>
            <p:grpSpPr>
              <a:xfrm>
                <a:off x="2273236" y="5521165"/>
                <a:ext cx="202596" cy="481393"/>
                <a:chOff x="2273236" y="5521165"/>
                <a:chExt cx="202596" cy="481393"/>
              </a:xfrm>
            </p:grpSpPr>
            <p:sp>
              <p:nvSpPr>
                <p:cNvPr id="1968" name="Google Shape;1968;p14"/>
                <p:cNvSpPr/>
                <p:nvPr/>
              </p:nvSpPr>
              <p:spPr>
                <a:xfrm>
                  <a:off x="2287524" y="5535453"/>
                  <a:ext cx="174021" cy="45281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4021" h="452818" extrusionOk="0">
                      <a:moveTo>
                        <a:pt x="0" y="0"/>
                      </a:moveTo>
                      <a:lnTo>
                        <a:pt x="174022" y="0"/>
                      </a:lnTo>
                      <a:lnTo>
                        <a:pt x="174022" y="452819"/>
                      </a:lnTo>
                      <a:lnTo>
                        <a:pt x="0" y="452819"/>
                      </a:ln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969" name="Google Shape;1969;p14"/>
                <p:cNvSpPr/>
                <p:nvPr/>
              </p:nvSpPr>
              <p:spPr>
                <a:xfrm>
                  <a:off x="2273236" y="5521165"/>
                  <a:ext cx="202596" cy="48139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2596" h="481393" extrusionOk="0">
                      <a:moveTo>
                        <a:pt x="188309" y="481393"/>
                      </a:moveTo>
                      <a:lnTo>
                        <a:pt x="14288" y="481393"/>
                      </a:lnTo>
                      <a:cubicBezTo>
                        <a:pt x="6382" y="481393"/>
                        <a:pt x="0" y="475012"/>
                        <a:pt x="0" y="467106"/>
                      </a:cubicBezTo>
                      <a:lnTo>
                        <a:pt x="0" y="14288"/>
                      </a:lnTo>
                      <a:cubicBezTo>
                        <a:pt x="0" y="6382"/>
                        <a:pt x="6382" y="0"/>
                        <a:pt x="14288" y="0"/>
                      </a:cubicBezTo>
                      <a:lnTo>
                        <a:pt x="188309" y="0"/>
                      </a:lnTo>
                      <a:cubicBezTo>
                        <a:pt x="196215" y="0"/>
                        <a:pt x="202597" y="6382"/>
                        <a:pt x="202597" y="14288"/>
                      </a:cubicBezTo>
                      <a:lnTo>
                        <a:pt x="202597" y="467106"/>
                      </a:lnTo>
                      <a:cubicBezTo>
                        <a:pt x="202597" y="475012"/>
                        <a:pt x="196120" y="481393"/>
                        <a:pt x="188309" y="481393"/>
                      </a:cubicBezTo>
                      <a:close/>
                      <a:moveTo>
                        <a:pt x="28575" y="452818"/>
                      </a:moveTo>
                      <a:lnTo>
                        <a:pt x="174022" y="452818"/>
                      </a:lnTo>
                      <a:lnTo>
                        <a:pt x="174022" y="28575"/>
                      </a:lnTo>
                      <a:lnTo>
                        <a:pt x="28575" y="28575"/>
                      </a:lnTo>
                      <a:lnTo>
                        <a:pt x="28575" y="452818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1970" name="Google Shape;1970;p14"/>
              <p:cNvGrpSpPr/>
              <p:nvPr/>
            </p:nvGrpSpPr>
            <p:grpSpPr>
              <a:xfrm>
                <a:off x="2307373" y="5405437"/>
                <a:ext cx="134227" cy="78867"/>
                <a:chOff x="2307373" y="5405437"/>
                <a:chExt cx="134227" cy="78867"/>
              </a:xfrm>
            </p:grpSpPr>
            <p:sp>
              <p:nvSpPr>
                <p:cNvPr id="1971" name="Google Shape;1971;p14"/>
                <p:cNvSpPr/>
                <p:nvPr/>
              </p:nvSpPr>
              <p:spPr>
                <a:xfrm>
                  <a:off x="2321623" y="5419772"/>
                  <a:ext cx="105727" cy="5024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5727" h="50244" extrusionOk="0">
                      <a:moveTo>
                        <a:pt x="105727" y="50244"/>
                      </a:moveTo>
                      <a:lnTo>
                        <a:pt x="0" y="50244"/>
                      </a:lnTo>
                      <a:lnTo>
                        <a:pt x="12478" y="24432"/>
                      </a:lnTo>
                      <a:cubicBezTo>
                        <a:pt x="28289" y="-8144"/>
                        <a:pt x="77533" y="-8144"/>
                        <a:pt x="93250" y="24432"/>
                      </a:cubicBezTo>
                      <a:lnTo>
                        <a:pt x="105727" y="50244"/>
                      </a:ln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972" name="Google Shape;1972;p14"/>
                <p:cNvSpPr/>
                <p:nvPr/>
              </p:nvSpPr>
              <p:spPr>
                <a:xfrm>
                  <a:off x="2307373" y="5405437"/>
                  <a:ext cx="134227" cy="7886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4227" h="78867" extrusionOk="0">
                      <a:moveTo>
                        <a:pt x="119977" y="78867"/>
                      </a:moveTo>
                      <a:lnTo>
                        <a:pt x="14250" y="78867"/>
                      </a:lnTo>
                      <a:cubicBezTo>
                        <a:pt x="9297" y="78867"/>
                        <a:pt x="4725" y="76295"/>
                        <a:pt x="2153" y="72200"/>
                      </a:cubicBezTo>
                      <a:cubicBezTo>
                        <a:pt x="-419" y="68009"/>
                        <a:pt x="-704" y="62865"/>
                        <a:pt x="1391" y="58388"/>
                      </a:cubicBezTo>
                      <a:lnTo>
                        <a:pt x="13869" y="32575"/>
                      </a:lnTo>
                      <a:cubicBezTo>
                        <a:pt x="23585" y="12478"/>
                        <a:pt x="43968" y="0"/>
                        <a:pt x="67114" y="0"/>
                      </a:cubicBezTo>
                      <a:cubicBezTo>
                        <a:pt x="90260" y="0"/>
                        <a:pt x="110643" y="12478"/>
                        <a:pt x="120359" y="32575"/>
                      </a:cubicBezTo>
                      <a:lnTo>
                        <a:pt x="132836" y="58484"/>
                      </a:lnTo>
                      <a:cubicBezTo>
                        <a:pt x="134932" y="62865"/>
                        <a:pt x="134646" y="68104"/>
                        <a:pt x="132074" y="72295"/>
                      </a:cubicBezTo>
                      <a:cubicBezTo>
                        <a:pt x="129502" y="76391"/>
                        <a:pt x="124931" y="78867"/>
                        <a:pt x="119977" y="78867"/>
                      </a:cubicBezTo>
                      <a:close/>
                      <a:moveTo>
                        <a:pt x="37015" y="50292"/>
                      </a:moveTo>
                      <a:lnTo>
                        <a:pt x="97213" y="50292"/>
                      </a:lnTo>
                      <a:lnTo>
                        <a:pt x="94641" y="44958"/>
                      </a:lnTo>
                      <a:cubicBezTo>
                        <a:pt x="89688" y="34671"/>
                        <a:pt x="79401" y="28575"/>
                        <a:pt x="67114" y="28575"/>
                      </a:cubicBezTo>
                      <a:cubicBezTo>
                        <a:pt x="54827" y="28575"/>
                        <a:pt x="44540" y="34671"/>
                        <a:pt x="39586" y="44958"/>
                      </a:cubicBezTo>
                      <a:lnTo>
                        <a:pt x="37015" y="50292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1973" name="Google Shape;1973;p14"/>
              <p:cNvGrpSpPr/>
              <p:nvPr/>
            </p:nvGrpSpPr>
            <p:grpSpPr>
              <a:xfrm>
                <a:off x="2273427" y="5455729"/>
                <a:ext cx="202310" cy="99535"/>
                <a:chOff x="2273427" y="5455729"/>
                <a:chExt cx="202310" cy="99535"/>
              </a:xfrm>
            </p:grpSpPr>
            <p:sp>
              <p:nvSpPr>
                <p:cNvPr id="1974" name="Google Shape;1974;p14"/>
                <p:cNvSpPr/>
                <p:nvPr/>
              </p:nvSpPr>
              <p:spPr>
                <a:xfrm>
                  <a:off x="2287594" y="5470016"/>
                  <a:ext cx="173785" cy="709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3785" h="70960" extrusionOk="0">
                      <a:moveTo>
                        <a:pt x="173761" y="70389"/>
                      </a:moveTo>
                      <a:cubicBezTo>
                        <a:pt x="173856" y="70675"/>
                        <a:pt x="173665" y="70961"/>
                        <a:pt x="173380" y="70961"/>
                      </a:cubicBezTo>
                      <a:lnTo>
                        <a:pt x="406" y="70961"/>
                      </a:lnTo>
                      <a:cubicBezTo>
                        <a:pt x="120" y="70961"/>
                        <a:pt x="-70" y="70675"/>
                        <a:pt x="25" y="70389"/>
                      </a:cubicBezTo>
                      <a:lnTo>
                        <a:pt x="34029" y="0"/>
                      </a:lnTo>
                      <a:lnTo>
                        <a:pt x="139757" y="0"/>
                      </a:lnTo>
                      <a:lnTo>
                        <a:pt x="173761" y="70389"/>
                      </a:ln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975" name="Google Shape;1975;p14"/>
                <p:cNvSpPr/>
                <p:nvPr/>
              </p:nvSpPr>
              <p:spPr>
                <a:xfrm>
                  <a:off x="2273427" y="5455729"/>
                  <a:ext cx="202310" cy="9953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2310" h="99535" extrusionOk="0">
                      <a:moveTo>
                        <a:pt x="187547" y="99536"/>
                      </a:moveTo>
                      <a:lnTo>
                        <a:pt x="14573" y="99536"/>
                      </a:lnTo>
                      <a:cubicBezTo>
                        <a:pt x="9715" y="99536"/>
                        <a:pt x="4858" y="96869"/>
                        <a:pt x="2286" y="92869"/>
                      </a:cubicBezTo>
                      <a:cubicBezTo>
                        <a:pt x="-286" y="88868"/>
                        <a:pt x="-762" y="83344"/>
                        <a:pt x="1238" y="78867"/>
                      </a:cubicBezTo>
                      <a:lnTo>
                        <a:pt x="35433" y="8096"/>
                      </a:lnTo>
                      <a:cubicBezTo>
                        <a:pt x="37814" y="3143"/>
                        <a:pt x="42862" y="0"/>
                        <a:pt x="48292" y="0"/>
                      </a:cubicBezTo>
                      <a:lnTo>
                        <a:pt x="154019" y="0"/>
                      </a:lnTo>
                      <a:cubicBezTo>
                        <a:pt x="159543" y="0"/>
                        <a:pt x="164497" y="3143"/>
                        <a:pt x="166878" y="8096"/>
                      </a:cubicBezTo>
                      <a:lnTo>
                        <a:pt x="200882" y="78486"/>
                      </a:lnTo>
                      <a:cubicBezTo>
                        <a:pt x="200977" y="78581"/>
                        <a:pt x="200977" y="78771"/>
                        <a:pt x="201072" y="78867"/>
                      </a:cubicBezTo>
                      <a:cubicBezTo>
                        <a:pt x="203073" y="83248"/>
                        <a:pt x="202597" y="88772"/>
                        <a:pt x="200025" y="92869"/>
                      </a:cubicBezTo>
                      <a:cubicBezTo>
                        <a:pt x="197453" y="96964"/>
                        <a:pt x="192405" y="99536"/>
                        <a:pt x="187547" y="99536"/>
                      </a:cubicBezTo>
                      <a:close/>
                      <a:moveTo>
                        <a:pt x="36766" y="70961"/>
                      </a:moveTo>
                      <a:lnTo>
                        <a:pt x="165449" y="70961"/>
                      </a:lnTo>
                      <a:lnTo>
                        <a:pt x="144970" y="28575"/>
                      </a:lnTo>
                      <a:lnTo>
                        <a:pt x="57150" y="28575"/>
                      </a:lnTo>
                      <a:lnTo>
                        <a:pt x="36766" y="70961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1976" name="Google Shape;1976;p14"/>
              <p:cNvGrpSpPr/>
              <p:nvPr/>
            </p:nvGrpSpPr>
            <p:grpSpPr>
              <a:xfrm>
                <a:off x="1560766" y="5782817"/>
                <a:ext cx="928687" cy="481393"/>
                <a:chOff x="1560766" y="5782817"/>
                <a:chExt cx="928687" cy="481393"/>
              </a:xfrm>
            </p:grpSpPr>
            <p:sp>
              <p:nvSpPr>
                <p:cNvPr id="1977" name="Google Shape;1977;p14"/>
                <p:cNvSpPr/>
                <p:nvPr/>
              </p:nvSpPr>
              <p:spPr>
                <a:xfrm>
                  <a:off x="1575054" y="5797104"/>
                  <a:ext cx="900112" cy="45281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00112" h="452818" extrusionOk="0">
                      <a:moveTo>
                        <a:pt x="900113" y="0"/>
                      </a:moveTo>
                      <a:lnTo>
                        <a:pt x="900113" y="325850"/>
                      </a:lnTo>
                      <a:cubicBezTo>
                        <a:pt x="900113" y="395668"/>
                        <a:pt x="842963" y="452818"/>
                        <a:pt x="773144" y="452818"/>
                      </a:cubicBezTo>
                      <a:lnTo>
                        <a:pt x="126968" y="452818"/>
                      </a:lnTo>
                      <a:cubicBezTo>
                        <a:pt x="108966" y="452818"/>
                        <a:pt x="91726" y="449009"/>
                        <a:pt x="76200" y="442150"/>
                      </a:cubicBezTo>
                      <a:cubicBezTo>
                        <a:pt x="31433" y="422529"/>
                        <a:pt x="0" y="377666"/>
                        <a:pt x="0" y="325850"/>
                      </a:cubicBezTo>
                      <a:lnTo>
                        <a:pt x="0" y="0"/>
                      </a:lnTo>
                      <a:lnTo>
                        <a:pt x="900113" y="0"/>
                      </a:ln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978" name="Google Shape;1978;p14"/>
                <p:cNvSpPr/>
                <p:nvPr/>
              </p:nvSpPr>
              <p:spPr>
                <a:xfrm>
                  <a:off x="1560766" y="5782817"/>
                  <a:ext cx="928687" cy="48139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28687" h="481393" extrusionOk="0">
                      <a:moveTo>
                        <a:pt x="787432" y="481393"/>
                      </a:moveTo>
                      <a:lnTo>
                        <a:pt x="141256" y="481393"/>
                      </a:lnTo>
                      <a:cubicBezTo>
                        <a:pt x="121634" y="481393"/>
                        <a:pt x="102584" y="477393"/>
                        <a:pt x="84677" y="469487"/>
                      </a:cubicBezTo>
                      <a:cubicBezTo>
                        <a:pt x="33242" y="446913"/>
                        <a:pt x="0" y="396145"/>
                        <a:pt x="0" y="340138"/>
                      </a:cubicBezTo>
                      <a:lnTo>
                        <a:pt x="0" y="14288"/>
                      </a:lnTo>
                      <a:cubicBezTo>
                        <a:pt x="0" y="6382"/>
                        <a:pt x="6382" y="0"/>
                        <a:pt x="14288" y="0"/>
                      </a:cubicBezTo>
                      <a:lnTo>
                        <a:pt x="914400" y="0"/>
                      </a:lnTo>
                      <a:cubicBezTo>
                        <a:pt x="922306" y="0"/>
                        <a:pt x="928688" y="6382"/>
                        <a:pt x="928688" y="14288"/>
                      </a:cubicBezTo>
                      <a:lnTo>
                        <a:pt x="928688" y="340138"/>
                      </a:lnTo>
                      <a:cubicBezTo>
                        <a:pt x="928688" y="418052"/>
                        <a:pt x="865346" y="481393"/>
                        <a:pt x="787432" y="481393"/>
                      </a:cubicBezTo>
                      <a:close/>
                      <a:moveTo>
                        <a:pt x="28575" y="28575"/>
                      </a:moveTo>
                      <a:lnTo>
                        <a:pt x="28575" y="340138"/>
                      </a:lnTo>
                      <a:cubicBezTo>
                        <a:pt x="28575" y="384810"/>
                        <a:pt x="55150" y="425387"/>
                        <a:pt x="96203" y="443389"/>
                      </a:cubicBezTo>
                      <a:cubicBezTo>
                        <a:pt x="110490" y="449675"/>
                        <a:pt x="125539" y="452818"/>
                        <a:pt x="141256" y="452818"/>
                      </a:cubicBezTo>
                      <a:lnTo>
                        <a:pt x="787432" y="452818"/>
                      </a:lnTo>
                      <a:cubicBezTo>
                        <a:pt x="849535" y="452818"/>
                        <a:pt x="900113" y="402241"/>
                        <a:pt x="900113" y="340138"/>
                      </a:cubicBezTo>
                      <a:lnTo>
                        <a:pt x="900113" y="28575"/>
                      </a:lnTo>
                      <a:lnTo>
                        <a:pt x="28575" y="28575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1979" name="Google Shape;1979;p14"/>
              <p:cNvGrpSpPr/>
              <p:nvPr/>
            </p:nvGrpSpPr>
            <p:grpSpPr>
              <a:xfrm>
                <a:off x="1724405" y="5870161"/>
                <a:ext cx="612267" cy="284988"/>
                <a:chOff x="1724405" y="5870161"/>
                <a:chExt cx="612267" cy="284988"/>
              </a:xfrm>
            </p:grpSpPr>
            <p:sp>
              <p:nvSpPr>
                <p:cNvPr id="1980" name="Google Shape;1980;p14"/>
                <p:cNvSpPr/>
                <p:nvPr/>
              </p:nvSpPr>
              <p:spPr>
                <a:xfrm>
                  <a:off x="1738693" y="5884449"/>
                  <a:ext cx="583691" cy="25641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83691" h="256413" extrusionOk="0">
                      <a:moveTo>
                        <a:pt x="583692" y="128207"/>
                      </a:moveTo>
                      <a:cubicBezTo>
                        <a:pt x="583692" y="199013"/>
                        <a:pt x="453028" y="256413"/>
                        <a:pt x="291846" y="256413"/>
                      </a:cubicBezTo>
                      <a:cubicBezTo>
                        <a:pt x="130664" y="256413"/>
                        <a:pt x="0" y="199013"/>
                        <a:pt x="0" y="128207"/>
                      </a:cubicBezTo>
                      <a:cubicBezTo>
                        <a:pt x="0" y="57400"/>
                        <a:pt x="130664" y="0"/>
                        <a:pt x="291846" y="0"/>
                      </a:cubicBezTo>
                      <a:cubicBezTo>
                        <a:pt x="453028" y="0"/>
                        <a:pt x="583692" y="57400"/>
                        <a:pt x="583692" y="128207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981" name="Google Shape;1981;p14"/>
                <p:cNvSpPr/>
                <p:nvPr/>
              </p:nvSpPr>
              <p:spPr>
                <a:xfrm>
                  <a:off x="1724405" y="5870161"/>
                  <a:ext cx="612267" cy="2849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12267" h="284988" extrusionOk="0">
                      <a:moveTo>
                        <a:pt x="306134" y="284988"/>
                      </a:moveTo>
                      <a:cubicBezTo>
                        <a:pt x="134493" y="284988"/>
                        <a:pt x="0" y="222409"/>
                        <a:pt x="0" y="142494"/>
                      </a:cubicBezTo>
                      <a:cubicBezTo>
                        <a:pt x="0" y="62579"/>
                        <a:pt x="134493" y="0"/>
                        <a:pt x="306134" y="0"/>
                      </a:cubicBezTo>
                      <a:cubicBezTo>
                        <a:pt x="477774" y="0"/>
                        <a:pt x="612267" y="62579"/>
                        <a:pt x="612267" y="142494"/>
                      </a:cubicBezTo>
                      <a:cubicBezTo>
                        <a:pt x="612267" y="222409"/>
                        <a:pt x="477774" y="284988"/>
                        <a:pt x="306134" y="284988"/>
                      </a:cubicBezTo>
                      <a:close/>
                      <a:moveTo>
                        <a:pt x="306134" y="28575"/>
                      </a:moveTo>
                      <a:cubicBezTo>
                        <a:pt x="140113" y="28575"/>
                        <a:pt x="28575" y="87439"/>
                        <a:pt x="28575" y="142494"/>
                      </a:cubicBezTo>
                      <a:cubicBezTo>
                        <a:pt x="28575" y="197549"/>
                        <a:pt x="140113" y="256413"/>
                        <a:pt x="306134" y="256413"/>
                      </a:cubicBezTo>
                      <a:cubicBezTo>
                        <a:pt x="472154" y="256413"/>
                        <a:pt x="583692" y="197549"/>
                        <a:pt x="583692" y="142494"/>
                      </a:cubicBezTo>
                      <a:cubicBezTo>
                        <a:pt x="583692" y="87439"/>
                        <a:pt x="472154" y="28575"/>
                        <a:pt x="306134" y="28575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sp>
            <p:nvSpPr>
              <p:cNvPr id="1982" name="Google Shape;1982;p14"/>
              <p:cNvSpPr/>
              <p:nvPr/>
            </p:nvSpPr>
            <p:spPr>
              <a:xfrm>
                <a:off x="1575054" y="5431059"/>
                <a:ext cx="76200" cy="808196"/>
              </a:xfrm>
              <a:custGeom>
                <a:avLst/>
                <a:gdLst/>
                <a:ahLst/>
                <a:cxnLst/>
                <a:rect l="l" t="t" r="r" b="b"/>
                <a:pathLst>
                  <a:path w="76200" h="808196" extrusionOk="0">
                    <a:moveTo>
                      <a:pt x="76200" y="0"/>
                    </a:moveTo>
                    <a:lnTo>
                      <a:pt x="76200" y="808196"/>
                    </a:lnTo>
                    <a:cubicBezTo>
                      <a:pt x="31433" y="788575"/>
                      <a:pt x="0" y="743712"/>
                      <a:pt x="0" y="691896"/>
                    </a:cubicBezTo>
                    <a:lnTo>
                      <a:pt x="0" y="366046"/>
                    </a:lnTo>
                    <a:lnTo>
                      <a:pt x="20098" y="366046"/>
                    </a:lnTo>
                    <a:lnTo>
                      <a:pt x="20098" y="104204"/>
                    </a:lnTo>
                    <a:lnTo>
                      <a:pt x="22574" y="104204"/>
                    </a:lnTo>
                    <a:lnTo>
                      <a:pt x="54197" y="38767"/>
                    </a:lnTo>
                    <a:lnTo>
                      <a:pt x="66675" y="12859"/>
                    </a:lnTo>
                    <a:cubicBezTo>
                      <a:pt x="69151" y="7811"/>
                      <a:pt x="72390" y="3524"/>
                      <a:pt x="76200" y="0"/>
                    </a:cubicBezTo>
                    <a:close/>
                  </a:path>
                </a:pathLst>
              </a:custGeom>
              <a:solidFill>
                <a:srgbClr val="000000">
                  <a:alpha val="980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7106728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017 Free writting">
  <p:cSld name="017 Free writting">
    <p:spTree>
      <p:nvGrpSpPr>
        <p:cNvPr id="1" name="Shape 25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3" name="Google Shape;2543;p18"/>
          <p:cNvSpPr/>
          <p:nvPr/>
        </p:nvSpPr>
        <p:spPr>
          <a:xfrm>
            <a:off x="1090663" y="2383800"/>
            <a:ext cx="16106666" cy="6851356"/>
          </a:xfrm>
          <a:custGeom>
            <a:avLst/>
            <a:gdLst/>
            <a:ahLst/>
            <a:cxnLst/>
            <a:rect l="l" t="t" r="r" b="b"/>
            <a:pathLst>
              <a:path w="1072705" h="1099295" extrusionOk="0">
                <a:moveTo>
                  <a:pt x="1072698" y="1081075"/>
                </a:moveTo>
                <a:lnTo>
                  <a:pt x="871720" y="1081075"/>
                </a:lnTo>
                <a:cubicBezTo>
                  <a:pt x="812189" y="1081075"/>
                  <a:pt x="698747" y="1114031"/>
                  <a:pt x="576446" y="1091267"/>
                </a:cubicBezTo>
                <a:cubicBezTo>
                  <a:pt x="491292" y="1075360"/>
                  <a:pt x="351941" y="1098886"/>
                  <a:pt x="265359" y="1099268"/>
                </a:cubicBezTo>
                <a:cubicBezTo>
                  <a:pt x="193350" y="1099268"/>
                  <a:pt x="-7" y="1081075"/>
                  <a:pt x="-7" y="1081075"/>
                </a:cubicBezTo>
                <a:lnTo>
                  <a:pt x="-7" y="-13"/>
                </a:lnTo>
                <a:lnTo>
                  <a:pt x="1072698" y="-13"/>
                </a:lnTo>
                <a:close/>
              </a:path>
            </a:pathLst>
          </a:custGeom>
          <a:solidFill>
            <a:schemeClr val="lt1"/>
          </a:solidFill>
          <a:ln w="38100" cap="rnd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44" name="Google Shape;2544;p18"/>
          <p:cNvSpPr/>
          <p:nvPr/>
        </p:nvSpPr>
        <p:spPr>
          <a:xfrm rot="4336257">
            <a:off x="853462" y="8226736"/>
            <a:ext cx="1386374" cy="1185709"/>
          </a:xfrm>
          <a:custGeom>
            <a:avLst/>
            <a:gdLst/>
            <a:ahLst/>
            <a:cxnLst/>
            <a:rect l="l" t="t" r="r" b="b"/>
            <a:pathLst>
              <a:path w="440912" h="377094" extrusionOk="0">
                <a:moveTo>
                  <a:pt x="10946" y="302977"/>
                </a:moveTo>
                <a:lnTo>
                  <a:pt x="49046" y="284975"/>
                </a:lnTo>
                <a:cubicBezTo>
                  <a:pt x="43455" y="296167"/>
                  <a:pt x="36169" y="306416"/>
                  <a:pt x="27425" y="315360"/>
                </a:cubicBezTo>
                <a:cubicBezTo>
                  <a:pt x="37207" y="311321"/>
                  <a:pt x="47389" y="308349"/>
                  <a:pt x="57809" y="306502"/>
                </a:cubicBezTo>
                <a:cubicBezTo>
                  <a:pt x="54933" y="315227"/>
                  <a:pt x="50437" y="323342"/>
                  <a:pt x="44569" y="330409"/>
                </a:cubicBezTo>
                <a:lnTo>
                  <a:pt x="54094" y="342792"/>
                </a:lnTo>
                <a:cubicBezTo>
                  <a:pt x="59695" y="338258"/>
                  <a:pt x="65801" y="334391"/>
                  <a:pt x="72287" y="331267"/>
                </a:cubicBezTo>
                <a:cubicBezTo>
                  <a:pt x="73240" y="336601"/>
                  <a:pt x="66286" y="341649"/>
                  <a:pt x="63905" y="347173"/>
                </a:cubicBezTo>
                <a:cubicBezTo>
                  <a:pt x="58476" y="359842"/>
                  <a:pt x="77907" y="365176"/>
                  <a:pt x="80479" y="377082"/>
                </a:cubicBezTo>
                <a:cubicBezTo>
                  <a:pt x="203856" y="289328"/>
                  <a:pt x="324004" y="197250"/>
                  <a:pt x="440905" y="100857"/>
                </a:cubicBezTo>
                <a:lnTo>
                  <a:pt x="420617" y="72282"/>
                </a:lnTo>
                <a:lnTo>
                  <a:pt x="397185" y="88665"/>
                </a:lnTo>
                <a:cubicBezTo>
                  <a:pt x="399481" y="80207"/>
                  <a:pt x="404586" y="72787"/>
                  <a:pt x="411663" y="67615"/>
                </a:cubicBezTo>
                <a:lnTo>
                  <a:pt x="395280" y="72377"/>
                </a:lnTo>
                <a:cubicBezTo>
                  <a:pt x="397433" y="67119"/>
                  <a:pt x="400681" y="62376"/>
                  <a:pt x="404805" y="58471"/>
                </a:cubicBezTo>
                <a:cubicBezTo>
                  <a:pt x="400995" y="52946"/>
                  <a:pt x="397185" y="47517"/>
                  <a:pt x="393280" y="42088"/>
                </a:cubicBezTo>
                <a:cubicBezTo>
                  <a:pt x="388146" y="45212"/>
                  <a:pt x="383526" y="49098"/>
                  <a:pt x="379564" y="53613"/>
                </a:cubicBezTo>
                <a:cubicBezTo>
                  <a:pt x="381078" y="45755"/>
                  <a:pt x="384336" y="38335"/>
                  <a:pt x="389089" y="31896"/>
                </a:cubicBezTo>
                <a:cubicBezTo>
                  <a:pt x="386517" y="28181"/>
                  <a:pt x="383850" y="24562"/>
                  <a:pt x="381183" y="20847"/>
                </a:cubicBezTo>
                <a:lnTo>
                  <a:pt x="367562" y="30372"/>
                </a:lnTo>
                <a:cubicBezTo>
                  <a:pt x="374115" y="20561"/>
                  <a:pt x="372087" y="7379"/>
                  <a:pt x="362895" y="-13"/>
                </a:cubicBezTo>
                <a:cubicBezTo>
                  <a:pt x="305173" y="51803"/>
                  <a:pt x="243832" y="99809"/>
                  <a:pt x="181158" y="145910"/>
                </a:cubicBezTo>
                <a:cubicBezTo>
                  <a:pt x="141153" y="175438"/>
                  <a:pt x="100577" y="204203"/>
                  <a:pt x="59428" y="232207"/>
                </a:cubicBezTo>
                <a:cubicBezTo>
                  <a:pt x="43522" y="243065"/>
                  <a:pt x="-7" y="272307"/>
                  <a:pt x="-7" y="272307"/>
                </a:cubicBezTo>
                <a:cubicBezTo>
                  <a:pt x="2945" y="279355"/>
                  <a:pt x="5803" y="297643"/>
                  <a:pt x="10946" y="302977"/>
                </a:cubicBezTo>
                <a:close/>
              </a:path>
            </a:pathLst>
          </a:custGeom>
          <a:solidFill>
            <a:schemeClr val="accent3"/>
          </a:solidFill>
          <a:ln w="38100" cap="rnd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2545" name="Google Shape;2545;p18"/>
          <p:cNvGrpSpPr/>
          <p:nvPr/>
        </p:nvGrpSpPr>
        <p:grpSpPr>
          <a:xfrm rot="-2700000">
            <a:off x="15311961" y="1114478"/>
            <a:ext cx="1385374" cy="1640151"/>
            <a:chOff x="15662019" y="7573647"/>
            <a:chExt cx="1385387" cy="1640167"/>
          </a:xfrm>
        </p:grpSpPr>
        <p:grpSp>
          <p:nvGrpSpPr>
            <p:cNvPr id="2546" name="Google Shape;2546;p18"/>
            <p:cNvGrpSpPr/>
            <p:nvPr/>
          </p:nvGrpSpPr>
          <p:grpSpPr>
            <a:xfrm>
              <a:off x="15662019" y="7580072"/>
              <a:ext cx="1385387" cy="1633742"/>
              <a:chOff x="4444301" y="5303307"/>
              <a:chExt cx="837446" cy="987573"/>
            </a:xfrm>
          </p:grpSpPr>
          <p:grpSp>
            <p:nvGrpSpPr>
              <p:cNvPr id="2547" name="Google Shape;2547;p18"/>
              <p:cNvGrpSpPr/>
              <p:nvPr/>
            </p:nvGrpSpPr>
            <p:grpSpPr>
              <a:xfrm>
                <a:off x="4447958" y="5864581"/>
                <a:ext cx="411276" cy="403725"/>
                <a:chOff x="4447958" y="5864581"/>
                <a:chExt cx="411276" cy="403725"/>
              </a:xfrm>
            </p:grpSpPr>
            <p:sp>
              <p:nvSpPr>
                <p:cNvPr id="2548" name="Google Shape;2548;p18"/>
                <p:cNvSpPr/>
                <p:nvPr/>
              </p:nvSpPr>
              <p:spPr>
                <a:xfrm>
                  <a:off x="4462272" y="5878734"/>
                  <a:ext cx="382714" cy="3752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2714" h="375285" extrusionOk="0">
                      <a:moveTo>
                        <a:pt x="310324" y="326327"/>
                      </a:moveTo>
                      <a:lnTo>
                        <a:pt x="382714" y="232600"/>
                      </a:lnTo>
                      <a:lnTo>
                        <a:pt x="81629" y="0"/>
                      </a:lnTo>
                      <a:lnTo>
                        <a:pt x="9239" y="93726"/>
                      </a:lnTo>
                      <a:lnTo>
                        <a:pt x="0" y="252222"/>
                      </a:lnTo>
                      <a:cubicBezTo>
                        <a:pt x="53530" y="293561"/>
                        <a:pt x="106204" y="334233"/>
                        <a:pt x="159258" y="375285"/>
                      </a:cubicBezTo>
                      <a:lnTo>
                        <a:pt x="310324" y="326327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228600" cap="flat" cmpd="sng">
                  <a:solidFill>
                    <a:srgbClr val="FFFFFF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549" name="Google Shape;2549;p18"/>
                <p:cNvSpPr/>
                <p:nvPr/>
              </p:nvSpPr>
              <p:spPr>
                <a:xfrm>
                  <a:off x="4447958" y="5864581"/>
                  <a:ext cx="411276" cy="4037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1276" h="403725" extrusionOk="0">
                      <a:moveTo>
                        <a:pt x="173571" y="403726"/>
                      </a:moveTo>
                      <a:cubicBezTo>
                        <a:pt x="170428" y="403726"/>
                        <a:pt x="167380" y="402678"/>
                        <a:pt x="164808" y="400773"/>
                      </a:cubicBezTo>
                      <a:lnTo>
                        <a:pt x="5550" y="277710"/>
                      </a:lnTo>
                      <a:cubicBezTo>
                        <a:pt x="1836" y="274852"/>
                        <a:pt x="-260" y="270280"/>
                        <a:pt x="26" y="265613"/>
                      </a:cubicBezTo>
                      <a:lnTo>
                        <a:pt x="9265" y="107117"/>
                      </a:lnTo>
                      <a:cubicBezTo>
                        <a:pt x="9456" y="104260"/>
                        <a:pt x="10408" y="101497"/>
                        <a:pt x="12218" y="99211"/>
                      </a:cubicBezTo>
                      <a:lnTo>
                        <a:pt x="84608" y="5580"/>
                      </a:lnTo>
                      <a:cubicBezTo>
                        <a:pt x="89465" y="-706"/>
                        <a:pt x="98419" y="-1849"/>
                        <a:pt x="104610" y="3009"/>
                      </a:cubicBezTo>
                      <a:lnTo>
                        <a:pt x="405696" y="235609"/>
                      </a:lnTo>
                      <a:cubicBezTo>
                        <a:pt x="411982" y="240467"/>
                        <a:pt x="413125" y="249421"/>
                        <a:pt x="408267" y="255612"/>
                      </a:cubicBezTo>
                      <a:lnTo>
                        <a:pt x="335877" y="349338"/>
                      </a:lnTo>
                      <a:cubicBezTo>
                        <a:pt x="334163" y="351624"/>
                        <a:pt x="331686" y="353338"/>
                        <a:pt x="329019" y="354196"/>
                      </a:cubicBezTo>
                      <a:lnTo>
                        <a:pt x="177953" y="403154"/>
                      </a:lnTo>
                      <a:cubicBezTo>
                        <a:pt x="176619" y="403440"/>
                        <a:pt x="175095" y="403726"/>
                        <a:pt x="173571" y="403726"/>
                      </a:cubicBezTo>
                      <a:close/>
                      <a:moveTo>
                        <a:pt x="28982" y="259707"/>
                      </a:moveTo>
                      <a:lnTo>
                        <a:pt x="176333" y="373531"/>
                      </a:lnTo>
                      <a:lnTo>
                        <a:pt x="315970" y="328287"/>
                      </a:lnTo>
                      <a:lnTo>
                        <a:pt x="376930" y="249421"/>
                      </a:lnTo>
                      <a:lnTo>
                        <a:pt x="98419" y="34346"/>
                      </a:lnTo>
                      <a:lnTo>
                        <a:pt x="37459" y="113213"/>
                      </a:lnTo>
                      <a:lnTo>
                        <a:pt x="28982" y="259707"/>
                      </a:lnTo>
                      <a:close/>
                      <a:moveTo>
                        <a:pt x="324638" y="340480"/>
                      </a:moveTo>
                      <a:lnTo>
                        <a:pt x="324638" y="340480"/>
                      </a:lnTo>
                      <a:lnTo>
                        <a:pt x="324638" y="34048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228600" cap="flat" cmpd="sng">
                  <a:solidFill>
                    <a:srgbClr val="FFFFFF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2550" name="Google Shape;2550;p18"/>
              <p:cNvGrpSpPr/>
              <p:nvPr/>
            </p:nvGrpSpPr>
            <p:grpSpPr>
              <a:xfrm>
                <a:off x="4444301" y="6116630"/>
                <a:ext cx="191552" cy="174250"/>
                <a:chOff x="4444301" y="6116630"/>
                <a:chExt cx="191552" cy="174250"/>
              </a:xfrm>
            </p:grpSpPr>
            <p:sp>
              <p:nvSpPr>
                <p:cNvPr id="2551" name="Google Shape;2551;p18"/>
                <p:cNvSpPr/>
                <p:nvPr/>
              </p:nvSpPr>
              <p:spPr>
                <a:xfrm>
                  <a:off x="4458610" y="6130956"/>
                  <a:ext cx="162919" cy="1457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2919" h="145708" extrusionOk="0">
                      <a:moveTo>
                        <a:pt x="3662" y="0"/>
                      </a:moveTo>
                      <a:lnTo>
                        <a:pt x="137" y="60389"/>
                      </a:lnTo>
                      <a:cubicBezTo>
                        <a:pt x="-3101" y="116967"/>
                        <a:pt x="51477" y="159163"/>
                        <a:pt x="105389" y="141732"/>
                      </a:cubicBezTo>
                      <a:lnTo>
                        <a:pt x="162920" y="123063"/>
                      </a:lnTo>
                      <a:cubicBezTo>
                        <a:pt x="109866" y="82011"/>
                        <a:pt x="57192" y="41339"/>
                        <a:pt x="3662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228600" cap="flat" cmpd="sng">
                  <a:solidFill>
                    <a:srgbClr val="FFFFFF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552" name="Google Shape;2552;p18"/>
                <p:cNvSpPr/>
                <p:nvPr/>
              </p:nvSpPr>
              <p:spPr>
                <a:xfrm>
                  <a:off x="4444301" y="6116630"/>
                  <a:ext cx="191552" cy="1742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1552" h="174250" extrusionOk="0">
                      <a:moveTo>
                        <a:pt x="94838" y="174250"/>
                      </a:moveTo>
                      <a:cubicBezTo>
                        <a:pt x="74169" y="174250"/>
                        <a:pt x="53690" y="167487"/>
                        <a:pt x="36830" y="154438"/>
                      </a:cubicBezTo>
                      <a:cubicBezTo>
                        <a:pt x="12065" y="135293"/>
                        <a:pt x="-1650" y="105194"/>
                        <a:pt x="159" y="73857"/>
                      </a:cubicBezTo>
                      <a:lnTo>
                        <a:pt x="3684" y="13468"/>
                      </a:lnTo>
                      <a:cubicBezTo>
                        <a:pt x="3969" y="8134"/>
                        <a:pt x="7208" y="3467"/>
                        <a:pt x="12065" y="1276"/>
                      </a:cubicBezTo>
                      <a:cubicBezTo>
                        <a:pt x="16923" y="-914"/>
                        <a:pt x="22543" y="-248"/>
                        <a:pt x="26734" y="2991"/>
                      </a:cubicBezTo>
                      <a:lnTo>
                        <a:pt x="185992" y="126054"/>
                      </a:lnTo>
                      <a:cubicBezTo>
                        <a:pt x="190183" y="129292"/>
                        <a:pt x="192278" y="134626"/>
                        <a:pt x="191326" y="139770"/>
                      </a:cubicBezTo>
                      <a:cubicBezTo>
                        <a:pt x="190469" y="145009"/>
                        <a:pt x="186659" y="149295"/>
                        <a:pt x="181706" y="150914"/>
                      </a:cubicBezTo>
                      <a:lnTo>
                        <a:pt x="124175" y="169583"/>
                      </a:lnTo>
                      <a:cubicBezTo>
                        <a:pt x="114554" y="172726"/>
                        <a:pt x="104648" y="174250"/>
                        <a:pt x="94838" y="174250"/>
                      </a:cubicBezTo>
                      <a:close/>
                      <a:moveTo>
                        <a:pt x="30639" y="42139"/>
                      </a:moveTo>
                      <a:lnTo>
                        <a:pt x="28734" y="75476"/>
                      </a:lnTo>
                      <a:cubicBezTo>
                        <a:pt x="27496" y="97669"/>
                        <a:pt x="36830" y="118148"/>
                        <a:pt x="54356" y="131769"/>
                      </a:cubicBezTo>
                      <a:cubicBezTo>
                        <a:pt x="71978" y="145389"/>
                        <a:pt x="94171" y="149200"/>
                        <a:pt x="115317" y="142341"/>
                      </a:cubicBezTo>
                      <a:lnTo>
                        <a:pt x="147130" y="132055"/>
                      </a:lnTo>
                      <a:lnTo>
                        <a:pt x="30639" y="42139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228600" cap="flat" cmpd="sng">
                  <a:solidFill>
                    <a:srgbClr val="FFFFFF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2553" name="Google Shape;2553;p18"/>
              <p:cNvGrpSpPr/>
              <p:nvPr/>
            </p:nvGrpSpPr>
            <p:grpSpPr>
              <a:xfrm>
                <a:off x="4462311" y="5636933"/>
                <a:ext cx="572525" cy="575651"/>
                <a:chOff x="4462311" y="5636933"/>
                <a:chExt cx="572525" cy="575651"/>
              </a:xfrm>
            </p:grpSpPr>
            <p:sp>
              <p:nvSpPr>
                <p:cNvPr id="2554" name="Google Shape;2554;p18"/>
                <p:cNvSpPr/>
                <p:nvPr/>
              </p:nvSpPr>
              <p:spPr>
                <a:xfrm>
                  <a:off x="4476654" y="5651277"/>
                  <a:ext cx="544067" cy="54711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44067" h="547116" extrusionOk="0">
                      <a:moveTo>
                        <a:pt x="544068" y="232600"/>
                      </a:moveTo>
                      <a:lnTo>
                        <a:pt x="301180" y="547116"/>
                      </a:lnTo>
                      <a:lnTo>
                        <a:pt x="297847" y="544544"/>
                      </a:lnTo>
                      <a:cubicBezTo>
                        <a:pt x="272987" y="525399"/>
                        <a:pt x="306610" y="481870"/>
                        <a:pt x="281845" y="462725"/>
                      </a:cubicBezTo>
                      <a:cubicBezTo>
                        <a:pt x="256985" y="443579"/>
                        <a:pt x="223457" y="487013"/>
                        <a:pt x="198596" y="467868"/>
                      </a:cubicBezTo>
                      <a:cubicBezTo>
                        <a:pt x="173736" y="448723"/>
                        <a:pt x="207359" y="405193"/>
                        <a:pt x="182594" y="386049"/>
                      </a:cubicBezTo>
                      <a:cubicBezTo>
                        <a:pt x="157734" y="366903"/>
                        <a:pt x="124206" y="410337"/>
                        <a:pt x="99346" y="391192"/>
                      </a:cubicBezTo>
                      <a:cubicBezTo>
                        <a:pt x="74486" y="372046"/>
                        <a:pt x="108109" y="328517"/>
                        <a:pt x="83249" y="309372"/>
                      </a:cubicBezTo>
                      <a:cubicBezTo>
                        <a:pt x="58388" y="290227"/>
                        <a:pt x="24860" y="333661"/>
                        <a:pt x="0" y="314516"/>
                      </a:cubicBezTo>
                      <a:lnTo>
                        <a:pt x="242888" y="0"/>
                      </a:lnTo>
                      <a:lnTo>
                        <a:pt x="544068" y="23260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228600" cap="flat" cmpd="sng">
                  <a:solidFill>
                    <a:srgbClr val="FFFFFF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555" name="Google Shape;2555;p18"/>
                <p:cNvSpPr/>
                <p:nvPr/>
              </p:nvSpPr>
              <p:spPr>
                <a:xfrm>
                  <a:off x="4462311" y="5636933"/>
                  <a:ext cx="572525" cy="57565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72525" h="575651" extrusionOk="0">
                      <a:moveTo>
                        <a:pt x="315429" y="575652"/>
                      </a:moveTo>
                      <a:cubicBezTo>
                        <a:pt x="312381" y="575652"/>
                        <a:pt x="309333" y="574700"/>
                        <a:pt x="306666" y="572699"/>
                      </a:cubicBezTo>
                      <a:lnTo>
                        <a:pt x="303332" y="570127"/>
                      </a:lnTo>
                      <a:cubicBezTo>
                        <a:pt x="284282" y="555459"/>
                        <a:pt x="287521" y="532599"/>
                        <a:pt x="289902" y="515835"/>
                      </a:cubicBezTo>
                      <a:cubicBezTo>
                        <a:pt x="292092" y="500119"/>
                        <a:pt x="292569" y="492308"/>
                        <a:pt x="287330" y="488308"/>
                      </a:cubicBezTo>
                      <a:cubicBezTo>
                        <a:pt x="282091" y="484212"/>
                        <a:pt x="274567" y="486689"/>
                        <a:pt x="259898" y="492784"/>
                      </a:cubicBezTo>
                      <a:cubicBezTo>
                        <a:pt x="244372" y="499261"/>
                        <a:pt x="223036" y="508120"/>
                        <a:pt x="204082" y="493451"/>
                      </a:cubicBezTo>
                      <a:cubicBezTo>
                        <a:pt x="185127" y="478783"/>
                        <a:pt x="188270" y="455923"/>
                        <a:pt x="190651" y="439158"/>
                      </a:cubicBezTo>
                      <a:cubicBezTo>
                        <a:pt x="192842" y="423443"/>
                        <a:pt x="193318" y="415632"/>
                        <a:pt x="188080" y="411632"/>
                      </a:cubicBezTo>
                      <a:cubicBezTo>
                        <a:pt x="182841" y="407536"/>
                        <a:pt x="175316" y="410012"/>
                        <a:pt x="160648" y="416108"/>
                      </a:cubicBezTo>
                      <a:cubicBezTo>
                        <a:pt x="145122" y="422585"/>
                        <a:pt x="123786" y="431443"/>
                        <a:pt x="104831" y="416775"/>
                      </a:cubicBezTo>
                      <a:cubicBezTo>
                        <a:pt x="85876" y="402107"/>
                        <a:pt x="89019" y="379246"/>
                        <a:pt x="91401" y="362578"/>
                      </a:cubicBezTo>
                      <a:cubicBezTo>
                        <a:pt x="93592" y="346861"/>
                        <a:pt x="94068" y="339051"/>
                        <a:pt x="88829" y="334955"/>
                      </a:cubicBezTo>
                      <a:cubicBezTo>
                        <a:pt x="83590" y="330859"/>
                        <a:pt x="76066" y="333336"/>
                        <a:pt x="61397" y="339432"/>
                      </a:cubicBezTo>
                      <a:cubicBezTo>
                        <a:pt x="45871" y="345909"/>
                        <a:pt x="24535" y="354767"/>
                        <a:pt x="5581" y="340099"/>
                      </a:cubicBezTo>
                      <a:cubicBezTo>
                        <a:pt x="-706" y="335241"/>
                        <a:pt x="-1849" y="326287"/>
                        <a:pt x="3009" y="320096"/>
                      </a:cubicBezTo>
                      <a:lnTo>
                        <a:pt x="245896" y="5581"/>
                      </a:lnTo>
                      <a:cubicBezTo>
                        <a:pt x="250754" y="-706"/>
                        <a:pt x="259708" y="-1849"/>
                        <a:pt x="265899" y="3009"/>
                      </a:cubicBezTo>
                      <a:lnTo>
                        <a:pt x="566984" y="235609"/>
                      </a:lnTo>
                      <a:cubicBezTo>
                        <a:pt x="569937" y="237896"/>
                        <a:pt x="571937" y="241325"/>
                        <a:pt x="572413" y="245134"/>
                      </a:cubicBezTo>
                      <a:cubicBezTo>
                        <a:pt x="572890" y="248849"/>
                        <a:pt x="571842" y="252659"/>
                        <a:pt x="569556" y="255707"/>
                      </a:cubicBezTo>
                      <a:lnTo>
                        <a:pt x="326668" y="570223"/>
                      </a:lnTo>
                      <a:cubicBezTo>
                        <a:pt x="323906" y="573747"/>
                        <a:pt x="319715" y="575652"/>
                        <a:pt x="315429" y="575652"/>
                      </a:cubicBezTo>
                      <a:close/>
                      <a:moveTo>
                        <a:pt x="281520" y="457732"/>
                      </a:moveTo>
                      <a:cubicBezTo>
                        <a:pt x="289330" y="457732"/>
                        <a:pt x="297236" y="459828"/>
                        <a:pt x="304856" y="465638"/>
                      </a:cubicBezTo>
                      <a:cubicBezTo>
                        <a:pt x="323811" y="480307"/>
                        <a:pt x="320572" y="503071"/>
                        <a:pt x="318286" y="519740"/>
                      </a:cubicBezTo>
                      <a:cubicBezTo>
                        <a:pt x="317334" y="526693"/>
                        <a:pt x="316667" y="532123"/>
                        <a:pt x="316762" y="536314"/>
                      </a:cubicBezTo>
                      <a:lnTo>
                        <a:pt x="538314" y="249516"/>
                      </a:lnTo>
                      <a:lnTo>
                        <a:pt x="259803" y="34441"/>
                      </a:lnTo>
                      <a:lnTo>
                        <a:pt x="41871" y="316572"/>
                      </a:lnTo>
                      <a:cubicBezTo>
                        <a:pt x="44442" y="315619"/>
                        <a:pt x="47205" y="314477"/>
                        <a:pt x="50443" y="313143"/>
                      </a:cubicBezTo>
                      <a:cubicBezTo>
                        <a:pt x="65969" y="306666"/>
                        <a:pt x="87305" y="297808"/>
                        <a:pt x="106260" y="312476"/>
                      </a:cubicBezTo>
                      <a:cubicBezTo>
                        <a:pt x="125215" y="327145"/>
                        <a:pt x="122071" y="350005"/>
                        <a:pt x="119690" y="366673"/>
                      </a:cubicBezTo>
                      <a:cubicBezTo>
                        <a:pt x="117499" y="382390"/>
                        <a:pt x="117023" y="390200"/>
                        <a:pt x="122357" y="394296"/>
                      </a:cubicBezTo>
                      <a:cubicBezTo>
                        <a:pt x="127596" y="398392"/>
                        <a:pt x="135121" y="395915"/>
                        <a:pt x="149789" y="389819"/>
                      </a:cubicBezTo>
                      <a:cubicBezTo>
                        <a:pt x="165315" y="383342"/>
                        <a:pt x="186651" y="374484"/>
                        <a:pt x="205606" y="389152"/>
                      </a:cubicBezTo>
                      <a:cubicBezTo>
                        <a:pt x="224560" y="403821"/>
                        <a:pt x="221322" y="426586"/>
                        <a:pt x="219036" y="443255"/>
                      </a:cubicBezTo>
                      <a:cubicBezTo>
                        <a:pt x="216845" y="458971"/>
                        <a:pt x="216369" y="466877"/>
                        <a:pt x="221608" y="470877"/>
                      </a:cubicBezTo>
                      <a:cubicBezTo>
                        <a:pt x="226846" y="474973"/>
                        <a:pt x="234371" y="472496"/>
                        <a:pt x="249040" y="466400"/>
                      </a:cubicBezTo>
                      <a:cubicBezTo>
                        <a:pt x="258374" y="462495"/>
                        <a:pt x="269804" y="457732"/>
                        <a:pt x="281520" y="457732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228600" cap="flat" cmpd="sng">
                  <a:solidFill>
                    <a:srgbClr val="FFFFFF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2556" name="Google Shape;2556;p18"/>
              <p:cNvGrpSpPr/>
              <p:nvPr/>
            </p:nvGrpSpPr>
            <p:grpSpPr>
              <a:xfrm>
                <a:off x="4751814" y="5483009"/>
                <a:ext cx="402028" cy="354862"/>
                <a:chOff x="4751814" y="5483009"/>
                <a:chExt cx="402028" cy="354862"/>
              </a:xfrm>
            </p:grpSpPr>
            <p:sp>
              <p:nvSpPr>
                <p:cNvPr id="2557" name="Google Shape;2557;p18"/>
                <p:cNvSpPr/>
                <p:nvPr/>
              </p:nvSpPr>
              <p:spPr>
                <a:xfrm rot="-3138037">
                  <a:off x="4893835" y="5470086"/>
                  <a:ext cx="118585" cy="38113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8395" h="380524" extrusionOk="0">
                      <a:moveTo>
                        <a:pt x="0" y="0"/>
                      </a:moveTo>
                      <a:lnTo>
                        <a:pt x="118396" y="0"/>
                      </a:lnTo>
                      <a:lnTo>
                        <a:pt x="118396" y="380524"/>
                      </a:lnTo>
                      <a:lnTo>
                        <a:pt x="0" y="38052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228600" cap="flat" cmpd="sng">
                  <a:solidFill>
                    <a:srgbClr val="FFFFFF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558" name="Google Shape;2558;p18"/>
                <p:cNvSpPr/>
                <p:nvPr/>
              </p:nvSpPr>
              <p:spPr>
                <a:xfrm>
                  <a:off x="4751814" y="5483009"/>
                  <a:ext cx="402028" cy="35486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2028" h="354862" extrusionOk="0">
                      <a:moveTo>
                        <a:pt x="315390" y="354862"/>
                      </a:moveTo>
                      <a:cubicBezTo>
                        <a:pt x="312342" y="354862"/>
                        <a:pt x="309294" y="353910"/>
                        <a:pt x="306627" y="351910"/>
                      </a:cubicBezTo>
                      <a:lnTo>
                        <a:pt x="5542" y="119309"/>
                      </a:lnTo>
                      <a:cubicBezTo>
                        <a:pt x="2589" y="117023"/>
                        <a:pt x="589" y="113594"/>
                        <a:pt x="113" y="109784"/>
                      </a:cubicBezTo>
                      <a:cubicBezTo>
                        <a:pt x="-364" y="106069"/>
                        <a:pt x="684" y="102259"/>
                        <a:pt x="2970" y="99211"/>
                      </a:cubicBezTo>
                      <a:lnTo>
                        <a:pt x="75360" y="5580"/>
                      </a:lnTo>
                      <a:cubicBezTo>
                        <a:pt x="80218" y="-706"/>
                        <a:pt x="89171" y="-1849"/>
                        <a:pt x="95363" y="3009"/>
                      </a:cubicBezTo>
                      <a:lnTo>
                        <a:pt x="396448" y="235609"/>
                      </a:lnTo>
                      <a:cubicBezTo>
                        <a:pt x="402734" y="240467"/>
                        <a:pt x="403878" y="249421"/>
                        <a:pt x="399020" y="255612"/>
                      </a:cubicBezTo>
                      <a:lnTo>
                        <a:pt x="326630" y="349242"/>
                      </a:lnTo>
                      <a:cubicBezTo>
                        <a:pt x="323867" y="352957"/>
                        <a:pt x="319676" y="354862"/>
                        <a:pt x="315390" y="354862"/>
                      </a:cubicBezTo>
                      <a:close/>
                      <a:moveTo>
                        <a:pt x="34308" y="105403"/>
                      </a:moveTo>
                      <a:lnTo>
                        <a:pt x="312818" y="320477"/>
                      </a:lnTo>
                      <a:lnTo>
                        <a:pt x="367682" y="249421"/>
                      </a:lnTo>
                      <a:lnTo>
                        <a:pt x="89171" y="34251"/>
                      </a:lnTo>
                      <a:lnTo>
                        <a:pt x="34308" y="105403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228600" cap="flat" cmpd="sng">
                  <a:solidFill>
                    <a:srgbClr val="FFFFFF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2559" name="Google Shape;2559;p18"/>
              <p:cNvGrpSpPr/>
              <p:nvPr/>
            </p:nvGrpSpPr>
            <p:grpSpPr>
              <a:xfrm>
                <a:off x="4865542" y="5303307"/>
                <a:ext cx="416205" cy="387402"/>
                <a:chOff x="4865542" y="5303307"/>
                <a:chExt cx="416205" cy="387402"/>
              </a:xfrm>
            </p:grpSpPr>
            <p:sp>
              <p:nvSpPr>
                <p:cNvPr id="2560" name="Google Shape;2560;p18"/>
                <p:cNvSpPr/>
                <p:nvPr/>
              </p:nvSpPr>
              <p:spPr>
                <a:xfrm>
                  <a:off x="4879848" y="5317553"/>
                  <a:ext cx="387730" cy="35887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7730" h="358870" extrusionOk="0">
                      <a:moveTo>
                        <a:pt x="301085" y="358870"/>
                      </a:moveTo>
                      <a:lnTo>
                        <a:pt x="0" y="126270"/>
                      </a:lnTo>
                      <a:lnTo>
                        <a:pt x="61913" y="46069"/>
                      </a:lnTo>
                      <a:cubicBezTo>
                        <a:pt x="101917" y="-5747"/>
                        <a:pt x="176308" y="-15272"/>
                        <a:pt x="228124" y="24733"/>
                      </a:cubicBezTo>
                      <a:lnTo>
                        <a:pt x="341662" y="112459"/>
                      </a:lnTo>
                      <a:cubicBezTo>
                        <a:pt x="393478" y="152464"/>
                        <a:pt x="403003" y="226854"/>
                        <a:pt x="362998" y="278670"/>
                      </a:cubicBezTo>
                      <a:lnTo>
                        <a:pt x="301085" y="35887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228600" cap="flat" cmpd="sng">
                  <a:solidFill>
                    <a:srgbClr val="FFFFFF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561" name="Google Shape;2561;p18"/>
                <p:cNvSpPr/>
                <p:nvPr/>
              </p:nvSpPr>
              <p:spPr>
                <a:xfrm>
                  <a:off x="4865542" y="5303307"/>
                  <a:ext cx="416205" cy="38740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6205" h="387402" extrusionOk="0">
                      <a:moveTo>
                        <a:pt x="315390" y="387403"/>
                      </a:moveTo>
                      <a:cubicBezTo>
                        <a:pt x="312247" y="387403"/>
                        <a:pt x="309199" y="386355"/>
                        <a:pt x="306627" y="384450"/>
                      </a:cubicBezTo>
                      <a:lnTo>
                        <a:pt x="5542" y="151849"/>
                      </a:lnTo>
                      <a:cubicBezTo>
                        <a:pt x="2589" y="149563"/>
                        <a:pt x="589" y="146135"/>
                        <a:pt x="113" y="142324"/>
                      </a:cubicBezTo>
                      <a:cubicBezTo>
                        <a:pt x="-363" y="138515"/>
                        <a:pt x="684" y="134800"/>
                        <a:pt x="2970" y="131752"/>
                      </a:cubicBezTo>
                      <a:lnTo>
                        <a:pt x="64883" y="51551"/>
                      </a:lnTo>
                      <a:cubicBezTo>
                        <a:pt x="109650" y="-6361"/>
                        <a:pt x="193185" y="-17124"/>
                        <a:pt x="251096" y="27644"/>
                      </a:cubicBezTo>
                      <a:lnTo>
                        <a:pt x="364634" y="115369"/>
                      </a:lnTo>
                      <a:cubicBezTo>
                        <a:pt x="392733" y="137086"/>
                        <a:pt x="410640" y="168328"/>
                        <a:pt x="415117" y="203571"/>
                      </a:cubicBezTo>
                      <a:cubicBezTo>
                        <a:pt x="419594" y="238718"/>
                        <a:pt x="410164" y="273579"/>
                        <a:pt x="388542" y="301678"/>
                      </a:cubicBezTo>
                      <a:lnTo>
                        <a:pt x="326630" y="381878"/>
                      </a:lnTo>
                      <a:cubicBezTo>
                        <a:pt x="324344" y="384831"/>
                        <a:pt x="320915" y="386832"/>
                        <a:pt x="317105" y="387308"/>
                      </a:cubicBezTo>
                      <a:cubicBezTo>
                        <a:pt x="316629" y="387308"/>
                        <a:pt x="315962" y="387403"/>
                        <a:pt x="315390" y="387403"/>
                      </a:cubicBezTo>
                      <a:close/>
                      <a:moveTo>
                        <a:pt x="34308" y="137943"/>
                      </a:moveTo>
                      <a:lnTo>
                        <a:pt x="312818" y="353113"/>
                      </a:lnTo>
                      <a:lnTo>
                        <a:pt x="366063" y="284247"/>
                      </a:lnTo>
                      <a:cubicBezTo>
                        <a:pt x="383113" y="262244"/>
                        <a:pt x="390543" y="234908"/>
                        <a:pt x="386923" y="207285"/>
                      </a:cubicBezTo>
                      <a:cubicBezTo>
                        <a:pt x="383304" y="179663"/>
                        <a:pt x="369302" y="155088"/>
                        <a:pt x="347299" y="138134"/>
                      </a:cubicBezTo>
                      <a:lnTo>
                        <a:pt x="233761" y="50408"/>
                      </a:lnTo>
                      <a:cubicBezTo>
                        <a:pt x="188231" y="15261"/>
                        <a:pt x="122700" y="23739"/>
                        <a:pt x="87647" y="69172"/>
                      </a:cubicBezTo>
                      <a:lnTo>
                        <a:pt x="34308" y="137943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228600" cap="flat" cmpd="sng">
                  <a:solidFill>
                    <a:srgbClr val="FFFFFF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2562" name="Google Shape;2562;p18"/>
              <p:cNvGrpSpPr/>
              <p:nvPr/>
            </p:nvGrpSpPr>
            <p:grpSpPr>
              <a:xfrm>
                <a:off x="4804248" y="5401592"/>
                <a:ext cx="421233" cy="357222"/>
                <a:chOff x="4804248" y="5401592"/>
                <a:chExt cx="421233" cy="357222"/>
              </a:xfrm>
            </p:grpSpPr>
            <p:sp>
              <p:nvSpPr>
                <p:cNvPr id="2563" name="Google Shape;2563;p18"/>
                <p:cNvSpPr/>
                <p:nvPr/>
              </p:nvSpPr>
              <p:spPr>
                <a:xfrm>
                  <a:off x="4818528" y="5415840"/>
                  <a:ext cx="392578" cy="32866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92578" h="328665" extrusionOk="0">
                      <a:moveTo>
                        <a:pt x="315828" y="320781"/>
                      </a:moveTo>
                      <a:lnTo>
                        <a:pt x="14743" y="88180"/>
                      </a:lnTo>
                      <a:cubicBezTo>
                        <a:pt x="-1831" y="75417"/>
                        <a:pt x="-4879" y="51318"/>
                        <a:pt x="7885" y="34745"/>
                      </a:cubicBezTo>
                      <a:lnTo>
                        <a:pt x="23315" y="14743"/>
                      </a:lnTo>
                      <a:cubicBezTo>
                        <a:pt x="36079" y="-1831"/>
                        <a:pt x="60177" y="-4879"/>
                        <a:pt x="76750" y="7884"/>
                      </a:cubicBezTo>
                      <a:lnTo>
                        <a:pt x="377836" y="240485"/>
                      </a:lnTo>
                      <a:cubicBezTo>
                        <a:pt x="394409" y="253248"/>
                        <a:pt x="397457" y="277347"/>
                        <a:pt x="384694" y="293920"/>
                      </a:cubicBezTo>
                      <a:lnTo>
                        <a:pt x="369263" y="313923"/>
                      </a:lnTo>
                      <a:cubicBezTo>
                        <a:pt x="356500" y="330496"/>
                        <a:pt x="332402" y="333544"/>
                        <a:pt x="315828" y="32078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228600" cap="flat" cmpd="sng">
                  <a:solidFill>
                    <a:srgbClr val="FFFFFF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564" name="Google Shape;2564;p18"/>
                <p:cNvSpPr/>
                <p:nvPr/>
              </p:nvSpPr>
              <p:spPr>
                <a:xfrm>
                  <a:off x="4804248" y="5401592"/>
                  <a:ext cx="421233" cy="35722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21233" h="357222" extrusionOk="0">
                      <a:moveTo>
                        <a:pt x="353253" y="357222"/>
                      </a:moveTo>
                      <a:cubicBezTo>
                        <a:pt x="341729" y="357222"/>
                        <a:pt x="330584" y="353412"/>
                        <a:pt x="321440" y="346364"/>
                      </a:cubicBezTo>
                      <a:lnTo>
                        <a:pt x="20355" y="113763"/>
                      </a:lnTo>
                      <a:cubicBezTo>
                        <a:pt x="9306" y="105191"/>
                        <a:pt x="2257" y="92903"/>
                        <a:pt x="448" y="78997"/>
                      </a:cubicBezTo>
                      <a:cubicBezTo>
                        <a:pt x="-1362" y="65091"/>
                        <a:pt x="2353" y="51374"/>
                        <a:pt x="10925" y="40326"/>
                      </a:cubicBezTo>
                      <a:lnTo>
                        <a:pt x="26356" y="20323"/>
                      </a:lnTo>
                      <a:cubicBezTo>
                        <a:pt x="44072" y="-2537"/>
                        <a:pt x="76933" y="-6728"/>
                        <a:pt x="99793" y="10893"/>
                      </a:cubicBezTo>
                      <a:lnTo>
                        <a:pt x="400878" y="243494"/>
                      </a:lnTo>
                      <a:cubicBezTo>
                        <a:pt x="411928" y="252066"/>
                        <a:pt x="418976" y="264353"/>
                        <a:pt x="420786" y="278260"/>
                      </a:cubicBezTo>
                      <a:cubicBezTo>
                        <a:pt x="422596" y="292167"/>
                        <a:pt x="418881" y="305883"/>
                        <a:pt x="410309" y="316932"/>
                      </a:cubicBezTo>
                      <a:lnTo>
                        <a:pt x="394878" y="336934"/>
                      </a:lnTo>
                      <a:cubicBezTo>
                        <a:pt x="386305" y="347983"/>
                        <a:pt x="374018" y="355032"/>
                        <a:pt x="360112" y="356841"/>
                      </a:cubicBezTo>
                      <a:cubicBezTo>
                        <a:pt x="357826" y="357032"/>
                        <a:pt x="355540" y="357222"/>
                        <a:pt x="353253" y="357222"/>
                      </a:cubicBezTo>
                      <a:close/>
                      <a:moveTo>
                        <a:pt x="67885" y="28515"/>
                      </a:moveTo>
                      <a:cubicBezTo>
                        <a:pt x="60741" y="28515"/>
                        <a:pt x="53692" y="31658"/>
                        <a:pt x="49025" y="37754"/>
                      </a:cubicBezTo>
                      <a:lnTo>
                        <a:pt x="33595" y="57756"/>
                      </a:lnTo>
                      <a:cubicBezTo>
                        <a:pt x="29689" y="62709"/>
                        <a:pt x="28070" y="68996"/>
                        <a:pt x="28832" y="75282"/>
                      </a:cubicBezTo>
                      <a:cubicBezTo>
                        <a:pt x="29689" y="81664"/>
                        <a:pt x="32833" y="87189"/>
                        <a:pt x="37881" y="91094"/>
                      </a:cubicBezTo>
                      <a:lnTo>
                        <a:pt x="338966" y="323694"/>
                      </a:lnTo>
                      <a:lnTo>
                        <a:pt x="338966" y="323694"/>
                      </a:lnTo>
                      <a:cubicBezTo>
                        <a:pt x="344014" y="327599"/>
                        <a:pt x="350206" y="329219"/>
                        <a:pt x="356492" y="328457"/>
                      </a:cubicBezTo>
                      <a:cubicBezTo>
                        <a:pt x="362874" y="327599"/>
                        <a:pt x="368398" y="324456"/>
                        <a:pt x="372303" y="319408"/>
                      </a:cubicBezTo>
                      <a:lnTo>
                        <a:pt x="387734" y="299406"/>
                      </a:lnTo>
                      <a:cubicBezTo>
                        <a:pt x="391639" y="294453"/>
                        <a:pt x="393259" y="288166"/>
                        <a:pt x="392497" y="281880"/>
                      </a:cubicBezTo>
                      <a:cubicBezTo>
                        <a:pt x="391639" y="275593"/>
                        <a:pt x="388496" y="269973"/>
                        <a:pt x="383448" y="266068"/>
                      </a:cubicBezTo>
                      <a:lnTo>
                        <a:pt x="82363" y="33467"/>
                      </a:lnTo>
                      <a:cubicBezTo>
                        <a:pt x="78076" y="30134"/>
                        <a:pt x="72933" y="28515"/>
                        <a:pt x="67885" y="28515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228600" cap="flat" cmpd="sng">
                  <a:solidFill>
                    <a:srgbClr val="FFFFFF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2565" name="Google Shape;2565;p18"/>
              <p:cNvGrpSpPr/>
              <p:nvPr/>
            </p:nvGrpSpPr>
            <p:grpSpPr>
              <a:xfrm>
                <a:off x="4680264" y="5562151"/>
                <a:ext cx="421201" cy="357254"/>
                <a:chOff x="4680264" y="5562151"/>
                <a:chExt cx="421201" cy="357254"/>
              </a:xfrm>
            </p:grpSpPr>
            <p:sp>
              <p:nvSpPr>
                <p:cNvPr id="2566" name="Google Shape;2566;p18"/>
                <p:cNvSpPr/>
                <p:nvPr/>
              </p:nvSpPr>
              <p:spPr>
                <a:xfrm>
                  <a:off x="4694512" y="5576431"/>
                  <a:ext cx="392578" cy="32866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92578" h="328665" extrusionOk="0">
                      <a:moveTo>
                        <a:pt x="315828" y="320781"/>
                      </a:moveTo>
                      <a:lnTo>
                        <a:pt x="14743" y="88180"/>
                      </a:lnTo>
                      <a:cubicBezTo>
                        <a:pt x="-1831" y="75417"/>
                        <a:pt x="-4879" y="51319"/>
                        <a:pt x="7885" y="34745"/>
                      </a:cubicBezTo>
                      <a:lnTo>
                        <a:pt x="23315" y="14743"/>
                      </a:lnTo>
                      <a:cubicBezTo>
                        <a:pt x="36078" y="-1831"/>
                        <a:pt x="60177" y="-4879"/>
                        <a:pt x="76750" y="7885"/>
                      </a:cubicBezTo>
                      <a:lnTo>
                        <a:pt x="377836" y="240485"/>
                      </a:lnTo>
                      <a:cubicBezTo>
                        <a:pt x="394409" y="253248"/>
                        <a:pt x="397457" y="277347"/>
                        <a:pt x="384694" y="293920"/>
                      </a:cubicBezTo>
                      <a:lnTo>
                        <a:pt x="369263" y="313923"/>
                      </a:lnTo>
                      <a:cubicBezTo>
                        <a:pt x="356404" y="330497"/>
                        <a:pt x="332401" y="333544"/>
                        <a:pt x="315828" y="32078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228600" cap="flat" cmpd="sng">
                  <a:solidFill>
                    <a:srgbClr val="FFFFFF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567" name="Google Shape;2567;p18"/>
                <p:cNvSpPr/>
                <p:nvPr/>
              </p:nvSpPr>
              <p:spPr>
                <a:xfrm>
                  <a:off x="4680264" y="5562151"/>
                  <a:ext cx="421201" cy="35725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21201" h="357254" extrusionOk="0">
                      <a:moveTo>
                        <a:pt x="353317" y="357254"/>
                      </a:moveTo>
                      <a:cubicBezTo>
                        <a:pt x="342173" y="357254"/>
                        <a:pt x="330838" y="353730"/>
                        <a:pt x="321408" y="346396"/>
                      </a:cubicBezTo>
                      <a:lnTo>
                        <a:pt x="321408" y="346396"/>
                      </a:lnTo>
                      <a:lnTo>
                        <a:pt x="20323" y="113795"/>
                      </a:lnTo>
                      <a:cubicBezTo>
                        <a:pt x="-2537" y="96174"/>
                        <a:pt x="-6728" y="63218"/>
                        <a:pt x="10893" y="40357"/>
                      </a:cubicBezTo>
                      <a:lnTo>
                        <a:pt x="26324" y="20355"/>
                      </a:lnTo>
                      <a:cubicBezTo>
                        <a:pt x="34896" y="9306"/>
                        <a:pt x="47184" y="2257"/>
                        <a:pt x="61090" y="448"/>
                      </a:cubicBezTo>
                      <a:cubicBezTo>
                        <a:pt x="74997" y="-1362"/>
                        <a:pt x="88713" y="2353"/>
                        <a:pt x="99762" y="10925"/>
                      </a:cubicBezTo>
                      <a:lnTo>
                        <a:pt x="400847" y="243430"/>
                      </a:lnTo>
                      <a:cubicBezTo>
                        <a:pt x="411896" y="252003"/>
                        <a:pt x="418944" y="264290"/>
                        <a:pt x="420754" y="278196"/>
                      </a:cubicBezTo>
                      <a:cubicBezTo>
                        <a:pt x="422564" y="292103"/>
                        <a:pt x="418849" y="305819"/>
                        <a:pt x="410277" y="316868"/>
                      </a:cubicBezTo>
                      <a:lnTo>
                        <a:pt x="394846" y="336871"/>
                      </a:lnTo>
                      <a:cubicBezTo>
                        <a:pt x="384464" y="350301"/>
                        <a:pt x="368938" y="357254"/>
                        <a:pt x="353317" y="357254"/>
                      </a:cubicBezTo>
                      <a:close/>
                      <a:moveTo>
                        <a:pt x="338839" y="323726"/>
                      </a:moveTo>
                      <a:cubicBezTo>
                        <a:pt x="349221" y="331727"/>
                        <a:pt x="364176" y="329822"/>
                        <a:pt x="372177" y="319440"/>
                      </a:cubicBezTo>
                      <a:lnTo>
                        <a:pt x="387607" y="299438"/>
                      </a:lnTo>
                      <a:cubicBezTo>
                        <a:pt x="391512" y="294484"/>
                        <a:pt x="393132" y="288198"/>
                        <a:pt x="392370" y="281911"/>
                      </a:cubicBezTo>
                      <a:cubicBezTo>
                        <a:pt x="391512" y="275530"/>
                        <a:pt x="388369" y="270005"/>
                        <a:pt x="383321" y="266100"/>
                      </a:cubicBezTo>
                      <a:lnTo>
                        <a:pt x="82236" y="33499"/>
                      </a:lnTo>
                      <a:cubicBezTo>
                        <a:pt x="77187" y="29594"/>
                        <a:pt x="70901" y="27975"/>
                        <a:pt x="64710" y="28737"/>
                      </a:cubicBezTo>
                      <a:cubicBezTo>
                        <a:pt x="58328" y="29594"/>
                        <a:pt x="52803" y="32738"/>
                        <a:pt x="48898" y="37785"/>
                      </a:cubicBezTo>
                      <a:lnTo>
                        <a:pt x="33468" y="57788"/>
                      </a:lnTo>
                      <a:cubicBezTo>
                        <a:pt x="25467" y="68170"/>
                        <a:pt x="27372" y="83125"/>
                        <a:pt x="37754" y="91126"/>
                      </a:cubicBezTo>
                      <a:lnTo>
                        <a:pt x="338839" y="323726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228600" cap="flat" cmpd="sng">
                  <a:solidFill>
                    <a:srgbClr val="FFFFFF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sp>
            <p:nvSpPr>
              <p:cNvPr id="2568" name="Google Shape;2568;p18"/>
              <p:cNvSpPr/>
              <p:nvPr/>
            </p:nvSpPr>
            <p:spPr>
              <a:xfrm>
                <a:off x="4464025" y="5942775"/>
                <a:ext cx="326343" cy="268571"/>
              </a:xfrm>
              <a:custGeom>
                <a:avLst/>
                <a:gdLst/>
                <a:ahLst/>
                <a:cxnLst/>
                <a:rect l="l" t="t" r="r" b="b"/>
                <a:pathLst>
                  <a:path w="326343" h="268571" extrusionOk="0">
                    <a:moveTo>
                      <a:pt x="312095" y="268571"/>
                    </a:moveTo>
                    <a:cubicBezTo>
                      <a:pt x="309047" y="268571"/>
                      <a:pt x="305999" y="267619"/>
                      <a:pt x="303332" y="265618"/>
                    </a:cubicBezTo>
                    <a:cubicBezTo>
                      <a:pt x="284377" y="250950"/>
                      <a:pt x="287521" y="228090"/>
                      <a:pt x="289902" y="211421"/>
                    </a:cubicBezTo>
                    <a:cubicBezTo>
                      <a:pt x="292092" y="195705"/>
                      <a:pt x="292569" y="187895"/>
                      <a:pt x="287330" y="183894"/>
                    </a:cubicBezTo>
                    <a:cubicBezTo>
                      <a:pt x="282091" y="179798"/>
                      <a:pt x="274566" y="182275"/>
                      <a:pt x="259898" y="188371"/>
                    </a:cubicBezTo>
                    <a:cubicBezTo>
                      <a:pt x="244372" y="194848"/>
                      <a:pt x="223036" y="203706"/>
                      <a:pt x="204082" y="189038"/>
                    </a:cubicBezTo>
                    <a:cubicBezTo>
                      <a:pt x="185127" y="174369"/>
                      <a:pt x="188270" y="151509"/>
                      <a:pt x="190651" y="134745"/>
                    </a:cubicBezTo>
                    <a:cubicBezTo>
                      <a:pt x="192842" y="119029"/>
                      <a:pt x="193318" y="111219"/>
                      <a:pt x="188080" y="107218"/>
                    </a:cubicBezTo>
                    <a:cubicBezTo>
                      <a:pt x="182841" y="103122"/>
                      <a:pt x="175316" y="105599"/>
                      <a:pt x="160648" y="111695"/>
                    </a:cubicBezTo>
                    <a:cubicBezTo>
                      <a:pt x="145122" y="118172"/>
                      <a:pt x="123786" y="127030"/>
                      <a:pt x="104831" y="112362"/>
                    </a:cubicBezTo>
                    <a:cubicBezTo>
                      <a:pt x="85876" y="97693"/>
                      <a:pt x="89020" y="74833"/>
                      <a:pt x="91401" y="58164"/>
                    </a:cubicBezTo>
                    <a:cubicBezTo>
                      <a:pt x="93591" y="42448"/>
                      <a:pt x="94068" y="34637"/>
                      <a:pt x="88829" y="30542"/>
                    </a:cubicBezTo>
                    <a:cubicBezTo>
                      <a:pt x="83590" y="26446"/>
                      <a:pt x="76065" y="28922"/>
                      <a:pt x="61397" y="35019"/>
                    </a:cubicBezTo>
                    <a:cubicBezTo>
                      <a:pt x="45871" y="41496"/>
                      <a:pt x="24535" y="50354"/>
                      <a:pt x="5581" y="35685"/>
                    </a:cubicBezTo>
                    <a:cubicBezTo>
                      <a:pt x="-706" y="30828"/>
                      <a:pt x="-1849" y="21874"/>
                      <a:pt x="3009" y="15683"/>
                    </a:cubicBezTo>
                    <a:cubicBezTo>
                      <a:pt x="7866" y="9396"/>
                      <a:pt x="16820" y="8253"/>
                      <a:pt x="23011" y="13111"/>
                    </a:cubicBezTo>
                    <a:cubicBezTo>
                      <a:pt x="28250" y="17206"/>
                      <a:pt x="35775" y="14730"/>
                      <a:pt x="50443" y="8634"/>
                    </a:cubicBezTo>
                    <a:cubicBezTo>
                      <a:pt x="65969" y="2157"/>
                      <a:pt x="87305" y="-6701"/>
                      <a:pt x="106260" y="7967"/>
                    </a:cubicBezTo>
                    <a:cubicBezTo>
                      <a:pt x="125215" y="22636"/>
                      <a:pt x="122071" y="45496"/>
                      <a:pt x="119690" y="62165"/>
                    </a:cubicBezTo>
                    <a:cubicBezTo>
                      <a:pt x="117499" y="77881"/>
                      <a:pt x="117023" y="85691"/>
                      <a:pt x="122262" y="89787"/>
                    </a:cubicBezTo>
                    <a:cubicBezTo>
                      <a:pt x="127500" y="93883"/>
                      <a:pt x="135025" y="91406"/>
                      <a:pt x="149694" y="85310"/>
                    </a:cubicBezTo>
                    <a:cubicBezTo>
                      <a:pt x="165220" y="78833"/>
                      <a:pt x="186556" y="69975"/>
                      <a:pt x="205510" y="84643"/>
                    </a:cubicBezTo>
                    <a:cubicBezTo>
                      <a:pt x="224465" y="99312"/>
                      <a:pt x="221227" y="122077"/>
                      <a:pt x="218940" y="138745"/>
                    </a:cubicBezTo>
                    <a:cubicBezTo>
                      <a:pt x="216750" y="154462"/>
                      <a:pt x="216274" y="162368"/>
                      <a:pt x="221512" y="166368"/>
                    </a:cubicBezTo>
                    <a:cubicBezTo>
                      <a:pt x="226751" y="170464"/>
                      <a:pt x="234276" y="167987"/>
                      <a:pt x="248944" y="161891"/>
                    </a:cubicBezTo>
                    <a:cubicBezTo>
                      <a:pt x="264470" y="155414"/>
                      <a:pt x="285806" y="146556"/>
                      <a:pt x="304761" y="161225"/>
                    </a:cubicBezTo>
                    <a:cubicBezTo>
                      <a:pt x="323716" y="175893"/>
                      <a:pt x="320477" y="198658"/>
                      <a:pt x="318191" y="215327"/>
                    </a:cubicBezTo>
                    <a:cubicBezTo>
                      <a:pt x="316000" y="231043"/>
                      <a:pt x="315524" y="238949"/>
                      <a:pt x="320763" y="242949"/>
                    </a:cubicBezTo>
                    <a:cubicBezTo>
                      <a:pt x="327049" y="247807"/>
                      <a:pt x="328192" y="256760"/>
                      <a:pt x="323334" y="262952"/>
                    </a:cubicBezTo>
                    <a:cubicBezTo>
                      <a:pt x="320572" y="266666"/>
                      <a:pt x="316286" y="268571"/>
                      <a:pt x="312095" y="268571"/>
                    </a:cubicBezTo>
                    <a:close/>
                  </a:path>
                </a:pathLst>
              </a:custGeom>
              <a:solidFill>
                <a:srgbClr val="FFFFFF"/>
              </a:solidFill>
              <a:ln w="228600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grpSp>
            <p:nvGrpSpPr>
              <p:cNvPr id="2569" name="Google Shape;2569;p18"/>
              <p:cNvGrpSpPr/>
              <p:nvPr/>
            </p:nvGrpSpPr>
            <p:grpSpPr>
              <a:xfrm>
                <a:off x="4661227" y="5807423"/>
                <a:ext cx="195857" cy="208030"/>
                <a:chOff x="4661227" y="5807423"/>
                <a:chExt cx="195857" cy="208030"/>
              </a:xfrm>
            </p:grpSpPr>
            <p:sp>
              <p:nvSpPr>
                <p:cNvPr id="2570" name="Google Shape;2570;p18"/>
                <p:cNvSpPr/>
                <p:nvPr/>
              </p:nvSpPr>
              <p:spPr>
                <a:xfrm rot="-3138037">
                  <a:off x="4670240" y="5856391"/>
                  <a:ext cx="177831" cy="11009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7546" h="109918" extrusionOk="0">
                      <a:moveTo>
                        <a:pt x="177546" y="54959"/>
                      </a:moveTo>
                      <a:cubicBezTo>
                        <a:pt x="177546" y="85313"/>
                        <a:pt x="137801" y="109919"/>
                        <a:pt x="88773" y="109919"/>
                      </a:cubicBezTo>
                      <a:cubicBezTo>
                        <a:pt x="39745" y="109919"/>
                        <a:pt x="0" y="85313"/>
                        <a:pt x="0" y="54959"/>
                      </a:cubicBezTo>
                      <a:cubicBezTo>
                        <a:pt x="0" y="24606"/>
                        <a:pt x="39745" y="0"/>
                        <a:pt x="88773" y="0"/>
                      </a:cubicBezTo>
                      <a:cubicBezTo>
                        <a:pt x="137801" y="0"/>
                        <a:pt x="177546" y="24606"/>
                        <a:pt x="177546" y="54959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228600" cap="flat" cmpd="sng">
                  <a:solidFill>
                    <a:srgbClr val="FFFFFF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571" name="Google Shape;2571;p18"/>
                <p:cNvSpPr/>
                <p:nvPr/>
              </p:nvSpPr>
              <p:spPr>
                <a:xfrm>
                  <a:off x="4675124" y="5819105"/>
                  <a:ext cx="167770" cy="18450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7770" h="184501" extrusionOk="0">
                      <a:moveTo>
                        <a:pt x="53657" y="184502"/>
                      </a:moveTo>
                      <a:cubicBezTo>
                        <a:pt x="41465" y="184502"/>
                        <a:pt x="30225" y="181073"/>
                        <a:pt x="20891" y="173834"/>
                      </a:cubicBezTo>
                      <a:cubicBezTo>
                        <a:pt x="-9875" y="150117"/>
                        <a:pt x="-6256" y="95633"/>
                        <a:pt x="29082" y="49914"/>
                      </a:cubicBezTo>
                      <a:cubicBezTo>
                        <a:pt x="45179" y="29054"/>
                        <a:pt x="65563" y="13243"/>
                        <a:pt x="86518" y="5432"/>
                      </a:cubicBezTo>
                      <a:cubicBezTo>
                        <a:pt x="109759" y="-3331"/>
                        <a:pt x="131285" y="-1426"/>
                        <a:pt x="146906" y="10671"/>
                      </a:cubicBezTo>
                      <a:cubicBezTo>
                        <a:pt x="162623" y="22768"/>
                        <a:pt x="169766" y="43056"/>
                        <a:pt x="167290" y="67821"/>
                      </a:cubicBezTo>
                      <a:cubicBezTo>
                        <a:pt x="165004" y="90014"/>
                        <a:pt x="154812" y="113731"/>
                        <a:pt x="138715" y="134591"/>
                      </a:cubicBezTo>
                      <a:lnTo>
                        <a:pt x="138715" y="134591"/>
                      </a:lnTo>
                      <a:cubicBezTo>
                        <a:pt x="114045" y="166499"/>
                        <a:pt x="81565" y="184502"/>
                        <a:pt x="53657" y="184502"/>
                      </a:cubicBezTo>
                      <a:close/>
                      <a:moveTo>
                        <a:pt x="114236" y="28673"/>
                      </a:moveTo>
                      <a:cubicBezTo>
                        <a:pt x="107568" y="28673"/>
                        <a:pt x="100996" y="30578"/>
                        <a:pt x="96519" y="32197"/>
                      </a:cubicBezTo>
                      <a:cubicBezTo>
                        <a:pt x="80707" y="38103"/>
                        <a:pt x="64420" y="50962"/>
                        <a:pt x="51656" y="67440"/>
                      </a:cubicBezTo>
                      <a:cubicBezTo>
                        <a:pt x="24796" y="102206"/>
                        <a:pt x="23081" y="139544"/>
                        <a:pt x="38321" y="151260"/>
                      </a:cubicBezTo>
                      <a:cubicBezTo>
                        <a:pt x="53561" y="162975"/>
                        <a:pt x="89185" y="151927"/>
                        <a:pt x="116045" y="117160"/>
                      </a:cubicBezTo>
                      <a:lnTo>
                        <a:pt x="116045" y="117160"/>
                      </a:lnTo>
                      <a:cubicBezTo>
                        <a:pt x="128714" y="100682"/>
                        <a:pt x="137000" y="81632"/>
                        <a:pt x="138810" y="64868"/>
                      </a:cubicBezTo>
                      <a:cubicBezTo>
                        <a:pt x="139667" y="56486"/>
                        <a:pt x="139572" y="41151"/>
                        <a:pt x="129380" y="33340"/>
                      </a:cubicBezTo>
                      <a:cubicBezTo>
                        <a:pt x="124904" y="29911"/>
                        <a:pt x="119474" y="28673"/>
                        <a:pt x="114236" y="28673"/>
                      </a:cubicBezTo>
                      <a:close/>
                      <a:moveTo>
                        <a:pt x="127380" y="125923"/>
                      </a:moveTo>
                      <a:lnTo>
                        <a:pt x="127380" y="125923"/>
                      </a:lnTo>
                      <a:lnTo>
                        <a:pt x="127380" y="125923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228600" cap="flat" cmpd="sng">
                  <a:solidFill>
                    <a:srgbClr val="FFFFFF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sp>
            <p:nvSpPr>
              <p:cNvPr id="2572" name="Google Shape;2572;p18"/>
              <p:cNvSpPr/>
              <p:nvPr/>
            </p:nvSpPr>
            <p:spPr>
              <a:xfrm>
                <a:off x="4462652" y="5435059"/>
                <a:ext cx="812248" cy="844788"/>
              </a:xfrm>
              <a:custGeom>
                <a:avLst/>
                <a:gdLst/>
                <a:ahLst/>
                <a:cxnLst/>
                <a:rect l="l" t="t" r="r" b="b"/>
                <a:pathLst>
                  <a:path w="812248" h="844788" extrusionOk="0">
                    <a:moveTo>
                      <a:pt x="673703" y="304800"/>
                    </a:moveTo>
                    <a:lnTo>
                      <a:pt x="611696" y="385096"/>
                    </a:lnTo>
                    <a:lnTo>
                      <a:pt x="615125" y="387763"/>
                    </a:lnTo>
                    <a:cubicBezTo>
                      <a:pt x="629793" y="399098"/>
                      <a:pt x="632555" y="420434"/>
                      <a:pt x="621221" y="435102"/>
                    </a:cubicBezTo>
                    <a:lnTo>
                      <a:pt x="600456" y="461963"/>
                    </a:lnTo>
                    <a:cubicBezTo>
                      <a:pt x="589121" y="476726"/>
                      <a:pt x="567690" y="479393"/>
                      <a:pt x="553117" y="468059"/>
                    </a:cubicBezTo>
                    <a:lnTo>
                      <a:pt x="549688" y="465391"/>
                    </a:lnTo>
                    <a:lnTo>
                      <a:pt x="311944" y="773239"/>
                    </a:lnTo>
                    <a:lnTo>
                      <a:pt x="160973" y="822198"/>
                    </a:lnTo>
                    <a:lnTo>
                      <a:pt x="103442" y="840772"/>
                    </a:lnTo>
                    <a:cubicBezTo>
                      <a:pt x="56960" y="855916"/>
                      <a:pt x="9716" y="826484"/>
                      <a:pt x="0" y="781812"/>
                    </a:cubicBezTo>
                    <a:cubicBezTo>
                      <a:pt x="17812" y="790575"/>
                      <a:pt x="39148" y="793052"/>
                      <a:pt x="60293" y="786099"/>
                    </a:cubicBezTo>
                    <a:lnTo>
                      <a:pt x="117824" y="767525"/>
                    </a:lnTo>
                    <a:lnTo>
                      <a:pt x="268796" y="718566"/>
                    </a:lnTo>
                    <a:lnTo>
                      <a:pt x="506540" y="410718"/>
                    </a:lnTo>
                    <a:lnTo>
                      <a:pt x="509969" y="413385"/>
                    </a:lnTo>
                    <a:cubicBezTo>
                      <a:pt x="524637" y="424720"/>
                      <a:pt x="545973" y="421957"/>
                      <a:pt x="557308" y="407289"/>
                    </a:cubicBezTo>
                    <a:lnTo>
                      <a:pt x="578072" y="380429"/>
                    </a:lnTo>
                    <a:cubicBezTo>
                      <a:pt x="589407" y="365760"/>
                      <a:pt x="586645" y="344424"/>
                      <a:pt x="571976" y="333090"/>
                    </a:cubicBezTo>
                    <a:lnTo>
                      <a:pt x="568547" y="330422"/>
                    </a:lnTo>
                    <a:lnTo>
                      <a:pt x="630555" y="250127"/>
                    </a:lnTo>
                    <a:lnTo>
                      <a:pt x="633984" y="252794"/>
                    </a:lnTo>
                    <a:cubicBezTo>
                      <a:pt x="648653" y="264129"/>
                      <a:pt x="669988" y="261366"/>
                      <a:pt x="681323" y="246698"/>
                    </a:cubicBezTo>
                    <a:lnTo>
                      <a:pt x="702088" y="219837"/>
                    </a:lnTo>
                    <a:cubicBezTo>
                      <a:pt x="713422" y="205169"/>
                      <a:pt x="710660" y="183832"/>
                      <a:pt x="695992" y="172498"/>
                    </a:cubicBezTo>
                    <a:lnTo>
                      <a:pt x="692563" y="169831"/>
                    </a:lnTo>
                    <a:lnTo>
                      <a:pt x="747141" y="99156"/>
                    </a:lnTo>
                    <a:cubicBezTo>
                      <a:pt x="769716" y="69914"/>
                      <a:pt x="774478" y="32481"/>
                      <a:pt x="763143" y="0"/>
                    </a:cubicBezTo>
                    <a:lnTo>
                      <a:pt x="771335" y="6382"/>
                    </a:lnTo>
                    <a:cubicBezTo>
                      <a:pt x="817341" y="41910"/>
                      <a:pt x="825817" y="107918"/>
                      <a:pt x="790289" y="153924"/>
                    </a:cubicBezTo>
                    <a:lnTo>
                      <a:pt x="735711" y="224600"/>
                    </a:lnTo>
                    <a:lnTo>
                      <a:pt x="739140" y="227266"/>
                    </a:lnTo>
                    <a:cubicBezTo>
                      <a:pt x="753808" y="238601"/>
                      <a:pt x="756571" y="259938"/>
                      <a:pt x="745236" y="274606"/>
                    </a:cubicBezTo>
                    <a:lnTo>
                      <a:pt x="724472" y="301466"/>
                    </a:lnTo>
                    <a:cubicBezTo>
                      <a:pt x="713137" y="316230"/>
                      <a:pt x="691801" y="318897"/>
                      <a:pt x="677132" y="307563"/>
                    </a:cubicBezTo>
                    <a:lnTo>
                      <a:pt x="673703" y="304800"/>
                    </a:lnTo>
                    <a:close/>
                  </a:path>
                </a:pathLst>
              </a:custGeom>
              <a:solidFill>
                <a:srgbClr val="FFFFFF"/>
              </a:solidFill>
              <a:ln w="228600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573" name="Google Shape;2573;p18"/>
            <p:cNvGrpSpPr/>
            <p:nvPr/>
          </p:nvGrpSpPr>
          <p:grpSpPr>
            <a:xfrm>
              <a:off x="15662019" y="7573647"/>
              <a:ext cx="1385387" cy="1633742"/>
              <a:chOff x="4444301" y="5303307"/>
              <a:chExt cx="837446" cy="987573"/>
            </a:xfrm>
          </p:grpSpPr>
          <p:grpSp>
            <p:nvGrpSpPr>
              <p:cNvPr id="2574" name="Google Shape;2574;p18"/>
              <p:cNvGrpSpPr/>
              <p:nvPr/>
            </p:nvGrpSpPr>
            <p:grpSpPr>
              <a:xfrm>
                <a:off x="4447958" y="5864581"/>
                <a:ext cx="411276" cy="403725"/>
                <a:chOff x="4447958" y="5864581"/>
                <a:chExt cx="411276" cy="403725"/>
              </a:xfrm>
            </p:grpSpPr>
            <p:sp>
              <p:nvSpPr>
                <p:cNvPr id="2575" name="Google Shape;2575;p18"/>
                <p:cNvSpPr/>
                <p:nvPr/>
              </p:nvSpPr>
              <p:spPr>
                <a:xfrm>
                  <a:off x="4462272" y="5878734"/>
                  <a:ext cx="382714" cy="3752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2714" h="375285" extrusionOk="0">
                      <a:moveTo>
                        <a:pt x="310324" y="326327"/>
                      </a:moveTo>
                      <a:lnTo>
                        <a:pt x="382714" y="232600"/>
                      </a:lnTo>
                      <a:lnTo>
                        <a:pt x="81629" y="0"/>
                      </a:lnTo>
                      <a:lnTo>
                        <a:pt x="9239" y="93726"/>
                      </a:lnTo>
                      <a:lnTo>
                        <a:pt x="0" y="252222"/>
                      </a:lnTo>
                      <a:cubicBezTo>
                        <a:pt x="53530" y="293561"/>
                        <a:pt x="106204" y="334233"/>
                        <a:pt x="159258" y="375285"/>
                      </a:cubicBezTo>
                      <a:lnTo>
                        <a:pt x="310324" y="326327"/>
                      </a:ln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576" name="Google Shape;2576;p18"/>
                <p:cNvSpPr/>
                <p:nvPr/>
              </p:nvSpPr>
              <p:spPr>
                <a:xfrm>
                  <a:off x="4447958" y="5864581"/>
                  <a:ext cx="411276" cy="4037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1276" h="403725" extrusionOk="0">
                      <a:moveTo>
                        <a:pt x="173571" y="403726"/>
                      </a:moveTo>
                      <a:cubicBezTo>
                        <a:pt x="170428" y="403726"/>
                        <a:pt x="167380" y="402678"/>
                        <a:pt x="164808" y="400773"/>
                      </a:cubicBezTo>
                      <a:lnTo>
                        <a:pt x="5550" y="277710"/>
                      </a:lnTo>
                      <a:cubicBezTo>
                        <a:pt x="1836" y="274852"/>
                        <a:pt x="-260" y="270280"/>
                        <a:pt x="26" y="265613"/>
                      </a:cubicBezTo>
                      <a:lnTo>
                        <a:pt x="9265" y="107117"/>
                      </a:lnTo>
                      <a:cubicBezTo>
                        <a:pt x="9456" y="104260"/>
                        <a:pt x="10408" y="101497"/>
                        <a:pt x="12218" y="99211"/>
                      </a:cubicBezTo>
                      <a:lnTo>
                        <a:pt x="84608" y="5580"/>
                      </a:lnTo>
                      <a:cubicBezTo>
                        <a:pt x="89465" y="-706"/>
                        <a:pt x="98419" y="-1849"/>
                        <a:pt x="104610" y="3009"/>
                      </a:cubicBezTo>
                      <a:lnTo>
                        <a:pt x="405696" y="235609"/>
                      </a:lnTo>
                      <a:cubicBezTo>
                        <a:pt x="411982" y="240467"/>
                        <a:pt x="413125" y="249421"/>
                        <a:pt x="408267" y="255612"/>
                      </a:cubicBezTo>
                      <a:lnTo>
                        <a:pt x="335877" y="349338"/>
                      </a:lnTo>
                      <a:cubicBezTo>
                        <a:pt x="334163" y="351624"/>
                        <a:pt x="331686" y="353338"/>
                        <a:pt x="329019" y="354196"/>
                      </a:cubicBezTo>
                      <a:lnTo>
                        <a:pt x="177953" y="403154"/>
                      </a:lnTo>
                      <a:cubicBezTo>
                        <a:pt x="176619" y="403440"/>
                        <a:pt x="175095" y="403726"/>
                        <a:pt x="173571" y="403726"/>
                      </a:cubicBezTo>
                      <a:close/>
                      <a:moveTo>
                        <a:pt x="28982" y="259707"/>
                      </a:moveTo>
                      <a:lnTo>
                        <a:pt x="176333" y="373531"/>
                      </a:lnTo>
                      <a:lnTo>
                        <a:pt x="315970" y="328287"/>
                      </a:lnTo>
                      <a:lnTo>
                        <a:pt x="376930" y="249421"/>
                      </a:lnTo>
                      <a:lnTo>
                        <a:pt x="98419" y="34346"/>
                      </a:lnTo>
                      <a:lnTo>
                        <a:pt x="37459" y="113213"/>
                      </a:lnTo>
                      <a:lnTo>
                        <a:pt x="28982" y="259707"/>
                      </a:lnTo>
                      <a:close/>
                      <a:moveTo>
                        <a:pt x="324638" y="340480"/>
                      </a:moveTo>
                      <a:lnTo>
                        <a:pt x="324638" y="340480"/>
                      </a:lnTo>
                      <a:lnTo>
                        <a:pt x="324638" y="340480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2577" name="Google Shape;2577;p18"/>
              <p:cNvGrpSpPr/>
              <p:nvPr/>
            </p:nvGrpSpPr>
            <p:grpSpPr>
              <a:xfrm>
                <a:off x="4444301" y="6116630"/>
                <a:ext cx="191552" cy="174250"/>
                <a:chOff x="4444301" y="6116630"/>
                <a:chExt cx="191552" cy="174250"/>
              </a:xfrm>
            </p:grpSpPr>
            <p:sp>
              <p:nvSpPr>
                <p:cNvPr id="2578" name="Google Shape;2578;p18"/>
                <p:cNvSpPr/>
                <p:nvPr/>
              </p:nvSpPr>
              <p:spPr>
                <a:xfrm>
                  <a:off x="4458610" y="6130956"/>
                  <a:ext cx="162919" cy="1457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2919" h="145708" extrusionOk="0">
                      <a:moveTo>
                        <a:pt x="3662" y="0"/>
                      </a:moveTo>
                      <a:lnTo>
                        <a:pt x="137" y="60389"/>
                      </a:lnTo>
                      <a:cubicBezTo>
                        <a:pt x="-3101" y="116967"/>
                        <a:pt x="51477" y="159163"/>
                        <a:pt x="105389" y="141732"/>
                      </a:cubicBezTo>
                      <a:lnTo>
                        <a:pt x="162920" y="123063"/>
                      </a:lnTo>
                      <a:cubicBezTo>
                        <a:pt x="109866" y="82011"/>
                        <a:pt x="57192" y="41339"/>
                        <a:pt x="3662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579" name="Google Shape;2579;p18"/>
                <p:cNvSpPr/>
                <p:nvPr/>
              </p:nvSpPr>
              <p:spPr>
                <a:xfrm>
                  <a:off x="4444301" y="6116630"/>
                  <a:ext cx="191552" cy="1742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1552" h="174250" extrusionOk="0">
                      <a:moveTo>
                        <a:pt x="94838" y="174250"/>
                      </a:moveTo>
                      <a:cubicBezTo>
                        <a:pt x="74169" y="174250"/>
                        <a:pt x="53690" y="167487"/>
                        <a:pt x="36830" y="154438"/>
                      </a:cubicBezTo>
                      <a:cubicBezTo>
                        <a:pt x="12065" y="135293"/>
                        <a:pt x="-1650" y="105194"/>
                        <a:pt x="159" y="73857"/>
                      </a:cubicBezTo>
                      <a:lnTo>
                        <a:pt x="3684" y="13468"/>
                      </a:lnTo>
                      <a:cubicBezTo>
                        <a:pt x="3969" y="8134"/>
                        <a:pt x="7208" y="3467"/>
                        <a:pt x="12065" y="1276"/>
                      </a:cubicBezTo>
                      <a:cubicBezTo>
                        <a:pt x="16923" y="-914"/>
                        <a:pt x="22543" y="-248"/>
                        <a:pt x="26734" y="2991"/>
                      </a:cubicBezTo>
                      <a:lnTo>
                        <a:pt x="185992" y="126054"/>
                      </a:lnTo>
                      <a:cubicBezTo>
                        <a:pt x="190183" y="129292"/>
                        <a:pt x="192278" y="134626"/>
                        <a:pt x="191326" y="139770"/>
                      </a:cubicBezTo>
                      <a:cubicBezTo>
                        <a:pt x="190469" y="145009"/>
                        <a:pt x="186659" y="149295"/>
                        <a:pt x="181706" y="150914"/>
                      </a:cubicBezTo>
                      <a:lnTo>
                        <a:pt x="124175" y="169583"/>
                      </a:lnTo>
                      <a:cubicBezTo>
                        <a:pt x="114554" y="172726"/>
                        <a:pt x="104648" y="174250"/>
                        <a:pt x="94838" y="174250"/>
                      </a:cubicBezTo>
                      <a:close/>
                      <a:moveTo>
                        <a:pt x="30639" y="42139"/>
                      </a:moveTo>
                      <a:lnTo>
                        <a:pt x="28734" y="75476"/>
                      </a:lnTo>
                      <a:cubicBezTo>
                        <a:pt x="27496" y="97669"/>
                        <a:pt x="36830" y="118148"/>
                        <a:pt x="54356" y="131769"/>
                      </a:cubicBezTo>
                      <a:cubicBezTo>
                        <a:pt x="71978" y="145389"/>
                        <a:pt x="94171" y="149200"/>
                        <a:pt x="115317" y="142341"/>
                      </a:cubicBezTo>
                      <a:lnTo>
                        <a:pt x="147130" y="132055"/>
                      </a:lnTo>
                      <a:lnTo>
                        <a:pt x="30639" y="42139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2580" name="Google Shape;2580;p18"/>
              <p:cNvGrpSpPr/>
              <p:nvPr/>
            </p:nvGrpSpPr>
            <p:grpSpPr>
              <a:xfrm>
                <a:off x="4462311" y="5636933"/>
                <a:ext cx="572525" cy="575651"/>
                <a:chOff x="4462311" y="5636933"/>
                <a:chExt cx="572525" cy="575651"/>
              </a:xfrm>
            </p:grpSpPr>
            <p:sp>
              <p:nvSpPr>
                <p:cNvPr id="2581" name="Google Shape;2581;p18"/>
                <p:cNvSpPr/>
                <p:nvPr/>
              </p:nvSpPr>
              <p:spPr>
                <a:xfrm>
                  <a:off x="4476654" y="5651277"/>
                  <a:ext cx="544067" cy="54711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44067" h="547116" extrusionOk="0">
                      <a:moveTo>
                        <a:pt x="544068" y="232600"/>
                      </a:moveTo>
                      <a:lnTo>
                        <a:pt x="301180" y="547116"/>
                      </a:lnTo>
                      <a:lnTo>
                        <a:pt x="297847" y="544544"/>
                      </a:lnTo>
                      <a:cubicBezTo>
                        <a:pt x="272987" y="525399"/>
                        <a:pt x="306610" y="481870"/>
                        <a:pt x="281845" y="462725"/>
                      </a:cubicBezTo>
                      <a:cubicBezTo>
                        <a:pt x="256985" y="443579"/>
                        <a:pt x="223457" y="487013"/>
                        <a:pt x="198596" y="467868"/>
                      </a:cubicBezTo>
                      <a:cubicBezTo>
                        <a:pt x="173736" y="448723"/>
                        <a:pt x="207359" y="405193"/>
                        <a:pt x="182594" y="386049"/>
                      </a:cubicBezTo>
                      <a:cubicBezTo>
                        <a:pt x="157734" y="366903"/>
                        <a:pt x="124206" y="410337"/>
                        <a:pt x="99346" y="391192"/>
                      </a:cubicBezTo>
                      <a:cubicBezTo>
                        <a:pt x="74486" y="372046"/>
                        <a:pt x="108109" y="328517"/>
                        <a:pt x="83249" y="309372"/>
                      </a:cubicBezTo>
                      <a:cubicBezTo>
                        <a:pt x="58388" y="290227"/>
                        <a:pt x="24860" y="333661"/>
                        <a:pt x="0" y="314516"/>
                      </a:cubicBezTo>
                      <a:lnTo>
                        <a:pt x="242888" y="0"/>
                      </a:lnTo>
                      <a:lnTo>
                        <a:pt x="544068" y="232600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582" name="Google Shape;2582;p18"/>
                <p:cNvSpPr/>
                <p:nvPr/>
              </p:nvSpPr>
              <p:spPr>
                <a:xfrm>
                  <a:off x="4462311" y="5636933"/>
                  <a:ext cx="572525" cy="57565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72525" h="575651" extrusionOk="0">
                      <a:moveTo>
                        <a:pt x="315429" y="575652"/>
                      </a:moveTo>
                      <a:cubicBezTo>
                        <a:pt x="312381" y="575652"/>
                        <a:pt x="309333" y="574700"/>
                        <a:pt x="306666" y="572699"/>
                      </a:cubicBezTo>
                      <a:lnTo>
                        <a:pt x="303332" y="570127"/>
                      </a:lnTo>
                      <a:cubicBezTo>
                        <a:pt x="284282" y="555459"/>
                        <a:pt x="287521" y="532599"/>
                        <a:pt x="289902" y="515835"/>
                      </a:cubicBezTo>
                      <a:cubicBezTo>
                        <a:pt x="292092" y="500119"/>
                        <a:pt x="292569" y="492308"/>
                        <a:pt x="287330" y="488308"/>
                      </a:cubicBezTo>
                      <a:cubicBezTo>
                        <a:pt x="282091" y="484212"/>
                        <a:pt x="274567" y="486689"/>
                        <a:pt x="259898" y="492784"/>
                      </a:cubicBezTo>
                      <a:cubicBezTo>
                        <a:pt x="244372" y="499261"/>
                        <a:pt x="223036" y="508120"/>
                        <a:pt x="204082" y="493451"/>
                      </a:cubicBezTo>
                      <a:cubicBezTo>
                        <a:pt x="185127" y="478783"/>
                        <a:pt x="188270" y="455923"/>
                        <a:pt x="190651" y="439158"/>
                      </a:cubicBezTo>
                      <a:cubicBezTo>
                        <a:pt x="192842" y="423443"/>
                        <a:pt x="193318" y="415632"/>
                        <a:pt x="188080" y="411632"/>
                      </a:cubicBezTo>
                      <a:cubicBezTo>
                        <a:pt x="182841" y="407536"/>
                        <a:pt x="175316" y="410012"/>
                        <a:pt x="160648" y="416108"/>
                      </a:cubicBezTo>
                      <a:cubicBezTo>
                        <a:pt x="145122" y="422585"/>
                        <a:pt x="123786" y="431443"/>
                        <a:pt x="104831" y="416775"/>
                      </a:cubicBezTo>
                      <a:cubicBezTo>
                        <a:pt x="85876" y="402107"/>
                        <a:pt x="89019" y="379246"/>
                        <a:pt x="91401" y="362578"/>
                      </a:cubicBezTo>
                      <a:cubicBezTo>
                        <a:pt x="93592" y="346861"/>
                        <a:pt x="94068" y="339051"/>
                        <a:pt x="88829" y="334955"/>
                      </a:cubicBezTo>
                      <a:cubicBezTo>
                        <a:pt x="83590" y="330859"/>
                        <a:pt x="76066" y="333336"/>
                        <a:pt x="61397" y="339432"/>
                      </a:cubicBezTo>
                      <a:cubicBezTo>
                        <a:pt x="45871" y="345909"/>
                        <a:pt x="24535" y="354767"/>
                        <a:pt x="5581" y="340099"/>
                      </a:cubicBezTo>
                      <a:cubicBezTo>
                        <a:pt x="-706" y="335241"/>
                        <a:pt x="-1849" y="326287"/>
                        <a:pt x="3009" y="320096"/>
                      </a:cubicBezTo>
                      <a:lnTo>
                        <a:pt x="245896" y="5581"/>
                      </a:lnTo>
                      <a:cubicBezTo>
                        <a:pt x="250754" y="-706"/>
                        <a:pt x="259708" y="-1849"/>
                        <a:pt x="265899" y="3009"/>
                      </a:cubicBezTo>
                      <a:lnTo>
                        <a:pt x="566984" y="235609"/>
                      </a:lnTo>
                      <a:cubicBezTo>
                        <a:pt x="569937" y="237896"/>
                        <a:pt x="571937" y="241325"/>
                        <a:pt x="572413" y="245134"/>
                      </a:cubicBezTo>
                      <a:cubicBezTo>
                        <a:pt x="572890" y="248849"/>
                        <a:pt x="571842" y="252659"/>
                        <a:pt x="569556" y="255707"/>
                      </a:cubicBezTo>
                      <a:lnTo>
                        <a:pt x="326668" y="570223"/>
                      </a:lnTo>
                      <a:cubicBezTo>
                        <a:pt x="323906" y="573747"/>
                        <a:pt x="319715" y="575652"/>
                        <a:pt x="315429" y="575652"/>
                      </a:cubicBezTo>
                      <a:close/>
                      <a:moveTo>
                        <a:pt x="281520" y="457732"/>
                      </a:moveTo>
                      <a:cubicBezTo>
                        <a:pt x="289330" y="457732"/>
                        <a:pt x="297236" y="459828"/>
                        <a:pt x="304856" y="465638"/>
                      </a:cubicBezTo>
                      <a:cubicBezTo>
                        <a:pt x="323811" y="480307"/>
                        <a:pt x="320572" y="503071"/>
                        <a:pt x="318286" y="519740"/>
                      </a:cubicBezTo>
                      <a:cubicBezTo>
                        <a:pt x="317334" y="526693"/>
                        <a:pt x="316667" y="532123"/>
                        <a:pt x="316762" y="536314"/>
                      </a:cubicBezTo>
                      <a:lnTo>
                        <a:pt x="538314" y="249516"/>
                      </a:lnTo>
                      <a:lnTo>
                        <a:pt x="259803" y="34441"/>
                      </a:lnTo>
                      <a:lnTo>
                        <a:pt x="41871" y="316572"/>
                      </a:lnTo>
                      <a:cubicBezTo>
                        <a:pt x="44442" y="315619"/>
                        <a:pt x="47205" y="314477"/>
                        <a:pt x="50443" y="313143"/>
                      </a:cubicBezTo>
                      <a:cubicBezTo>
                        <a:pt x="65969" y="306666"/>
                        <a:pt x="87305" y="297808"/>
                        <a:pt x="106260" y="312476"/>
                      </a:cubicBezTo>
                      <a:cubicBezTo>
                        <a:pt x="125215" y="327145"/>
                        <a:pt x="122071" y="350005"/>
                        <a:pt x="119690" y="366673"/>
                      </a:cubicBezTo>
                      <a:cubicBezTo>
                        <a:pt x="117499" y="382390"/>
                        <a:pt x="117023" y="390200"/>
                        <a:pt x="122357" y="394296"/>
                      </a:cubicBezTo>
                      <a:cubicBezTo>
                        <a:pt x="127596" y="398392"/>
                        <a:pt x="135121" y="395915"/>
                        <a:pt x="149789" y="389819"/>
                      </a:cubicBezTo>
                      <a:cubicBezTo>
                        <a:pt x="165315" y="383342"/>
                        <a:pt x="186651" y="374484"/>
                        <a:pt x="205606" y="389152"/>
                      </a:cubicBezTo>
                      <a:cubicBezTo>
                        <a:pt x="224560" y="403821"/>
                        <a:pt x="221322" y="426586"/>
                        <a:pt x="219036" y="443255"/>
                      </a:cubicBezTo>
                      <a:cubicBezTo>
                        <a:pt x="216845" y="458971"/>
                        <a:pt x="216369" y="466877"/>
                        <a:pt x="221608" y="470877"/>
                      </a:cubicBezTo>
                      <a:cubicBezTo>
                        <a:pt x="226846" y="474973"/>
                        <a:pt x="234371" y="472496"/>
                        <a:pt x="249040" y="466400"/>
                      </a:cubicBezTo>
                      <a:cubicBezTo>
                        <a:pt x="258374" y="462495"/>
                        <a:pt x="269804" y="457732"/>
                        <a:pt x="281520" y="457732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2583" name="Google Shape;2583;p18"/>
              <p:cNvGrpSpPr/>
              <p:nvPr/>
            </p:nvGrpSpPr>
            <p:grpSpPr>
              <a:xfrm>
                <a:off x="4751814" y="5483009"/>
                <a:ext cx="402028" cy="354862"/>
                <a:chOff x="4751814" y="5483009"/>
                <a:chExt cx="402028" cy="354862"/>
              </a:xfrm>
            </p:grpSpPr>
            <p:sp>
              <p:nvSpPr>
                <p:cNvPr id="2584" name="Google Shape;2584;p18"/>
                <p:cNvSpPr/>
                <p:nvPr/>
              </p:nvSpPr>
              <p:spPr>
                <a:xfrm rot="-3138037">
                  <a:off x="4893835" y="5470086"/>
                  <a:ext cx="118585" cy="38113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8395" h="380524" extrusionOk="0">
                      <a:moveTo>
                        <a:pt x="0" y="0"/>
                      </a:moveTo>
                      <a:lnTo>
                        <a:pt x="118396" y="0"/>
                      </a:lnTo>
                      <a:lnTo>
                        <a:pt x="118396" y="380524"/>
                      </a:lnTo>
                      <a:lnTo>
                        <a:pt x="0" y="380524"/>
                      </a:ln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585" name="Google Shape;2585;p18"/>
                <p:cNvSpPr/>
                <p:nvPr/>
              </p:nvSpPr>
              <p:spPr>
                <a:xfrm>
                  <a:off x="4751814" y="5483009"/>
                  <a:ext cx="402028" cy="35486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2028" h="354862" extrusionOk="0">
                      <a:moveTo>
                        <a:pt x="315390" y="354862"/>
                      </a:moveTo>
                      <a:cubicBezTo>
                        <a:pt x="312342" y="354862"/>
                        <a:pt x="309294" y="353910"/>
                        <a:pt x="306627" y="351910"/>
                      </a:cubicBezTo>
                      <a:lnTo>
                        <a:pt x="5542" y="119309"/>
                      </a:lnTo>
                      <a:cubicBezTo>
                        <a:pt x="2589" y="117023"/>
                        <a:pt x="589" y="113594"/>
                        <a:pt x="113" y="109784"/>
                      </a:cubicBezTo>
                      <a:cubicBezTo>
                        <a:pt x="-364" y="106069"/>
                        <a:pt x="684" y="102259"/>
                        <a:pt x="2970" y="99211"/>
                      </a:cubicBezTo>
                      <a:lnTo>
                        <a:pt x="75360" y="5580"/>
                      </a:lnTo>
                      <a:cubicBezTo>
                        <a:pt x="80218" y="-706"/>
                        <a:pt x="89171" y="-1849"/>
                        <a:pt x="95363" y="3009"/>
                      </a:cubicBezTo>
                      <a:lnTo>
                        <a:pt x="396448" y="235609"/>
                      </a:lnTo>
                      <a:cubicBezTo>
                        <a:pt x="402734" y="240467"/>
                        <a:pt x="403878" y="249421"/>
                        <a:pt x="399020" y="255612"/>
                      </a:cubicBezTo>
                      <a:lnTo>
                        <a:pt x="326630" y="349242"/>
                      </a:lnTo>
                      <a:cubicBezTo>
                        <a:pt x="323867" y="352957"/>
                        <a:pt x="319676" y="354862"/>
                        <a:pt x="315390" y="354862"/>
                      </a:cubicBezTo>
                      <a:close/>
                      <a:moveTo>
                        <a:pt x="34308" y="105403"/>
                      </a:moveTo>
                      <a:lnTo>
                        <a:pt x="312818" y="320477"/>
                      </a:lnTo>
                      <a:lnTo>
                        <a:pt x="367682" y="249421"/>
                      </a:lnTo>
                      <a:lnTo>
                        <a:pt x="89171" y="34251"/>
                      </a:lnTo>
                      <a:lnTo>
                        <a:pt x="34308" y="105403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2586" name="Google Shape;2586;p18"/>
              <p:cNvGrpSpPr/>
              <p:nvPr/>
            </p:nvGrpSpPr>
            <p:grpSpPr>
              <a:xfrm>
                <a:off x="4865542" y="5303307"/>
                <a:ext cx="416205" cy="387402"/>
                <a:chOff x="4865542" y="5303307"/>
                <a:chExt cx="416205" cy="387402"/>
              </a:xfrm>
            </p:grpSpPr>
            <p:sp>
              <p:nvSpPr>
                <p:cNvPr id="2587" name="Google Shape;2587;p18"/>
                <p:cNvSpPr/>
                <p:nvPr/>
              </p:nvSpPr>
              <p:spPr>
                <a:xfrm>
                  <a:off x="4879848" y="5317553"/>
                  <a:ext cx="387730" cy="35887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7730" h="358870" extrusionOk="0">
                      <a:moveTo>
                        <a:pt x="301085" y="358870"/>
                      </a:moveTo>
                      <a:lnTo>
                        <a:pt x="0" y="126270"/>
                      </a:lnTo>
                      <a:lnTo>
                        <a:pt x="61913" y="46069"/>
                      </a:lnTo>
                      <a:cubicBezTo>
                        <a:pt x="101917" y="-5747"/>
                        <a:pt x="176308" y="-15272"/>
                        <a:pt x="228124" y="24733"/>
                      </a:cubicBezTo>
                      <a:lnTo>
                        <a:pt x="341662" y="112459"/>
                      </a:lnTo>
                      <a:cubicBezTo>
                        <a:pt x="393478" y="152464"/>
                        <a:pt x="403003" y="226854"/>
                        <a:pt x="362998" y="278670"/>
                      </a:cubicBezTo>
                      <a:lnTo>
                        <a:pt x="301085" y="358870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588" name="Google Shape;2588;p18"/>
                <p:cNvSpPr/>
                <p:nvPr/>
              </p:nvSpPr>
              <p:spPr>
                <a:xfrm>
                  <a:off x="4865542" y="5303307"/>
                  <a:ext cx="416205" cy="38740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6205" h="387402" extrusionOk="0">
                      <a:moveTo>
                        <a:pt x="315390" y="387403"/>
                      </a:moveTo>
                      <a:cubicBezTo>
                        <a:pt x="312247" y="387403"/>
                        <a:pt x="309199" y="386355"/>
                        <a:pt x="306627" y="384450"/>
                      </a:cubicBezTo>
                      <a:lnTo>
                        <a:pt x="5542" y="151849"/>
                      </a:lnTo>
                      <a:cubicBezTo>
                        <a:pt x="2589" y="149563"/>
                        <a:pt x="589" y="146135"/>
                        <a:pt x="113" y="142324"/>
                      </a:cubicBezTo>
                      <a:cubicBezTo>
                        <a:pt x="-363" y="138515"/>
                        <a:pt x="684" y="134800"/>
                        <a:pt x="2970" y="131752"/>
                      </a:cubicBezTo>
                      <a:lnTo>
                        <a:pt x="64883" y="51551"/>
                      </a:lnTo>
                      <a:cubicBezTo>
                        <a:pt x="109650" y="-6361"/>
                        <a:pt x="193185" y="-17124"/>
                        <a:pt x="251096" y="27644"/>
                      </a:cubicBezTo>
                      <a:lnTo>
                        <a:pt x="364634" y="115369"/>
                      </a:lnTo>
                      <a:cubicBezTo>
                        <a:pt x="392733" y="137086"/>
                        <a:pt x="410640" y="168328"/>
                        <a:pt x="415117" y="203571"/>
                      </a:cubicBezTo>
                      <a:cubicBezTo>
                        <a:pt x="419594" y="238718"/>
                        <a:pt x="410164" y="273579"/>
                        <a:pt x="388542" y="301678"/>
                      </a:cubicBezTo>
                      <a:lnTo>
                        <a:pt x="326630" y="381878"/>
                      </a:lnTo>
                      <a:cubicBezTo>
                        <a:pt x="324344" y="384831"/>
                        <a:pt x="320915" y="386832"/>
                        <a:pt x="317105" y="387308"/>
                      </a:cubicBezTo>
                      <a:cubicBezTo>
                        <a:pt x="316629" y="387308"/>
                        <a:pt x="315962" y="387403"/>
                        <a:pt x="315390" y="387403"/>
                      </a:cubicBezTo>
                      <a:close/>
                      <a:moveTo>
                        <a:pt x="34308" y="137943"/>
                      </a:moveTo>
                      <a:lnTo>
                        <a:pt x="312818" y="353113"/>
                      </a:lnTo>
                      <a:lnTo>
                        <a:pt x="366063" y="284247"/>
                      </a:lnTo>
                      <a:cubicBezTo>
                        <a:pt x="383113" y="262244"/>
                        <a:pt x="390543" y="234908"/>
                        <a:pt x="386923" y="207285"/>
                      </a:cubicBezTo>
                      <a:cubicBezTo>
                        <a:pt x="383304" y="179663"/>
                        <a:pt x="369302" y="155088"/>
                        <a:pt x="347299" y="138134"/>
                      </a:cubicBezTo>
                      <a:lnTo>
                        <a:pt x="233761" y="50408"/>
                      </a:lnTo>
                      <a:cubicBezTo>
                        <a:pt x="188231" y="15261"/>
                        <a:pt x="122700" y="23739"/>
                        <a:pt x="87647" y="69172"/>
                      </a:cubicBezTo>
                      <a:lnTo>
                        <a:pt x="34308" y="137943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2589" name="Google Shape;2589;p18"/>
              <p:cNvGrpSpPr/>
              <p:nvPr/>
            </p:nvGrpSpPr>
            <p:grpSpPr>
              <a:xfrm>
                <a:off x="4804248" y="5401592"/>
                <a:ext cx="421233" cy="357222"/>
                <a:chOff x="4804248" y="5401592"/>
                <a:chExt cx="421233" cy="357222"/>
              </a:xfrm>
            </p:grpSpPr>
            <p:sp>
              <p:nvSpPr>
                <p:cNvPr id="2590" name="Google Shape;2590;p18"/>
                <p:cNvSpPr/>
                <p:nvPr/>
              </p:nvSpPr>
              <p:spPr>
                <a:xfrm>
                  <a:off x="4818528" y="5415840"/>
                  <a:ext cx="392578" cy="32866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92578" h="328665" extrusionOk="0">
                      <a:moveTo>
                        <a:pt x="315828" y="320781"/>
                      </a:moveTo>
                      <a:lnTo>
                        <a:pt x="14743" y="88180"/>
                      </a:lnTo>
                      <a:cubicBezTo>
                        <a:pt x="-1831" y="75417"/>
                        <a:pt x="-4879" y="51318"/>
                        <a:pt x="7885" y="34745"/>
                      </a:cubicBezTo>
                      <a:lnTo>
                        <a:pt x="23315" y="14743"/>
                      </a:lnTo>
                      <a:cubicBezTo>
                        <a:pt x="36079" y="-1831"/>
                        <a:pt x="60177" y="-4879"/>
                        <a:pt x="76750" y="7884"/>
                      </a:cubicBezTo>
                      <a:lnTo>
                        <a:pt x="377836" y="240485"/>
                      </a:lnTo>
                      <a:cubicBezTo>
                        <a:pt x="394409" y="253248"/>
                        <a:pt x="397457" y="277347"/>
                        <a:pt x="384694" y="293920"/>
                      </a:cubicBezTo>
                      <a:lnTo>
                        <a:pt x="369263" y="313923"/>
                      </a:lnTo>
                      <a:cubicBezTo>
                        <a:pt x="356500" y="330496"/>
                        <a:pt x="332402" y="333544"/>
                        <a:pt x="315828" y="32078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591" name="Google Shape;2591;p18"/>
                <p:cNvSpPr/>
                <p:nvPr/>
              </p:nvSpPr>
              <p:spPr>
                <a:xfrm>
                  <a:off x="4804248" y="5401592"/>
                  <a:ext cx="421233" cy="35722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21233" h="357222" extrusionOk="0">
                      <a:moveTo>
                        <a:pt x="353253" y="357222"/>
                      </a:moveTo>
                      <a:cubicBezTo>
                        <a:pt x="341729" y="357222"/>
                        <a:pt x="330584" y="353412"/>
                        <a:pt x="321440" y="346364"/>
                      </a:cubicBezTo>
                      <a:lnTo>
                        <a:pt x="20355" y="113763"/>
                      </a:lnTo>
                      <a:cubicBezTo>
                        <a:pt x="9306" y="105191"/>
                        <a:pt x="2257" y="92903"/>
                        <a:pt x="448" y="78997"/>
                      </a:cubicBezTo>
                      <a:cubicBezTo>
                        <a:pt x="-1362" y="65091"/>
                        <a:pt x="2353" y="51374"/>
                        <a:pt x="10925" y="40326"/>
                      </a:cubicBezTo>
                      <a:lnTo>
                        <a:pt x="26356" y="20323"/>
                      </a:lnTo>
                      <a:cubicBezTo>
                        <a:pt x="44072" y="-2537"/>
                        <a:pt x="76933" y="-6728"/>
                        <a:pt x="99793" y="10893"/>
                      </a:cubicBezTo>
                      <a:lnTo>
                        <a:pt x="400878" y="243494"/>
                      </a:lnTo>
                      <a:cubicBezTo>
                        <a:pt x="411928" y="252066"/>
                        <a:pt x="418976" y="264353"/>
                        <a:pt x="420786" y="278260"/>
                      </a:cubicBezTo>
                      <a:cubicBezTo>
                        <a:pt x="422596" y="292167"/>
                        <a:pt x="418881" y="305883"/>
                        <a:pt x="410309" y="316932"/>
                      </a:cubicBezTo>
                      <a:lnTo>
                        <a:pt x="394878" y="336934"/>
                      </a:lnTo>
                      <a:cubicBezTo>
                        <a:pt x="386305" y="347983"/>
                        <a:pt x="374018" y="355032"/>
                        <a:pt x="360112" y="356841"/>
                      </a:cubicBezTo>
                      <a:cubicBezTo>
                        <a:pt x="357826" y="357032"/>
                        <a:pt x="355540" y="357222"/>
                        <a:pt x="353253" y="357222"/>
                      </a:cubicBezTo>
                      <a:close/>
                      <a:moveTo>
                        <a:pt x="67885" y="28515"/>
                      </a:moveTo>
                      <a:cubicBezTo>
                        <a:pt x="60741" y="28515"/>
                        <a:pt x="53692" y="31658"/>
                        <a:pt x="49025" y="37754"/>
                      </a:cubicBezTo>
                      <a:lnTo>
                        <a:pt x="33595" y="57756"/>
                      </a:lnTo>
                      <a:cubicBezTo>
                        <a:pt x="29689" y="62709"/>
                        <a:pt x="28070" y="68996"/>
                        <a:pt x="28832" y="75282"/>
                      </a:cubicBezTo>
                      <a:cubicBezTo>
                        <a:pt x="29689" y="81664"/>
                        <a:pt x="32833" y="87189"/>
                        <a:pt x="37881" y="91094"/>
                      </a:cubicBezTo>
                      <a:lnTo>
                        <a:pt x="338966" y="323694"/>
                      </a:lnTo>
                      <a:lnTo>
                        <a:pt x="338966" y="323694"/>
                      </a:lnTo>
                      <a:cubicBezTo>
                        <a:pt x="344014" y="327599"/>
                        <a:pt x="350206" y="329219"/>
                        <a:pt x="356492" y="328457"/>
                      </a:cubicBezTo>
                      <a:cubicBezTo>
                        <a:pt x="362874" y="327599"/>
                        <a:pt x="368398" y="324456"/>
                        <a:pt x="372303" y="319408"/>
                      </a:cubicBezTo>
                      <a:lnTo>
                        <a:pt x="387734" y="299406"/>
                      </a:lnTo>
                      <a:cubicBezTo>
                        <a:pt x="391639" y="294453"/>
                        <a:pt x="393259" y="288166"/>
                        <a:pt x="392497" y="281880"/>
                      </a:cubicBezTo>
                      <a:cubicBezTo>
                        <a:pt x="391639" y="275593"/>
                        <a:pt x="388496" y="269973"/>
                        <a:pt x="383448" y="266068"/>
                      </a:cubicBezTo>
                      <a:lnTo>
                        <a:pt x="82363" y="33467"/>
                      </a:lnTo>
                      <a:cubicBezTo>
                        <a:pt x="78076" y="30134"/>
                        <a:pt x="72933" y="28515"/>
                        <a:pt x="67885" y="28515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2592" name="Google Shape;2592;p18"/>
              <p:cNvGrpSpPr/>
              <p:nvPr/>
            </p:nvGrpSpPr>
            <p:grpSpPr>
              <a:xfrm>
                <a:off x="4680264" y="5562151"/>
                <a:ext cx="421201" cy="357254"/>
                <a:chOff x="4680264" y="5562151"/>
                <a:chExt cx="421201" cy="357254"/>
              </a:xfrm>
            </p:grpSpPr>
            <p:sp>
              <p:nvSpPr>
                <p:cNvPr id="2593" name="Google Shape;2593;p18"/>
                <p:cNvSpPr/>
                <p:nvPr/>
              </p:nvSpPr>
              <p:spPr>
                <a:xfrm>
                  <a:off x="4694512" y="5576431"/>
                  <a:ext cx="392578" cy="32866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92578" h="328665" extrusionOk="0">
                      <a:moveTo>
                        <a:pt x="315828" y="320781"/>
                      </a:moveTo>
                      <a:lnTo>
                        <a:pt x="14743" y="88180"/>
                      </a:lnTo>
                      <a:cubicBezTo>
                        <a:pt x="-1831" y="75417"/>
                        <a:pt x="-4879" y="51319"/>
                        <a:pt x="7885" y="34745"/>
                      </a:cubicBezTo>
                      <a:lnTo>
                        <a:pt x="23315" y="14743"/>
                      </a:lnTo>
                      <a:cubicBezTo>
                        <a:pt x="36078" y="-1831"/>
                        <a:pt x="60177" y="-4879"/>
                        <a:pt x="76750" y="7885"/>
                      </a:cubicBezTo>
                      <a:lnTo>
                        <a:pt x="377836" y="240485"/>
                      </a:lnTo>
                      <a:cubicBezTo>
                        <a:pt x="394409" y="253248"/>
                        <a:pt x="397457" y="277347"/>
                        <a:pt x="384694" y="293920"/>
                      </a:cubicBezTo>
                      <a:lnTo>
                        <a:pt x="369263" y="313923"/>
                      </a:lnTo>
                      <a:cubicBezTo>
                        <a:pt x="356404" y="330497"/>
                        <a:pt x="332401" y="333544"/>
                        <a:pt x="315828" y="32078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594" name="Google Shape;2594;p18"/>
                <p:cNvSpPr/>
                <p:nvPr/>
              </p:nvSpPr>
              <p:spPr>
                <a:xfrm>
                  <a:off x="4680264" y="5562151"/>
                  <a:ext cx="421201" cy="35725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21201" h="357254" extrusionOk="0">
                      <a:moveTo>
                        <a:pt x="353317" y="357254"/>
                      </a:moveTo>
                      <a:cubicBezTo>
                        <a:pt x="342173" y="357254"/>
                        <a:pt x="330838" y="353730"/>
                        <a:pt x="321408" y="346396"/>
                      </a:cubicBezTo>
                      <a:lnTo>
                        <a:pt x="321408" y="346396"/>
                      </a:lnTo>
                      <a:lnTo>
                        <a:pt x="20323" y="113795"/>
                      </a:lnTo>
                      <a:cubicBezTo>
                        <a:pt x="-2537" y="96174"/>
                        <a:pt x="-6728" y="63218"/>
                        <a:pt x="10893" y="40357"/>
                      </a:cubicBezTo>
                      <a:lnTo>
                        <a:pt x="26324" y="20355"/>
                      </a:lnTo>
                      <a:cubicBezTo>
                        <a:pt x="34896" y="9306"/>
                        <a:pt x="47184" y="2257"/>
                        <a:pt x="61090" y="448"/>
                      </a:cubicBezTo>
                      <a:cubicBezTo>
                        <a:pt x="74997" y="-1362"/>
                        <a:pt x="88713" y="2353"/>
                        <a:pt x="99762" y="10925"/>
                      </a:cubicBezTo>
                      <a:lnTo>
                        <a:pt x="400847" y="243430"/>
                      </a:lnTo>
                      <a:cubicBezTo>
                        <a:pt x="411896" y="252003"/>
                        <a:pt x="418944" y="264290"/>
                        <a:pt x="420754" y="278196"/>
                      </a:cubicBezTo>
                      <a:cubicBezTo>
                        <a:pt x="422564" y="292103"/>
                        <a:pt x="418849" y="305819"/>
                        <a:pt x="410277" y="316868"/>
                      </a:cubicBezTo>
                      <a:lnTo>
                        <a:pt x="394846" y="336871"/>
                      </a:lnTo>
                      <a:cubicBezTo>
                        <a:pt x="384464" y="350301"/>
                        <a:pt x="368938" y="357254"/>
                        <a:pt x="353317" y="357254"/>
                      </a:cubicBezTo>
                      <a:close/>
                      <a:moveTo>
                        <a:pt x="338839" y="323726"/>
                      </a:moveTo>
                      <a:cubicBezTo>
                        <a:pt x="349221" y="331727"/>
                        <a:pt x="364176" y="329822"/>
                        <a:pt x="372177" y="319440"/>
                      </a:cubicBezTo>
                      <a:lnTo>
                        <a:pt x="387607" y="299438"/>
                      </a:lnTo>
                      <a:cubicBezTo>
                        <a:pt x="391512" y="294484"/>
                        <a:pt x="393132" y="288198"/>
                        <a:pt x="392370" y="281911"/>
                      </a:cubicBezTo>
                      <a:cubicBezTo>
                        <a:pt x="391512" y="275530"/>
                        <a:pt x="388369" y="270005"/>
                        <a:pt x="383321" y="266100"/>
                      </a:cubicBezTo>
                      <a:lnTo>
                        <a:pt x="82236" y="33499"/>
                      </a:lnTo>
                      <a:cubicBezTo>
                        <a:pt x="77187" y="29594"/>
                        <a:pt x="70901" y="27975"/>
                        <a:pt x="64710" y="28737"/>
                      </a:cubicBezTo>
                      <a:cubicBezTo>
                        <a:pt x="58328" y="29594"/>
                        <a:pt x="52803" y="32738"/>
                        <a:pt x="48898" y="37785"/>
                      </a:cubicBezTo>
                      <a:lnTo>
                        <a:pt x="33468" y="57788"/>
                      </a:lnTo>
                      <a:cubicBezTo>
                        <a:pt x="25467" y="68170"/>
                        <a:pt x="27372" y="83125"/>
                        <a:pt x="37754" y="91126"/>
                      </a:cubicBezTo>
                      <a:lnTo>
                        <a:pt x="338839" y="323726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sp>
            <p:nvSpPr>
              <p:cNvPr id="2595" name="Google Shape;2595;p18"/>
              <p:cNvSpPr/>
              <p:nvPr/>
            </p:nvSpPr>
            <p:spPr>
              <a:xfrm>
                <a:off x="4464025" y="5942775"/>
                <a:ext cx="326343" cy="268571"/>
              </a:xfrm>
              <a:custGeom>
                <a:avLst/>
                <a:gdLst/>
                <a:ahLst/>
                <a:cxnLst/>
                <a:rect l="l" t="t" r="r" b="b"/>
                <a:pathLst>
                  <a:path w="326343" h="268571" extrusionOk="0">
                    <a:moveTo>
                      <a:pt x="312095" y="268571"/>
                    </a:moveTo>
                    <a:cubicBezTo>
                      <a:pt x="309047" y="268571"/>
                      <a:pt x="305999" y="267619"/>
                      <a:pt x="303332" y="265618"/>
                    </a:cubicBezTo>
                    <a:cubicBezTo>
                      <a:pt x="284377" y="250950"/>
                      <a:pt x="287521" y="228090"/>
                      <a:pt x="289902" y="211421"/>
                    </a:cubicBezTo>
                    <a:cubicBezTo>
                      <a:pt x="292092" y="195705"/>
                      <a:pt x="292569" y="187895"/>
                      <a:pt x="287330" y="183894"/>
                    </a:cubicBezTo>
                    <a:cubicBezTo>
                      <a:pt x="282091" y="179798"/>
                      <a:pt x="274566" y="182275"/>
                      <a:pt x="259898" y="188371"/>
                    </a:cubicBezTo>
                    <a:cubicBezTo>
                      <a:pt x="244372" y="194848"/>
                      <a:pt x="223036" y="203706"/>
                      <a:pt x="204082" y="189038"/>
                    </a:cubicBezTo>
                    <a:cubicBezTo>
                      <a:pt x="185127" y="174369"/>
                      <a:pt x="188270" y="151509"/>
                      <a:pt x="190651" y="134745"/>
                    </a:cubicBezTo>
                    <a:cubicBezTo>
                      <a:pt x="192842" y="119029"/>
                      <a:pt x="193318" y="111219"/>
                      <a:pt x="188080" y="107218"/>
                    </a:cubicBezTo>
                    <a:cubicBezTo>
                      <a:pt x="182841" y="103122"/>
                      <a:pt x="175316" y="105599"/>
                      <a:pt x="160648" y="111695"/>
                    </a:cubicBezTo>
                    <a:cubicBezTo>
                      <a:pt x="145122" y="118172"/>
                      <a:pt x="123786" y="127030"/>
                      <a:pt x="104831" y="112362"/>
                    </a:cubicBezTo>
                    <a:cubicBezTo>
                      <a:pt x="85876" y="97693"/>
                      <a:pt x="89020" y="74833"/>
                      <a:pt x="91401" y="58164"/>
                    </a:cubicBezTo>
                    <a:cubicBezTo>
                      <a:pt x="93591" y="42448"/>
                      <a:pt x="94068" y="34637"/>
                      <a:pt x="88829" y="30542"/>
                    </a:cubicBezTo>
                    <a:cubicBezTo>
                      <a:pt x="83590" y="26446"/>
                      <a:pt x="76065" y="28922"/>
                      <a:pt x="61397" y="35019"/>
                    </a:cubicBezTo>
                    <a:cubicBezTo>
                      <a:pt x="45871" y="41496"/>
                      <a:pt x="24535" y="50354"/>
                      <a:pt x="5581" y="35685"/>
                    </a:cubicBezTo>
                    <a:cubicBezTo>
                      <a:pt x="-706" y="30828"/>
                      <a:pt x="-1849" y="21874"/>
                      <a:pt x="3009" y="15683"/>
                    </a:cubicBezTo>
                    <a:cubicBezTo>
                      <a:pt x="7866" y="9396"/>
                      <a:pt x="16820" y="8253"/>
                      <a:pt x="23011" y="13111"/>
                    </a:cubicBezTo>
                    <a:cubicBezTo>
                      <a:pt x="28250" y="17206"/>
                      <a:pt x="35775" y="14730"/>
                      <a:pt x="50443" y="8634"/>
                    </a:cubicBezTo>
                    <a:cubicBezTo>
                      <a:pt x="65969" y="2157"/>
                      <a:pt x="87305" y="-6701"/>
                      <a:pt x="106260" y="7967"/>
                    </a:cubicBezTo>
                    <a:cubicBezTo>
                      <a:pt x="125215" y="22636"/>
                      <a:pt x="122071" y="45496"/>
                      <a:pt x="119690" y="62165"/>
                    </a:cubicBezTo>
                    <a:cubicBezTo>
                      <a:pt x="117499" y="77881"/>
                      <a:pt x="117023" y="85691"/>
                      <a:pt x="122262" y="89787"/>
                    </a:cubicBezTo>
                    <a:cubicBezTo>
                      <a:pt x="127500" y="93883"/>
                      <a:pt x="135025" y="91406"/>
                      <a:pt x="149694" y="85310"/>
                    </a:cubicBezTo>
                    <a:cubicBezTo>
                      <a:pt x="165220" y="78833"/>
                      <a:pt x="186556" y="69975"/>
                      <a:pt x="205510" y="84643"/>
                    </a:cubicBezTo>
                    <a:cubicBezTo>
                      <a:pt x="224465" y="99312"/>
                      <a:pt x="221227" y="122077"/>
                      <a:pt x="218940" y="138745"/>
                    </a:cubicBezTo>
                    <a:cubicBezTo>
                      <a:pt x="216750" y="154462"/>
                      <a:pt x="216274" y="162368"/>
                      <a:pt x="221512" y="166368"/>
                    </a:cubicBezTo>
                    <a:cubicBezTo>
                      <a:pt x="226751" y="170464"/>
                      <a:pt x="234276" y="167987"/>
                      <a:pt x="248944" y="161891"/>
                    </a:cubicBezTo>
                    <a:cubicBezTo>
                      <a:pt x="264470" y="155414"/>
                      <a:pt x="285806" y="146556"/>
                      <a:pt x="304761" y="161225"/>
                    </a:cubicBezTo>
                    <a:cubicBezTo>
                      <a:pt x="323716" y="175893"/>
                      <a:pt x="320477" y="198658"/>
                      <a:pt x="318191" y="215327"/>
                    </a:cubicBezTo>
                    <a:cubicBezTo>
                      <a:pt x="316000" y="231043"/>
                      <a:pt x="315524" y="238949"/>
                      <a:pt x="320763" y="242949"/>
                    </a:cubicBezTo>
                    <a:cubicBezTo>
                      <a:pt x="327049" y="247807"/>
                      <a:pt x="328192" y="256760"/>
                      <a:pt x="323334" y="262952"/>
                    </a:cubicBezTo>
                    <a:cubicBezTo>
                      <a:pt x="320572" y="266666"/>
                      <a:pt x="316286" y="268571"/>
                      <a:pt x="312095" y="26857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grpSp>
            <p:nvGrpSpPr>
              <p:cNvPr id="2596" name="Google Shape;2596;p18"/>
              <p:cNvGrpSpPr/>
              <p:nvPr/>
            </p:nvGrpSpPr>
            <p:grpSpPr>
              <a:xfrm>
                <a:off x="4661227" y="5807423"/>
                <a:ext cx="195857" cy="208030"/>
                <a:chOff x="4661227" y="5807423"/>
                <a:chExt cx="195857" cy="208030"/>
              </a:xfrm>
            </p:grpSpPr>
            <p:sp>
              <p:nvSpPr>
                <p:cNvPr id="2597" name="Google Shape;2597;p18"/>
                <p:cNvSpPr/>
                <p:nvPr/>
              </p:nvSpPr>
              <p:spPr>
                <a:xfrm rot="-3138037">
                  <a:off x="4670240" y="5856391"/>
                  <a:ext cx="177831" cy="11009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7546" h="109918" extrusionOk="0">
                      <a:moveTo>
                        <a:pt x="177546" y="54959"/>
                      </a:moveTo>
                      <a:cubicBezTo>
                        <a:pt x="177546" y="85313"/>
                        <a:pt x="137801" y="109919"/>
                        <a:pt x="88773" y="109919"/>
                      </a:cubicBezTo>
                      <a:cubicBezTo>
                        <a:pt x="39745" y="109919"/>
                        <a:pt x="0" y="85313"/>
                        <a:pt x="0" y="54959"/>
                      </a:cubicBezTo>
                      <a:cubicBezTo>
                        <a:pt x="0" y="24606"/>
                        <a:pt x="39745" y="0"/>
                        <a:pt x="88773" y="0"/>
                      </a:cubicBezTo>
                      <a:cubicBezTo>
                        <a:pt x="137801" y="0"/>
                        <a:pt x="177546" y="24606"/>
                        <a:pt x="177546" y="54959"/>
                      </a:cubicBezTo>
                      <a:close/>
                    </a:path>
                  </a:pathLst>
                </a:custGeom>
                <a:solidFill>
                  <a:srgbClr val="D8D7D5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598" name="Google Shape;2598;p18"/>
                <p:cNvSpPr/>
                <p:nvPr/>
              </p:nvSpPr>
              <p:spPr>
                <a:xfrm>
                  <a:off x="4675124" y="5819105"/>
                  <a:ext cx="167770" cy="18450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7770" h="184501" extrusionOk="0">
                      <a:moveTo>
                        <a:pt x="53657" y="184502"/>
                      </a:moveTo>
                      <a:cubicBezTo>
                        <a:pt x="41465" y="184502"/>
                        <a:pt x="30225" y="181073"/>
                        <a:pt x="20891" y="173834"/>
                      </a:cubicBezTo>
                      <a:cubicBezTo>
                        <a:pt x="-9875" y="150117"/>
                        <a:pt x="-6256" y="95633"/>
                        <a:pt x="29082" y="49914"/>
                      </a:cubicBezTo>
                      <a:cubicBezTo>
                        <a:pt x="45179" y="29054"/>
                        <a:pt x="65563" y="13243"/>
                        <a:pt x="86518" y="5432"/>
                      </a:cubicBezTo>
                      <a:cubicBezTo>
                        <a:pt x="109759" y="-3331"/>
                        <a:pt x="131285" y="-1426"/>
                        <a:pt x="146906" y="10671"/>
                      </a:cubicBezTo>
                      <a:cubicBezTo>
                        <a:pt x="162623" y="22768"/>
                        <a:pt x="169766" y="43056"/>
                        <a:pt x="167290" y="67821"/>
                      </a:cubicBezTo>
                      <a:cubicBezTo>
                        <a:pt x="165004" y="90014"/>
                        <a:pt x="154812" y="113731"/>
                        <a:pt x="138715" y="134591"/>
                      </a:cubicBezTo>
                      <a:lnTo>
                        <a:pt x="138715" y="134591"/>
                      </a:lnTo>
                      <a:cubicBezTo>
                        <a:pt x="114045" y="166499"/>
                        <a:pt x="81565" y="184502"/>
                        <a:pt x="53657" y="184502"/>
                      </a:cubicBezTo>
                      <a:close/>
                      <a:moveTo>
                        <a:pt x="114236" y="28673"/>
                      </a:moveTo>
                      <a:cubicBezTo>
                        <a:pt x="107568" y="28673"/>
                        <a:pt x="100996" y="30578"/>
                        <a:pt x="96519" y="32197"/>
                      </a:cubicBezTo>
                      <a:cubicBezTo>
                        <a:pt x="80707" y="38103"/>
                        <a:pt x="64420" y="50962"/>
                        <a:pt x="51656" y="67440"/>
                      </a:cubicBezTo>
                      <a:cubicBezTo>
                        <a:pt x="24796" y="102206"/>
                        <a:pt x="23081" y="139544"/>
                        <a:pt x="38321" y="151260"/>
                      </a:cubicBezTo>
                      <a:cubicBezTo>
                        <a:pt x="53561" y="162975"/>
                        <a:pt x="89185" y="151927"/>
                        <a:pt x="116045" y="117160"/>
                      </a:cubicBezTo>
                      <a:lnTo>
                        <a:pt x="116045" y="117160"/>
                      </a:lnTo>
                      <a:cubicBezTo>
                        <a:pt x="128714" y="100682"/>
                        <a:pt x="137000" y="81632"/>
                        <a:pt x="138810" y="64868"/>
                      </a:cubicBezTo>
                      <a:cubicBezTo>
                        <a:pt x="139667" y="56486"/>
                        <a:pt x="139572" y="41151"/>
                        <a:pt x="129380" y="33340"/>
                      </a:cubicBezTo>
                      <a:cubicBezTo>
                        <a:pt x="124904" y="29911"/>
                        <a:pt x="119474" y="28673"/>
                        <a:pt x="114236" y="28673"/>
                      </a:cubicBezTo>
                      <a:close/>
                      <a:moveTo>
                        <a:pt x="127380" y="125923"/>
                      </a:moveTo>
                      <a:lnTo>
                        <a:pt x="127380" y="125923"/>
                      </a:lnTo>
                      <a:lnTo>
                        <a:pt x="127380" y="125923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sp>
            <p:nvSpPr>
              <p:cNvPr id="2599" name="Google Shape;2599;p18"/>
              <p:cNvSpPr/>
              <p:nvPr/>
            </p:nvSpPr>
            <p:spPr>
              <a:xfrm>
                <a:off x="4462652" y="5435059"/>
                <a:ext cx="812248" cy="844788"/>
              </a:xfrm>
              <a:custGeom>
                <a:avLst/>
                <a:gdLst/>
                <a:ahLst/>
                <a:cxnLst/>
                <a:rect l="l" t="t" r="r" b="b"/>
                <a:pathLst>
                  <a:path w="812248" h="844788" extrusionOk="0">
                    <a:moveTo>
                      <a:pt x="673703" y="304800"/>
                    </a:moveTo>
                    <a:lnTo>
                      <a:pt x="611696" y="385096"/>
                    </a:lnTo>
                    <a:lnTo>
                      <a:pt x="615125" y="387763"/>
                    </a:lnTo>
                    <a:cubicBezTo>
                      <a:pt x="629793" y="399098"/>
                      <a:pt x="632555" y="420434"/>
                      <a:pt x="621221" y="435102"/>
                    </a:cubicBezTo>
                    <a:lnTo>
                      <a:pt x="600456" y="461963"/>
                    </a:lnTo>
                    <a:cubicBezTo>
                      <a:pt x="589121" y="476726"/>
                      <a:pt x="567690" y="479393"/>
                      <a:pt x="553117" y="468059"/>
                    </a:cubicBezTo>
                    <a:lnTo>
                      <a:pt x="549688" y="465391"/>
                    </a:lnTo>
                    <a:lnTo>
                      <a:pt x="311944" y="773239"/>
                    </a:lnTo>
                    <a:lnTo>
                      <a:pt x="160973" y="822198"/>
                    </a:lnTo>
                    <a:lnTo>
                      <a:pt x="103442" y="840772"/>
                    </a:lnTo>
                    <a:cubicBezTo>
                      <a:pt x="56960" y="855916"/>
                      <a:pt x="9716" y="826484"/>
                      <a:pt x="0" y="781812"/>
                    </a:cubicBezTo>
                    <a:cubicBezTo>
                      <a:pt x="17812" y="790575"/>
                      <a:pt x="39148" y="793052"/>
                      <a:pt x="60293" y="786099"/>
                    </a:cubicBezTo>
                    <a:lnTo>
                      <a:pt x="117824" y="767525"/>
                    </a:lnTo>
                    <a:lnTo>
                      <a:pt x="268796" y="718566"/>
                    </a:lnTo>
                    <a:lnTo>
                      <a:pt x="506540" y="410718"/>
                    </a:lnTo>
                    <a:lnTo>
                      <a:pt x="509969" y="413385"/>
                    </a:lnTo>
                    <a:cubicBezTo>
                      <a:pt x="524637" y="424720"/>
                      <a:pt x="545973" y="421957"/>
                      <a:pt x="557308" y="407289"/>
                    </a:cubicBezTo>
                    <a:lnTo>
                      <a:pt x="578072" y="380429"/>
                    </a:lnTo>
                    <a:cubicBezTo>
                      <a:pt x="589407" y="365760"/>
                      <a:pt x="586645" y="344424"/>
                      <a:pt x="571976" y="333090"/>
                    </a:cubicBezTo>
                    <a:lnTo>
                      <a:pt x="568547" y="330422"/>
                    </a:lnTo>
                    <a:lnTo>
                      <a:pt x="630555" y="250127"/>
                    </a:lnTo>
                    <a:lnTo>
                      <a:pt x="633984" y="252794"/>
                    </a:lnTo>
                    <a:cubicBezTo>
                      <a:pt x="648653" y="264129"/>
                      <a:pt x="669988" y="261366"/>
                      <a:pt x="681323" y="246698"/>
                    </a:cubicBezTo>
                    <a:lnTo>
                      <a:pt x="702088" y="219837"/>
                    </a:lnTo>
                    <a:cubicBezTo>
                      <a:pt x="713422" y="205169"/>
                      <a:pt x="710660" y="183832"/>
                      <a:pt x="695992" y="172498"/>
                    </a:cubicBezTo>
                    <a:lnTo>
                      <a:pt x="692563" y="169831"/>
                    </a:lnTo>
                    <a:lnTo>
                      <a:pt x="747141" y="99156"/>
                    </a:lnTo>
                    <a:cubicBezTo>
                      <a:pt x="769716" y="69914"/>
                      <a:pt x="774478" y="32481"/>
                      <a:pt x="763143" y="0"/>
                    </a:cubicBezTo>
                    <a:lnTo>
                      <a:pt x="771335" y="6382"/>
                    </a:lnTo>
                    <a:cubicBezTo>
                      <a:pt x="817341" y="41910"/>
                      <a:pt x="825817" y="107918"/>
                      <a:pt x="790289" y="153924"/>
                    </a:cubicBezTo>
                    <a:lnTo>
                      <a:pt x="735711" y="224600"/>
                    </a:lnTo>
                    <a:lnTo>
                      <a:pt x="739140" y="227266"/>
                    </a:lnTo>
                    <a:cubicBezTo>
                      <a:pt x="753808" y="238601"/>
                      <a:pt x="756571" y="259938"/>
                      <a:pt x="745236" y="274606"/>
                    </a:cubicBezTo>
                    <a:lnTo>
                      <a:pt x="724472" y="301466"/>
                    </a:lnTo>
                    <a:cubicBezTo>
                      <a:pt x="713137" y="316230"/>
                      <a:pt x="691801" y="318897"/>
                      <a:pt x="677132" y="307563"/>
                    </a:cubicBezTo>
                    <a:lnTo>
                      <a:pt x="673703" y="304800"/>
                    </a:lnTo>
                    <a:close/>
                  </a:path>
                </a:pathLst>
              </a:custGeom>
              <a:solidFill>
                <a:srgbClr val="000000">
                  <a:alpha val="980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2600" name="Google Shape;2600;p18"/>
          <p:cNvGrpSpPr/>
          <p:nvPr/>
        </p:nvGrpSpPr>
        <p:grpSpPr>
          <a:xfrm>
            <a:off x="16340811" y="2296267"/>
            <a:ext cx="1268764" cy="1512536"/>
            <a:chOff x="16295136" y="957167"/>
            <a:chExt cx="1268764" cy="1512536"/>
          </a:xfrm>
        </p:grpSpPr>
        <p:grpSp>
          <p:nvGrpSpPr>
            <p:cNvPr id="2601" name="Google Shape;2601;p18"/>
            <p:cNvGrpSpPr/>
            <p:nvPr/>
          </p:nvGrpSpPr>
          <p:grpSpPr>
            <a:xfrm rot="1552322">
              <a:off x="16540639" y="1061526"/>
              <a:ext cx="777769" cy="1303822"/>
              <a:chOff x="5875210" y="3579589"/>
              <a:chExt cx="504443" cy="845629"/>
            </a:xfrm>
          </p:grpSpPr>
          <p:grpSp>
            <p:nvGrpSpPr>
              <p:cNvPr id="2602" name="Google Shape;2602;p18"/>
              <p:cNvGrpSpPr/>
              <p:nvPr/>
            </p:nvGrpSpPr>
            <p:grpSpPr>
              <a:xfrm>
                <a:off x="5875210" y="3579589"/>
                <a:ext cx="504443" cy="845629"/>
                <a:chOff x="5875210" y="3579589"/>
                <a:chExt cx="504443" cy="845629"/>
              </a:xfrm>
            </p:grpSpPr>
            <p:grpSp>
              <p:nvGrpSpPr>
                <p:cNvPr id="2603" name="Google Shape;2603;p18"/>
                <p:cNvGrpSpPr/>
                <p:nvPr/>
              </p:nvGrpSpPr>
              <p:grpSpPr>
                <a:xfrm>
                  <a:off x="5875210" y="3579589"/>
                  <a:ext cx="504443" cy="845629"/>
                  <a:chOff x="5875210" y="3579589"/>
                  <a:chExt cx="504443" cy="845629"/>
                </a:xfrm>
              </p:grpSpPr>
              <p:sp>
                <p:nvSpPr>
                  <p:cNvPr id="2604" name="Google Shape;2604;p18"/>
                  <p:cNvSpPr/>
                  <p:nvPr/>
                </p:nvSpPr>
                <p:spPr>
                  <a:xfrm>
                    <a:off x="5889498" y="3593782"/>
                    <a:ext cx="475868" cy="81714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75868" h="817149" extrusionOk="0">
                        <a:moveTo>
                          <a:pt x="422910" y="817150"/>
                        </a:moveTo>
                        <a:lnTo>
                          <a:pt x="52959" y="817150"/>
                        </a:lnTo>
                        <a:cubicBezTo>
                          <a:pt x="23813" y="817150"/>
                          <a:pt x="0" y="793337"/>
                          <a:pt x="0" y="764191"/>
                        </a:cubicBezTo>
                        <a:lnTo>
                          <a:pt x="0" y="52959"/>
                        </a:lnTo>
                        <a:cubicBezTo>
                          <a:pt x="0" y="23813"/>
                          <a:pt x="23813" y="0"/>
                          <a:pt x="52959" y="0"/>
                        </a:cubicBezTo>
                        <a:lnTo>
                          <a:pt x="422910" y="0"/>
                        </a:lnTo>
                        <a:cubicBezTo>
                          <a:pt x="452056" y="0"/>
                          <a:pt x="475869" y="23813"/>
                          <a:pt x="475869" y="52959"/>
                        </a:cubicBezTo>
                        <a:lnTo>
                          <a:pt x="475869" y="764191"/>
                        </a:lnTo>
                        <a:cubicBezTo>
                          <a:pt x="475774" y="793337"/>
                          <a:pt x="451961" y="817150"/>
                          <a:pt x="422910" y="817150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 w="228600" cap="flat" cmpd="sng">
                    <a:solidFill>
                      <a:srgbClr val="FFFFFF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605" name="Google Shape;2605;p18"/>
                  <p:cNvSpPr/>
                  <p:nvPr/>
                </p:nvSpPr>
                <p:spPr>
                  <a:xfrm>
                    <a:off x="5875210" y="3579589"/>
                    <a:ext cx="504443" cy="84562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04443" h="845629" extrusionOk="0">
                        <a:moveTo>
                          <a:pt x="437197" y="845630"/>
                        </a:moveTo>
                        <a:lnTo>
                          <a:pt x="67246" y="845630"/>
                        </a:lnTo>
                        <a:cubicBezTo>
                          <a:pt x="30194" y="845630"/>
                          <a:pt x="0" y="815435"/>
                          <a:pt x="0" y="778478"/>
                        </a:cubicBezTo>
                        <a:lnTo>
                          <a:pt x="0" y="67246"/>
                        </a:lnTo>
                        <a:cubicBezTo>
                          <a:pt x="0" y="30194"/>
                          <a:pt x="30194" y="0"/>
                          <a:pt x="67246" y="0"/>
                        </a:cubicBezTo>
                        <a:lnTo>
                          <a:pt x="437197" y="0"/>
                        </a:lnTo>
                        <a:cubicBezTo>
                          <a:pt x="474250" y="0"/>
                          <a:pt x="504444" y="30194"/>
                          <a:pt x="504444" y="67246"/>
                        </a:cubicBezTo>
                        <a:lnTo>
                          <a:pt x="504444" y="778478"/>
                        </a:lnTo>
                        <a:cubicBezTo>
                          <a:pt x="504349" y="815435"/>
                          <a:pt x="474250" y="845630"/>
                          <a:pt x="437197" y="845630"/>
                        </a:cubicBezTo>
                        <a:close/>
                        <a:moveTo>
                          <a:pt x="67246" y="28480"/>
                        </a:moveTo>
                        <a:cubicBezTo>
                          <a:pt x="45911" y="28480"/>
                          <a:pt x="28575" y="45815"/>
                          <a:pt x="28575" y="67151"/>
                        </a:cubicBezTo>
                        <a:lnTo>
                          <a:pt x="28575" y="778383"/>
                        </a:lnTo>
                        <a:cubicBezTo>
                          <a:pt x="28575" y="799719"/>
                          <a:pt x="45911" y="816959"/>
                          <a:pt x="67246" y="816959"/>
                        </a:cubicBezTo>
                        <a:lnTo>
                          <a:pt x="437197" y="816959"/>
                        </a:lnTo>
                        <a:cubicBezTo>
                          <a:pt x="458533" y="816959"/>
                          <a:pt x="475869" y="799624"/>
                          <a:pt x="475869" y="778383"/>
                        </a:cubicBezTo>
                        <a:lnTo>
                          <a:pt x="475869" y="67151"/>
                        </a:lnTo>
                        <a:cubicBezTo>
                          <a:pt x="475869" y="45815"/>
                          <a:pt x="458533" y="28480"/>
                          <a:pt x="437197" y="28480"/>
                        </a:cubicBezTo>
                        <a:lnTo>
                          <a:pt x="67246" y="2848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228600" cap="flat" cmpd="sng">
                    <a:solidFill>
                      <a:srgbClr val="FFFFFF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606" name="Google Shape;2606;p18"/>
                <p:cNvGrpSpPr/>
                <p:nvPr/>
              </p:nvGrpSpPr>
              <p:grpSpPr>
                <a:xfrm>
                  <a:off x="5875210" y="3776090"/>
                  <a:ext cx="504348" cy="442245"/>
                  <a:chOff x="5875210" y="3776090"/>
                  <a:chExt cx="504348" cy="442245"/>
                </a:xfrm>
              </p:grpSpPr>
              <p:sp>
                <p:nvSpPr>
                  <p:cNvPr id="2607" name="Google Shape;2607;p18"/>
                  <p:cNvSpPr/>
                  <p:nvPr/>
                </p:nvSpPr>
                <p:spPr>
                  <a:xfrm>
                    <a:off x="5889498" y="3790378"/>
                    <a:ext cx="475773" cy="41367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75773" h="413670" extrusionOk="0">
                        <a:moveTo>
                          <a:pt x="0" y="0"/>
                        </a:moveTo>
                        <a:lnTo>
                          <a:pt x="475774" y="0"/>
                        </a:lnTo>
                        <a:lnTo>
                          <a:pt x="475774" y="413671"/>
                        </a:lnTo>
                        <a:lnTo>
                          <a:pt x="0" y="413671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228600" cap="flat" cmpd="sng">
                    <a:solidFill>
                      <a:srgbClr val="FFFFFF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608" name="Google Shape;2608;p18"/>
                  <p:cNvSpPr/>
                  <p:nvPr/>
                </p:nvSpPr>
                <p:spPr>
                  <a:xfrm>
                    <a:off x="5875210" y="3776090"/>
                    <a:ext cx="504348" cy="44224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04348" h="442245" extrusionOk="0">
                        <a:moveTo>
                          <a:pt x="490061" y="442246"/>
                        </a:moveTo>
                        <a:lnTo>
                          <a:pt x="14288" y="442246"/>
                        </a:lnTo>
                        <a:cubicBezTo>
                          <a:pt x="6382" y="442246"/>
                          <a:pt x="0" y="435864"/>
                          <a:pt x="0" y="427958"/>
                        </a:cubicBezTo>
                        <a:lnTo>
                          <a:pt x="0" y="14288"/>
                        </a:lnTo>
                        <a:cubicBezTo>
                          <a:pt x="0" y="6382"/>
                          <a:pt x="6382" y="0"/>
                          <a:pt x="14288" y="0"/>
                        </a:cubicBezTo>
                        <a:lnTo>
                          <a:pt x="490061" y="0"/>
                        </a:lnTo>
                        <a:cubicBezTo>
                          <a:pt x="497967" y="0"/>
                          <a:pt x="504349" y="6382"/>
                          <a:pt x="504349" y="14288"/>
                        </a:cubicBezTo>
                        <a:lnTo>
                          <a:pt x="504349" y="427958"/>
                        </a:lnTo>
                        <a:cubicBezTo>
                          <a:pt x="504349" y="435864"/>
                          <a:pt x="497967" y="442246"/>
                          <a:pt x="490061" y="442246"/>
                        </a:cubicBezTo>
                        <a:close/>
                        <a:moveTo>
                          <a:pt x="28575" y="413671"/>
                        </a:moveTo>
                        <a:lnTo>
                          <a:pt x="475774" y="413671"/>
                        </a:lnTo>
                        <a:lnTo>
                          <a:pt x="475774" y="28575"/>
                        </a:lnTo>
                        <a:lnTo>
                          <a:pt x="28575" y="28575"/>
                        </a:lnTo>
                        <a:lnTo>
                          <a:pt x="28575" y="413671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228600" cap="flat" cmpd="sng">
                    <a:solidFill>
                      <a:srgbClr val="FFFFFF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  <p:sp>
            <p:nvSpPr>
              <p:cNvPr id="2609" name="Google Shape;2609;p18"/>
              <p:cNvSpPr/>
              <p:nvPr/>
            </p:nvSpPr>
            <p:spPr>
              <a:xfrm>
                <a:off x="5889498" y="3593782"/>
                <a:ext cx="195738" cy="817149"/>
              </a:xfrm>
              <a:custGeom>
                <a:avLst/>
                <a:gdLst/>
                <a:ahLst/>
                <a:cxnLst/>
                <a:rect l="l" t="t" r="r" b="b"/>
                <a:pathLst>
                  <a:path w="195738" h="817149" extrusionOk="0">
                    <a:moveTo>
                      <a:pt x="195739" y="817150"/>
                    </a:moveTo>
                    <a:lnTo>
                      <a:pt x="52864" y="817150"/>
                    </a:lnTo>
                    <a:cubicBezTo>
                      <a:pt x="23813" y="817150"/>
                      <a:pt x="0" y="793337"/>
                      <a:pt x="0" y="764191"/>
                    </a:cubicBezTo>
                    <a:lnTo>
                      <a:pt x="0" y="52959"/>
                    </a:lnTo>
                    <a:cubicBezTo>
                      <a:pt x="0" y="23813"/>
                      <a:pt x="23813" y="0"/>
                      <a:pt x="52864" y="0"/>
                    </a:cubicBezTo>
                    <a:lnTo>
                      <a:pt x="195739" y="0"/>
                    </a:lnTo>
                    <a:cubicBezTo>
                      <a:pt x="166688" y="0"/>
                      <a:pt x="142875" y="23813"/>
                      <a:pt x="142875" y="52959"/>
                    </a:cubicBezTo>
                    <a:lnTo>
                      <a:pt x="142875" y="764191"/>
                    </a:lnTo>
                    <a:cubicBezTo>
                      <a:pt x="142875" y="793337"/>
                      <a:pt x="166688" y="817150"/>
                      <a:pt x="195739" y="817150"/>
                    </a:cubicBezTo>
                    <a:close/>
                  </a:path>
                </a:pathLst>
              </a:custGeom>
              <a:solidFill>
                <a:srgbClr val="FFFFFF"/>
              </a:solidFill>
              <a:ln w="228600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610" name="Google Shape;2610;p18"/>
            <p:cNvGrpSpPr/>
            <p:nvPr/>
          </p:nvGrpSpPr>
          <p:grpSpPr>
            <a:xfrm rot="1552322">
              <a:off x="16540628" y="1061521"/>
              <a:ext cx="777769" cy="1303822"/>
              <a:chOff x="5875210" y="3579589"/>
              <a:chExt cx="504443" cy="845629"/>
            </a:xfrm>
          </p:grpSpPr>
          <p:grpSp>
            <p:nvGrpSpPr>
              <p:cNvPr id="2611" name="Google Shape;2611;p18"/>
              <p:cNvGrpSpPr/>
              <p:nvPr/>
            </p:nvGrpSpPr>
            <p:grpSpPr>
              <a:xfrm>
                <a:off x="5875210" y="3579589"/>
                <a:ext cx="504443" cy="845629"/>
                <a:chOff x="5875210" y="3579589"/>
                <a:chExt cx="504443" cy="845629"/>
              </a:xfrm>
            </p:grpSpPr>
            <p:grpSp>
              <p:nvGrpSpPr>
                <p:cNvPr id="2612" name="Google Shape;2612;p18"/>
                <p:cNvGrpSpPr/>
                <p:nvPr/>
              </p:nvGrpSpPr>
              <p:grpSpPr>
                <a:xfrm>
                  <a:off x="5875210" y="3579589"/>
                  <a:ext cx="504443" cy="845629"/>
                  <a:chOff x="5875210" y="3579589"/>
                  <a:chExt cx="504443" cy="845629"/>
                </a:xfrm>
              </p:grpSpPr>
              <p:sp>
                <p:nvSpPr>
                  <p:cNvPr id="2613" name="Google Shape;2613;p18"/>
                  <p:cNvSpPr/>
                  <p:nvPr/>
                </p:nvSpPr>
                <p:spPr>
                  <a:xfrm>
                    <a:off x="5889498" y="3593782"/>
                    <a:ext cx="475868" cy="81714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75868" h="817149" extrusionOk="0">
                        <a:moveTo>
                          <a:pt x="422910" y="817150"/>
                        </a:moveTo>
                        <a:lnTo>
                          <a:pt x="52959" y="817150"/>
                        </a:lnTo>
                        <a:cubicBezTo>
                          <a:pt x="23813" y="817150"/>
                          <a:pt x="0" y="793337"/>
                          <a:pt x="0" y="764191"/>
                        </a:cubicBezTo>
                        <a:lnTo>
                          <a:pt x="0" y="52959"/>
                        </a:lnTo>
                        <a:cubicBezTo>
                          <a:pt x="0" y="23813"/>
                          <a:pt x="23813" y="0"/>
                          <a:pt x="52959" y="0"/>
                        </a:cubicBezTo>
                        <a:lnTo>
                          <a:pt x="422910" y="0"/>
                        </a:lnTo>
                        <a:cubicBezTo>
                          <a:pt x="452056" y="0"/>
                          <a:pt x="475869" y="23813"/>
                          <a:pt x="475869" y="52959"/>
                        </a:cubicBezTo>
                        <a:lnTo>
                          <a:pt x="475869" y="764191"/>
                        </a:lnTo>
                        <a:cubicBezTo>
                          <a:pt x="475774" y="793337"/>
                          <a:pt x="451961" y="817150"/>
                          <a:pt x="422910" y="817150"/>
                        </a:cubicBezTo>
                        <a:close/>
                      </a:path>
                    </a:pathLst>
                  </a:custGeom>
                  <a:solidFill>
                    <a:srgbClr val="FDFDFD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614" name="Google Shape;2614;p18"/>
                  <p:cNvSpPr/>
                  <p:nvPr/>
                </p:nvSpPr>
                <p:spPr>
                  <a:xfrm>
                    <a:off x="5875210" y="3579589"/>
                    <a:ext cx="504443" cy="84562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04443" h="845629" extrusionOk="0">
                        <a:moveTo>
                          <a:pt x="437197" y="845630"/>
                        </a:moveTo>
                        <a:lnTo>
                          <a:pt x="67246" y="845630"/>
                        </a:lnTo>
                        <a:cubicBezTo>
                          <a:pt x="30194" y="845630"/>
                          <a:pt x="0" y="815435"/>
                          <a:pt x="0" y="778478"/>
                        </a:cubicBezTo>
                        <a:lnTo>
                          <a:pt x="0" y="67246"/>
                        </a:lnTo>
                        <a:cubicBezTo>
                          <a:pt x="0" y="30194"/>
                          <a:pt x="30194" y="0"/>
                          <a:pt x="67246" y="0"/>
                        </a:cubicBezTo>
                        <a:lnTo>
                          <a:pt x="437197" y="0"/>
                        </a:lnTo>
                        <a:cubicBezTo>
                          <a:pt x="474250" y="0"/>
                          <a:pt x="504444" y="30194"/>
                          <a:pt x="504444" y="67246"/>
                        </a:cubicBezTo>
                        <a:lnTo>
                          <a:pt x="504444" y="778478"/>
                        </a:lnTo>
                        <a:cubicBezTo>
                          <a:pt x="504349" y="815435"/>
                          <a:pt x="474250" y="845630"/>
                          <a:pt x="437197" y="845630"/>
                        </a:cubicBezTo>
                        <a:close/>
                        <a:moveTo>
                          <a:pt x="67246" y="28480"/>
                        </a:moveTo>
                        <a:cubicBezTo>
                          <a:pt x="45911" y="28480"/>
                          <a:pt x="28575" y="45815"/>
                          <a:pt x="28575" y="67151"/>
                        </a:cubicBezTo>
                        <a:lnTo>
                          <a:pt x="28575" y="778383"/>
                        </a:lnTo>
                        <a:cubicBezTo>
                          <a:pt x="28575" y="799719"/>
                          <a:pt x="45911" y="816959"/>
                          <a:pt x="67246" y="816959"/>
                        </a:cubicBezTo>
                        <a:lnTo>
                          <a:pt x="437197" y="816959"/>
                        </a:lnTo>
                        <a:cubicBezTo>
                          <a:pt x="458533" y="816959"/>
                          <a:pt x="475869" y="799624"/>
                          <a:pt x="475869" y="778383"/>
                        </a:cubicBezTo>
                        <a:lnTo>
                          <a:pt x="475869" y="67151"/>
                        </a:lnTo>
                        <a:cubicBezTo>
                          <a:pt x="475869" y="45815"/>
                          <a:pt x="458533" y="28480"/>
                          <a:pt x="437197" y="28480"/>
                        </a:cubicBezTo>
                        <a:lnTo>
                          <a:pt x="67246" y="28480"/>
                        </a:ln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615" name="Google Shape;2615;p18"/>
                <p:cNvGrpSpPr/>
                <p:nvPr/>
              </p:nvGrpSpPr>
              <p:grpSpPr>
                <a:xfrm>
                  <a:off x="5875210" y="3776090"/>
                  <a:ext cx="504348" cy="442245"/>
                  <a:chOff x="5875210" y="3776090"/>
                  <a:chExt cx="504348" cy="442245"/>
                </a:xfrm>
              </p:grpSpPr>
              <p:sp>
                <p:nvSpPr>
                  <p:cNvPr id="2616" name="Google Shape;2616;p18"/>
                  <p:cNvSpPr/>
                  <p:nvPr/>
                </p:nvSpPr>
                <p:spPr>
                  <a:xfrm>
                    <a:off x="5889498" y="3790378"/>
                    <a:ext cx="475773" cy="41367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75773" h="413670" extrusionOk="0">
                        <a:moveTo>
                          <a:pt x="0" y="0"/>
                        </a:moveTo>
                        <a:lnTo>
                          <a:pt x="475774" y="0"/>
                        </a:lnTo>
                        <a:lnTo>
                          <a:pt x="475774" y="413671"/>
                        </a:lnTo>
                        <a:lnTo>
                          <a:pt x="0" y="413671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617" name="Google Shape;2617;p18"/>
                  <p:cNvSpPr/>
                  <p:nvPr/>
                </p:nvSpPr>
                <p:spPr>
                  <a:xfrm>
                    <a:off x="5875210" y="3776090"/>
                    <a:ext cx="504348" cy="44224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04348" h="442245" extrusionOk="0">
                        <a:moveTo>
                          <a:pt x="490061" y="442246"/>
                        </a:moveTo>
                        <a:lnTo>
                          <a:pt x="14288" y="442246"/>
                        </a:lnTo>
                        <a:cubicBezTo>
                          <a:pt x="6382" y="442246"/>
                          <a:pt x="0" y="435864"/>
                          <a:pt x="0" y="427958"/>
                        </a:cubicBezTo>
                        <a:lnTo>
                          <a:pt x="0" y="14288"/>
                        </a:lnTo>
                        <a:cubicBezTo>
                          <a:pt x="0" y="6382"/>
                          <a:pt x="6382" y="0"/>
                          <a:pt x="14288" y="0"/>
                        </a:cubicBezTo>
                        <a:lnTo>
                          <a:pt x="490061" y="0"/>
                        </a:lnTo>
                        <a:cubicBezTo>
                          <a:pt x="497967" y="0"/>
                          <a:pt x="504349" y="6382"/>
                          <a:pt x="504349" y="14288"/>
                        </a:cubicBezTo>
                        <a:lnTo>
                          <a:pt x="504349" y="427958"/>
                        </a:lnTo>
                        <a:cubicBezTo>
                          <a:pt x="504349" y="435864"/>
                          <a:pt x="497967" y="442246"/>
                          <a:pt x="490061" y="442246"/>
                        </a:cubicBezTo>
                        <a:close/>
                        <a:moveTo>
                          <a:pt x="28575" y="413671"/>
                        </a:moveTo>
                        <a:lnTo>
                          <a:pt x="475774" y="413671"/>
                        </a:lnTo>
                        <a:lnTo>
                          <a:pt x="475774" y="28575"/>
                        </a:lnTo>
                        <a:lnTo>
                          <a:pt x="28575" y="28575"/>
                        </a:lnTo>
                        <a:lnTo>
                          <a:pt x="28575" y="413671"/>
                        </a:ln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  <p:sp>
            <p:nvSpPr>
              <p:cNvPr id="2618" name="Google Shape;2618;p18"/>
              <p:cNvSpPr/>
              <p:nvPr/>
            </p:nvSpPr>
            <p:spPr>
              <a:xfrm>
                <a:off x="5889498" y="3593782"/>
                <a:ext cx="195738" cy="817149"/>
              </a:xfrm>
              <a:custGeom>
                <a:avLst/>
                <a:gdLst/>
                <a:ahLst/>
                <a:cxnLst/>
                <a:rect l="l" t="t" r="r" b="b"/>
                <a:pathLst>
                  <a:path w="195738" h="817149" extrusionOk="0">
                    <a:moveTo>
                      <a:pt x="195739" y="817150"/>
                    </a:moveTo>
                    <a:lnTo>
                      <a:pt x="52864" y="817150"/>
                    </a:lnTo>
                    <a:cubicBezTo>
                      <a:pt x="23813" y="817150"/>
                      <a:pt x="0" y="793337"/>
                      <a:pt x="0" y="764191"/>
                    </a:cubicBezTo>
                    <a:lnTo>
                      <a:pt x="0" y="52959"/>
                    </a:lnTo>
                    <a:cubicBezTo>
                      <a:pt x="0" y="23813"/>
                      <a:pt x="23813" y="0"/>
                      <a:pt x="52864" y="0"/>
                    </a:cubicBezTo>
                    <a:lnTo>
                      <a:pt x="195739" y="0"/>
                    </a:lnTo>
                    <a:cubicBezTo>
                      <a:pt x="166688" y="0"/>
                      <a:pt x="142875" y="23813"/>
                      <a:pt x="142875" y="52959"/>
                    </a:cubicBezTo>
                    <a:lnTo>
                      <a:pt x="142875" y="764191"/>
                    </a:lnTo>
                    <a:cubicBezTo>
                      <a:pt x="142875" y="793337"/>
                      <a:pt x="166688" y="817150"/>
                      <a:pt x="195739" y="817150"/>
                    </a:cubicBezTo>
                    <a:close/>
                  </a:path>
                </a:pathLst>
              </a:custGeom>
              <a:solidFill>
                <a:srgbClr val="000000">
                  <a:alpha val="941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9097376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/>
          <p:nvPr/>
        </p:nvSpPr>
        <p:spPr>
          <a:xfrm>
            <a:off x="443700" y="436200"/>
            <a:ext cx="17400600" cy="9414600"/>
          </a:xfrm>
          <a:prstGeom prst="rect">
            <a:avLst/>
          </a:prstGeom>
          <a:solidFill>
            <a:schemeClr val="dk2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aphicFrame>
        <p:nvGraphicFramePr>
          <p:cNvPr id="7" name="Google Shape;7;p1"/>
          <p:cNvGraphicFramePr/>
          <p:nvPr/>
        </p:nvGraphicFramePr>
        <p:xfrm>
          <a:off x="485050" y="436250"/>
          <a:ext cx="17317900" cy="9414500"/>
        </p:xfrm>
        <a:graphic>
          <a:graphicData uri="http://schemas.openxmlformats.org/drawingml/2006/table">
            <a:tbl>
              <a:tblPr>
                <a:noFill/>
                <a:tableStyleId>{C5EA680D-5670-44C0-824B-049F2EA2BB10}</a:tableStyleId>
              </a:tblPr>
              <a:tblGrid>
                <a:gridCol w="17317900"/>
              </a:tblGrid>
              <a:tr h="47072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  <a:tr h="47072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  <a:tr h="47072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  <a:tr h="47072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  <a:tr h="47072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  <a:tr h="47072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  <a:tr h="47072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  <a:tr h="47072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  <a:tr h="47072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  <a:tr h="47072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  <a:tr h="47072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  <a:tr h="47072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  <a:tr h="47072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  <a:tr h="47072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  <a:tr h="47072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  <a:tr h="47072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  <a:tr h="47072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  <a:tr h="47072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  <a:tr h="47072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  <a:tr h="47072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</a:tbl>
          </a:graphicData>
        </a:graphic>
      </p:graphicFrame>
      <p:sp>
        <p:nvSpPr>
          <p:cNvPr id="8" name="Google Shape;8;p1"/>
          <p:cNvSpPr/>
          <p:nvPr/>
        </p:nvSpPr>
        <p:spPr>
          <a:xfrm>
            <a:off x="443700" y="436200"/>
            <a:ext cx="17400600" cy="9414600"/>
          </a:xfrm>
          <a:prstGeom prst="rect">
            <a:avLst/>
          </a:prstGeom>
          <a:solidFill>
            <a:srgbClr val="FFFFFF">
              <a:alpha val="1899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" name="Google Shape;9;p1"/>
          <p:cNvSpPr/>
          <p:nvPr/>
        </p:nvSpPr>
        <p:spPr>
          <a:xfrm rot="5400000">
            <a:off x="-696551" y="9144368"/>
            <a:ext cx="1777500" cy="187111"/>
          </a:xfrm>
          <a:custGeom>
            <a:avLst/>
            <a:gdLst/>
            <a:ahLst/>
            <a:cxnLst/>
            <a:rect l="l" t="t" r="r" b="b"/>
            <a:pathLst>
              <a:path w="919793" h="87640" extrusionOk="0">
                <a:moveTo>
                  <a:pt x="657321" y="73442"/>
                </a:moveTo>
                <a:cubicBezTo>
                  <a:pt x="659149" y="73404"/>
                  <a:pt x="660912" y="74128"/>
                  <a:pt x="662179" y="75442"/>
                </a:cubicBezTo>
                <a:cubicBezTo>
                  <a:pt x="663493" y="76709"/>
                  <a:pt x="664217" y="78471"/>
                  <a:pt x="664179" y="80300"/>
                </a:cubicBezTo>
                <a:cubicBezTo>
                  <a:pt x="664198" y="82148"/>
                  <a:pt x="663474" y="83939"/>
                  <a:pt x="662179" y="85253"/>
                </a:cubicBezTo>
                <a:cubicBezTo>
                  <a:pt x="660912" y="86568"/>
                  <a:pt x="659149" y="87291"/>
                  <a:pt x="657321" y="87253"/>
                </a:cubicBezTo>
                <a:cubicBezTo>
                  <a:pt x="655492" y="87291"/>
                  <a:pt x="653730" y="86568"/>
                  <a:pt x="652463" y="85253"/>
                </a:cubicBezTo>
                <a:cubicBezTo>
                  <a:pt x="651168" y="83939"/>
                  <a:pt x="650444" y="82148"/>
                  <a:pt x="650463" y="80300"/>
                </a:cubicBezTo>
                <a:cubicBezTo>
                  <a:pt x="650425" y="78471"/>
                  <a:pt x="651149" y="76709"/>
                  <a:pt x="652463" y="75442"/>
                </a:cubicBezTo>
                <a:cubicBezTo>
                  <a:pt x="653730" y="74128"/>
                  <a:pt x="655492" y="73404"/>
                  <a:pt x="657321" y="73442"/>
                </a:cubicBezTo>
                <a:close/>
                <a:moveTo>
                  <a:pt x="783051" y="31056"/>
                </a:moveTo>
                <a:cubicBezTo>
                  <a:pt x="776688" y="30989"/>
                  <a:pt x="770602" y="33618"/>
                  <a:pt x="766287" y="38295"/>
                </a:cubicBezTo>
                <a:cubicBezTo>
                  <a:pt x="761677" y="42876"/>
                  <a:pt x="759134" y="49134"/>
                  <a:pt x="759238" y="55630"/>
                </a:cubicBezTo>
                <a:cubicBezTo>
                  <a:pt x="759229" y="59935"/>
                  <a:pt x="760343" y="64174"/>
                  <a:pt x="762477" y="67917"/>
                </a:cubicBezTo>
                <a:cubicBezTo>
                  <a:pt x="764468" y="71632"/>
                  <a:pt x="767468" y="74709"/>
                  <a:pt x="771144" y="76776"/>
                </a:cubicBezTo>
                <a:cubicBezTo>
                  <a:pt x="774783" y="78804"/>
                  <a:pt x="778888" y="79852"/>
                  <a:pt x="783051" y="79824"/>
                </a:cubicBezTo>
                <a:cubicBezTo>
                  <a:pt x="787213" y="79843"/>
                  <a:pt x="791319" y="78795"/>
                  <a:pt x="794957" y="76776"/>
                </a:cubicBezTo>
                <a:cubicBezTo>
                  <a:pt x="798586" y="74652"/>
                  <a:pt x="801587" y="71594"/>
                  <a:pt x="803625" y="67917"/>
                </a:cubicBezTo>
                <a:cubicBezTo>
                  <a:pt x="805730" y="64165"/>
                  <a:pt x="806816" y="59926"/>
                  <a:pt x="806768" y="55630"/>
                </a:cubicBezTo>
                <a:cubicBezTo>
                  <a:pt x="806873" y="49134"/>
                  <a:pt x="804330" y="42876"/>
                  <a:pt x="799719" y="38295"/>
                </a:cubicBezTo>
                <a:cubicBezTo>
                  <a:pt x="795452" y="33608"/>
                  <a:pt x="789385" y="30979"/>
                  <a:pt x="783051" y="31056"/>
                </a:cubicBezTo>
                <a:close/>
                <a:moveTo>
                  <a:pt x="124778" y="30960"/>
                </a:moveTo>
                <a:cubicBezTo>
                  <a:pt x="120558" y="30922"/>
                  <a:pt x="116405" y="32046"/>
                  <a:pt x="112776" y="34198"/>
                </a:cubicBezTo>
                <a:cubicBezTo>
                  <a:pt x="109090" y="36332"/>
                  <a:pt x="106061" y="39428"/>
                  <a:pt x="104013" y="43152"/>
                </a:cubicBezTo>
                <a:cubicBezTo>
                  <a:pt x="101851" y="46886"/>
                  <a:pt x="100708" y="51124"/>
                  <a:pt x="100680" y="55439"/>
                </a:cubicBezTo>
                <a:cubicBezTo>
                  <a:pt x="100708" y="59754"/>
                  <a:pt x="101851" y="63993"/>
                  <a:pt x="104013" y="67726"/>
                </a:cubicBezTo>
                <a:cubicBezTo>
                  <a:pt x="106099" y="71489"/>
                  <a:pt x="109157" y="74613"/>
                  <a:pt x="112872" y="76775"/>
                </a:cubicBezTo>
                <a:cubicBezTo>
                  <a:pt x="116462" y="78956"/>
                  <a:pt x="120577" y="80109"/>
                  <a:pt x="124778" y="80109"/>
                </a:cubicBezTo>
                <a:cubicBezTo>
                  <a:pt x="129017" y="80080"/>
                  <a:pt x="133188" y="78966"/>
                  <a:pt x="136875" y="76870"/>
                </a:cubicBezTo>
                <a:cubicBezTo>
                  <a:pt x="140580" y="74822"/>
                  <a:pt x="143638" y="71784"/>
                  <a:pt x="145733" y="68107"/>
                </a:cubicBezTo>
                <a:cubicBezTo>
                  <a:pt x="147857" y="64297"/>
                  <a:pt x="148943" y="59992"/>
                  <a:pt x="148876" y="55630"/>
                </a:cubicBezTo>
                <a:cubicBezTo>
                  <a:pt x="149019" y="49057"/>
                  <a:pt x="146514" y="42714"/>
                  <a:pt x="141923" y="38008"/>
                </a:cubicBezTo>
                <a:cubicBezTo>
                  <a:pt x="137513" y="33484"/>
                  <a:pt x="131474" y="30950"/>
                  <a:pt x="125159" y="30960"/>
                </a:cubicBezTo>
                <a:close/>
                <a:moveTo>
                  <a:pt x="202407" y="30865"/>
                </a:moveTo>
                <a:cubicBezTo>
                  <a:pt x="196739" y="30751"/>
                  <a:pt x="191243" y="32836"/>
                  <a:pt x="187072" y="36675"/>
                </a:cubicBezTo>
                <a:cubicBezTo>
                  <a:pt x="183538" y="40104"/>
                  <a:pt x="181061" y="44467"/>
                  <a:pt x="179928" y="49248"/>
                </a:cubicBezTo>
                <a:lnTo>
                  <a:pt x="225267" y="49248"/>
                </a:lnTo>
                <a:cubicBezTo>
                  <a:pt x="224486" y="45619"/>
                  <a:pt x="222923" y="42209"/>
                  <a:pt x="220695" y="39247"/>
                </a:cubicBezTo>
                <a:cubicBezTo>
                  <a:pt x="218580" y="36618"/>
                  <a:pt x="215875" y="34522"/>
                  <a:pt x="212789" y="33151"/>
                </a:cubicBezTo>
                <a:cubicBezTo>
                  <a:pt x="209541" y="31636"/>
                  <a:pt x="205988" y="30865"/>
                  <a:pt x="202407" y="30865"/>
                </a:cubicBezTo>
                <a:close/>
                <a:moveTo>
                  <a:pt x="599885" y="30675"/>
                </a:moveTo>
                <a:cubicBezTo>
                  <a:pt x="595665" y="30637"/>
                  <a:pt x="591512" y="31761"/>
                  <a:pt x="587883" y="33914"/>
                </a:cubicBezTo>
                <a:cubicBezTo>
                  <a:pt x="584197" y="36047"/>
                  <a:pt x="581168" y="39143"/>
                  <a:pt x="579120" y="42867"/>
                </a:cubicBezTo>
                <a:cubicBezTo>
                  <a:pt x="576958" y="46601"/>
                  <a:pt x="575815" y="50839"/>
                  <a:pt x="575787" y="55154"/>
                </a:cubicBezTo>
                <a:cubicBezTo>
                  <a:pt x="575815" y="59469"/>
                  <a:pt x="576958" y="63708"/>
                  <a:pt x="579120" y="67442"/>
                </a:cubicBezTo>
                <a:cubicBezTo>
                  <a:pt x="581206" y="71204"/>
                  <a:pt x="584264" y="74328"/>
                  <a:pt x="587979" y="76490"/>
                </a:cubicBezTo>
                <a:cubicBezTo>
                  <a:pt x="591569" y="78672"/>
                  <a:pt x="595684" y="79824"/>
                  <a:pt x="599885" y="79824"/>
                </a:cubicBezTo>
                <a:cubicBezTo>
                  <a:pt x="604124" y="79796"/>
                  <a:pt x="608295" y="78681"/>
                  <a:pt x="611982" y="76586"/>
                </a:cubicBezTo>
                <a:cubicBezTo>
                  <a:pt x="615658" y="74509"/>
                  <a:pt x="618725" y="71480"/>
                  <a:pt x="620840" y="67823"/>
                </a:cubicBezTo>
                <a:cubicBezTo>
                  <a:pt x="622964" y="64013"/>
                  <a:pt x="624050" y="59707"/>
                  <a:pt x="623983" y="55345"/>
                </a:cubicBezTo>
                <a:cubicBezTo>
                  <a:pt x="624126" y="48773"/>
                  <a:pt x="621621" y="42429"/>
                  <a:pt x="617030" y="37724"/>
                </a:cubicBezTo>
                <a:cubicBezTo>
                  <a:pt x="612486" y="33209"/>
                  <a:pt x="606286" y="30770"/>
                  <a:pt x="599885" y="30961"/>
                </a:cubicBezTo>
                <a:close/>
                <a:moveTo>
                  <a:pt x="429673" y="30675"/>
                </a:moveTo>
                <a:cubicBezTo>
                  <a:pt x="425425" y="30627"/>
                  <a:pt x="421234" y="31751"/>
                  <a:pt x="417576" y="33913"/>
                </a:cubicBezTo>
                <a:cubicBezTo>
                  <a:pt x="413890" y="36047"/>
                  <a:pt x="410861" y="39142"/>
                  <a:pt x="408813" y="42867"/>
                </a:cubicBezTo>
                <a:cubicBezTo>
                  <a:pt x="406680" y="46610"/>
                  <a:pt x="405565" y="50848"/>
                  <a:pt x="405575" y="55154"/>
                </a:cubicBezTo>
                <a:cubicBezTo>
                  <a:pt x="405565" y="59459"/>
                  <a:pt x="406680" y="63698"/>
                  <a:pt x="408813" y="67441"/>
                </a:cubicBezTo>
                <a:cubicBezTo>
                  <a:pt x="410899" y="71203"/>
                  <a:pt x="413957" y="74328"/>
                  <a:pt x="417672" y="76490"/>
                </a:cubicBezTo>
                <a:cubicBezTo>
                  <a:pt x="421262" y="78671"/>
                  <a:pt x="425377" y="79823"/>
                  <a:pt x="429578" y="79823"/>
                </a:cubicBezTo>
                <a:cubicBezTo>
                  <a:pt x="433855" y="79785"/>
                  <a:pt x="438046" y="78671"/>
                  <a:pt x="441770" y="76585"/>
                </a:cubicBezTo>
                <a:cubicBezTo>
                  <a:pt x="445446" y="74528"/>
                  <a:pt x="448476" y="71499"/>
                  <a:pt x="450533" y="67822"/>
                </a:cubicBezTo>
                <a:cubicBezTo>
                  <a:pt x="452667" y="64012"/>
                  <a:pt x="453743" y="59707"/>
                  <a:pt x="453676" y="55344"/>
                </a:cubicBezTo>
                <a:cubicBezTo>
                  <a:pt x="453819" y="48772"/>
                  <a:pt x="451314" y="42428"/>
                  <a:pt x="446723" y="37723"/>
                </a:cubicBezTo>
                <a:cubicBezTo>
                  <a:pt x="442122" y="33122"/>
                  <a:pt x="435798" y="30665"/>
                  <a:pt x="429292" y="30960"/>
                </a:cubicBezTo>
                <a:close/>
                <a:moveTo>
                  <a:pt x="71723" y="24959"/>
                </a:moveTo>
                <a:lnTo>
                  <a:pt x="79819" y="24959"/>
                </a:lnTo>
                <a:lnTo>
                  <a:pt x="79819" y="85729"/>
                </a:lnTo>
                <a:lnTo>
                  <a:pt x="72009" y="85729"/>
                </a:lnTo>
                <a:close/>
                <a:moveTo>
                  <a:pt x="546544" y="24674"/>
                </a:moveTo>
                <a:lnTo>
                  <a:pt x="554355" y="24674"/>
                </a:lnTo>
                <a:lnTo>
                  <a:pt x="554355" y="85443"/>
                </a:lnTo>
                <a:lnTo>
                  <a:pt x="546544" y="85443"/>
                </a:lnTo>
                <a:close/>
                <a:moveTo>
                  <a:pt x="202311" y="23626"/>
                </a:moveTo>
                <a:cubicBezTo>
                  <a:pt x="211979" y="23283"/>
                  <a:pt x="221209" y="27655"/>
                  <a:pt x="227076" y="35342"/>
                </a:cubicBezTo>
                <a:cubicBezTo>
                  <a:pt x="231639" y="41285"/>
                  <a:pt x="234030" y="48620"/>
                  <a:pt x="233839" y="56106"/>
                </a:cubicBezTo>
                <a:lnTo>
                  <a:pt x="179166" y="56106"/>
                </a:lnTo>
                <a:cubicBezTo>
                  <a:pt x="179080" y="62545"/>
                  <a:pt x="181509" y="68765"/>
                  <a:pt x="185929" y="73442"/>
                </a:cubicBezTo>
                <a:cubicBezTo>
                  <a:pt x="190100" y="77937"/>
                  <a:pt x="195987" y="80433"/>
                  <a:pt x="202121" y="80300"/>
                </a:cubicBezTo>
                <a:cubicBezTo>
                  <a:pt x="205179" y="80290"/>
                  <a:pt x="208207" y="79738"/>
                  <a:pt x="211074" y="78680"/>
                </a:cubicBezTo>
                <a:cubicBezTo>
                  <a:pt x="213799" y="77661"/>
                  <a:pt x="216332" y="76213"/>
                  <a:pt x="218599" y="74394"/>
                </a:cubicBezTo>
                <a:cubicBezTo>
                  <a:pt x="221238" y="71784"/>
                  <a:pt x="223486" y="68793"/>
                  <a:pt x="225267" y="65536"/>
                </a:cubicBezTo>
                <a:lnTo>
                  <a:pt x="231839" y="69060"/>
                </a:lnTo>
                <a:cubicBezTo>
                  <a:pt x="229953" y="72880"/>
                  <a:pt x="227410" y="76328"/>
                  <a:pt x="224314" y="79252"/>
                </a:cubicBezTo>
                <a:cubicBezTo>
                  <a:pt x="221542" y="81824"/>
                  <a:pt x="218314" y="83862"/>
                  <a:pt x="214789" y="85253"/>
                </a:cubicBezTo>
                <a:cubicBezTo>
                  <a:pt x="210941" y="86643"/>
                  <a:pt x="206874" y="87320"/>
                  <a:pt x="202788" y="87253"/>
                </a:cubicBezTo>
                <a:cubicBezTo>
                  <a:pt x="193987" y="87834"/>
                  <a:pt x="185405" y="84319"/>
                  <a:pt x="179547" y="77728"/>
                </a:cubicBezTo>
                <a:cubicBezTo>
                  <a:pt x="174108" y="71699"/>
                  <a:pt x="171117" y="63850"/>
                  <a:pt x="171165" y="55725"/>
                </a:cubicBezTo>
                <a:cubicBezTo>
                  <a:pt x="171098" y="48267"/>
                  <a:pt x="173584" y="41000"/>
                  <a:pt x="178213" y="35151"/>
                </a:cubicBezTo>
                <a:cubicBezTo>
                  <a:pt x="183842" y="27560"/>
                  <a:pt x="192863" y="23245"/>
                  <a:pt x="202311" y="23626"/>
                </a:cubicBezTo>
                <a:close/>
                <a:moveTo>
                  <a:pt x="783051" y="23436"/>
                </a:moveTo>
                <a:cubicBezTo>
                  <a:pt x="791909" y="23207"/>
                  <a:pt x="800415" y="26903"/>
                  <a:pt x="806292" y="33532"/>
                </a:cubicBezTo>
                <a:cubicBezTo>
                  <a:pt x="811816" y="39514"/>
                  <a:pt x="814817" y="47391"/>
                  <a:pt x="814674" y="55535"/>
                </a:cubicBezTo>
                <a:cubicBezTo>
                  <a:pt x="814760" y="63812"/>
                  <a:pt x="811578" y="71785"/>
                  <a:pt x="805816" y="77728"/>
                </a:cubicBezTo>
                <a:cubicBezTo>
                  <a:pt x="799977" y="84062"/>
                  <a:pt x="791662" y="87539"/>
                  <a:pt x="783051" y="87253"/>
                </a:cubicBezTo>
                <a:cubicBezTo>
                  <a:pt x="774412" y="87558"/>
                  <a:pt x="766058" y="84081"/>
                  <a:pt x="760191" y="77728"/>
                </a:cubicBezTo>
                <a:cubicBezTo>
                  <a:pt x="754428" y="71785"/>
                  <a:pt x="751247" y="63812"/>
                  <a:pt x="751333" y="55535"/>
                </a:cubicBezTo>
                <a:cubicBezTo>
                  <a:pt x="751237" y="47429"/>
                  <a:pt x="754228" y="39600"/>
                  <a:pt x="759715" y="33627"/>
                </a:cubicBezTo>
                <a:cubicBezTo>
                  <a:pt x="765620" y="26969"/>
                  <a:pt x="774154" y="23236"/>
                  <a:pt x="783051" y="23436"/>
                </a:cubicBezTo>
                <a:close/>
                <a:moveTo>
                  <a:pt x="711804" y="23436"/>
                </a:moveTo>
                <a:cubicBezTo>
                  <a:pt x="715747" y="23407"/>
                  <a:pt x="719671" y="24017"/>
                  <a:pt x="723424" y="25246"/>
                </a:cubicBezTo>
                <a:cubicBezTo>
                  <a:pt x="726853" y="26322"/>
                  <a:pt x="730072" y="27960"/>
                  <a:pt x="732949" y="30103"/>
                </a:cubicBezTo>
                <a:cubicBezTo>
                  <a:pt x="735540" y="32170"/>
                  <a:pt x="737712" y="34732"/>
                  <a:pt x="739331" y="37628"/>
                </a:cubicBezTo>
                <a:lnTo>
                  <a:pt x="733139" y="41438"/>
                </a:lnTo>
                <a:cubicBezTo>
                  <a:pt x="728063" y="34466"/>
                  <a:pt x="719852" y="30475"/>
                  <a:pt x="711232" y="30770"/>
                </a:cubicBezTo>
                <a:cubicBezTo>
                  <a:pt x="704364" y="30570"/>
                  <a:pt x="697697" y="33142"/>
                  <a:pt x="692754" y="37914"/>
                </a:cubicBezTo>
                <a:cubicBezTo>
                  <a:pt x="687991" y="42410"/>
                  <a:pt x="685334" y="48696"/>
                  <a:pt x="685419" y="55249"/>
                </a:cubicBezTo>
                <a:cubicBezTo>
                  <a:pt x="685400" y="59640"/>
                  <a:pt x="686591" y="63955"/>
                  <a:pt x="688848" y="67727"/>
                </a:cubicBezTo>
                <a:cubicBezTo>
                  <a:pt x="691039" y="71756"/>
                  <a:pt x="694344" y="75061"/>
                  <a:pt x="698373" y="77252"/>
                </a:cubicBezTo>
                <a:cubicBezTo>
                  <a:pt x="702412" y="79414"/>
                  <a:pt x="706936" y="80529"/>
                  <a:pt x="711518" y="80491"/>
                </a:cubicBezTo>
                <a:cubicBezTo>
                  <a:pt x="720100" y="80624"/>
                  <a:pt x="728234" y="76661"/>
                  <a:pt x="733425" y="69823"/>
                </a:cubicBezTo>
                <a:lnTo>
                  <a:pt x="739616" y="73823"/>
                </a:lnTo>
                <a:cubicBezTo>
                  <a:pt x="736683" y="78205"/>
                  <a:pt x="732644" y="81719"/>
                  <a:pt x="727901" y="84015"/>
                </a:cubicBezTo>
                <a:cubicBezTo>
                  <a:pt x="722662" y="86482"/>
                  <a:pt x="716928" y="87720"/>
                  <a:pt x="711137" y="87634"/>
                </a:cubicBezTo>
                <a:cubicBezTo>
                  <a:pt x="702240" y="87806"/>
                  <a:pt x="693649" y="84367"/>
                  <a:pt x="687324" y="78109"/>
                </a:cubicBezTo>
                <a:cubicBezTo>
                  <a:pt x="681114" y="72375"/>
                  <a:pt x="677647" y="64270"/>
                  <a:pt x="677799" y="55821"/>
                </a:cubicBezTo>
                <a:cubicBezTo>
                  <a:pt x="677790" y="50058"/>
                  <a:pt x="679342" y="44400"/>
                  <a:pt x="682276" y="39438"/>
                </a:cubicBezTo>
                <a:cubicBezTo>
                  <a:pt x="685162" y="34437"/>
                  <a:pt x="689382" y="30351"/>
                  <a:pt x="694468" y="27627"/>
                </a:cubicBezTo>
                <a:cubicBezTo>
                  <a:pt x="699802" y="24808"/>
                  <a:pt x="705765" y="23369"/>
                  <a:pt x="711804" y="23436"/>
                </a:cubicBezTo>
                <a:close/>
                <a:moveTo>
                  <a:pt x="262414" y="23245"/>
                </a:moveTo>
                <a:cubicBezTo>
                  <a:pt x="268786" y="23798"/>
                  <a:pt x="274692" y="26807"/>
                  <a:pt x="278892" y="31627"/>
                </a:cubicBezTo>
                <a:lnTo>
                  <a:pt x="273939" y="36771"/>
                </a:lnTo>
                <a:cubicBezTo>
                  <a:pt x="270777" y="33246"/>
                  <a:pt x="266376" y="31094"/>
                  <a:pt x="261652" y="30770"/>
                </a:cubicBezTo>
                <a:cubicBezTo>
                  <a:pt x="259223" y="30732"/>
                  <a:pt x="256871" y="31618"/>
                  <a:pt x="255080" y="33246"/>
                </a:cubicBezTo>
                <a:cubicBezTo>
                  <a:pt x="253394" y="34704"/>
                  <a:pt x="252422" y="36828"/>
                  <a:pt x="252413" y="39056"/>
                </a:cubicBezTo>
                <a:cubicBezTo>
                  <a:pt x="252499" y="41152"/>
                  <a:pt x="253261" y="43162"/>
                  <a:pt x="254604" y="44772"/>
                </a:cubicBezTo>
                <a:cubicBezTo>
                  <a:pt x="257385" y="47439"/>
                  <a:pt x="260604" y="49601"/>
                  <a:pt x="264129" y="51153"/>
                </a:cubicBezTo>
                <a:cubicBezTo>
                  <a:pt x="268643" y="53201"/>
                  <a:pt x="272701" y="56154"/>
                  <a:pt x="276035" y="59821"/>
                </a:cubicBezTo>
                <a:cubicBezTo>
                  <a:pt x="278016" y="62602"/>
                  <a:pt x="279073" y="65936"/>
                  <a:pt x="279083" y="69346"/>
                </a:cubicBezTo>
                <a:cubicBezTo>
                  <a:pt x="279130" y="74109"/>
                  <a:pt x="277235" y="78681"/>
                  <a:pt x="273844" y="82014"/>
                </a:cubicBezTo>
                <a:cubicBezTo>
                  <a:pt x="270339" y="85434"/>
                  <a:pt x="265595" y="87291"/>
                  <a:pt x="260699" y="87158"/>
                </a:cubicBezTo>
                <a:cubicBezTo>
                  <a:pt x="257204" y="87158"/>
                  <a:pt x="253756" y="86377"/>
                  <a:pt x="250603" y="84872"/>
                </a:cubicBezTo>
                <a:cubicBezTo>
                  <a:pt x="247526" y="83405"/>
                  <a:pt x="244821" y="81262"/>
                  <a:pt x="242697" y="78585"/>
                </a:cubicBezTo>
                <a:lnTo>
                  <a:pt x="247650" y="72966"/>
                </a:lnTo>
                <a:cubicBezTo>
                  <a:pt x="250651" y="76995"/>
                  <a:pt x="255299" y="79471"/>
                  <a:pt x="260319" y="79728"/>
                </a:cubicBezTo>
                <a:cubicBezTo>
                  <a:pt x="263262" y="79814"/>
                  <a:pt x="266129" y="78757"/>
                  <a:pt x="268320" y="76776"/>
                </a:cubicBezTo>
                <a:cubicBezTo>
                  <a:pt x="270406" y="74985"/>
                  <a:pt x="271625" y="72385"/>
                  <a:pt x="271653" y="69632"/>
                </a:cubicBezTo>
                <a:cubicBezTo>
                  <a:pt x="271634" y="67441"/>
                  <a:pt x="270863" y="65317"/>
                  <a:pt x="269463" y="63631"/>
                </a:cubicBezTo>
                <a:cubicBezTo>
                  <a:pt x="266653" y="60983"/>
                  <a:pt x="263433" y="58802"/>
                  <a:pt x="259938" y="57154"/>
                </a:cubicBezTo>
                <a:cubicBezTo>
                  <a:pt x="255623" y="55259"/>
                  <a:pt x="251784" y="52430"/>
                  <a:pt x="248698" y="48867"/>
                </a:cubicBezTo>
                <a:cubicBezTo>
                  <a:pt x="246698" y="46105"/>
                  <a:pt x="245660" y="42752"/>
                  <a:pt x="245745" y="39342"/>
                </a:cubicBezTo>
                <a:cubicBezTo>
                  <a:pt x="245631" y="34999"/>
                  <a:pt x="247355" y="30808"/>
                  <a:pt x="250508" y="27817"/>
                </a:cubicBezTo>
                <a:cubicBezTo>
                  <a:pt x="253699" y="24760"/>
                  <a:pt x="257994" y="23112"/>
                  <a:pt x="262414" y="23245"/>
                </a:cubicBezTo>
                <a:close/>
                <a:moveTo>
                  <a:pt x="19813" y="23245"/>
                </a:moveTo>
                <a:cubicBezTo>
                  <a:pt x="26146" y="23845"/>
                  <a:pt x="32005" y="26836"/>
                  <a:pt x="36196" y="31627"/>
                </a:cubicBezTo>
                <a:lnTo>
                  <a:pt x="31147" y="36771"/>
                </a:lnTo>
                <a:cubicBezTo>
                  <a:pt x="28023" y="33256"/>
                  <a:pt x="23651" y="31104"/>
                  <a:pt x="18955" y="30770"/>
                </a:cubicBezTo>
                <a:cubicBezTo>
                  <a:pt x="16526" y="30732"/>
                  <a:pt x="14174" y="31618"/>
                  <a:pt x="12383" y="33247"/>
                </a:cubicBezTo>
                <a:cubicBezTo>
                  <a:pt x="10697" y="34704"/>
                  <a:pt x="9725" y="36828"/>
                  <a:pt x="9716" y="39057"/>
                </a:cubicBezTo>
                <a:cubicBezTo>
                  <a:pt x="9802" y="41152"/>
                  <a:pt x="10564" y="43162"/>
                  <a:pt x="11907" y="44772"/>
                </a:cubicBezTo>
                <a:cubicBezTo>
                  <a:pt x="14688" y="47439"/>
                  <a:pt x="17907" y="49601"/>
                  <a:pt x="21432" y="51154"/>
                </a:cubicBezTo>
                <a:cubicBezTo>
                  <a:pt x="25928" y="53201"/>
                  <a:pt x="29947" y="56145"/>
                  <a:pt x="33243" y="59821"/>
                </a:cubicBezTo>
                <a:cubicBezTo>
                  <a:pt x="35291" y="62574"/>
                  <a:pt x="36396" y="65917"/>
                  <a:pt x="36386" y="69346"/>
                </a:cubicBezTo>
                <a:cubicBezTo>
                  <a:pt x="36443" y="74128"/>
                  <a:pt x="34510" y="78710"/>
                  <a:pt x="31052" y="82015"/>
                </a:cubicBezTo>
                <a:cubicBezTo>
                  <a:pt x="27594" y="85453"/>
                  <a:pt x="22880" y="87311"/>
                  <a:pt x="18003" y="87158"/>
                </a:cubicBezTo>
                <a:cubicBezTo>
                  <a:pt x="14507" y="87158"/>
                  <a:pt x="11059" y="86377"/>
                  <a:pt x="7906" y="84872"/>
                </a:cubicBezTo>
                <a:cubicBezTo>
                  <a:pt x="4820" y="83405"/>
                  <a:pt x="2124" y="81262"/>
                  <a:pt x="0" y="78586"/>
                </a:cubicBezTo>
                <a:lnTo>
                  <a:pt x="4954" y="72966"/>
                </a:lnTo>
                <a:cubicBezTo>
                  <a:pt x="7954" y="76995"/>
                  <a:pt x="12602" y="79472"/>
                  <a:pt x="17622" y="79729"/>
                </a:cubicBezTo>
                <a:cubicBezTo>
                  <a:pt x="20574" y="79814"/>
                  <a:pt x="23432" y="78757"/>
                  <a:pt x="25623" y="76776"/>
                </a:cubicBezTo>
                <a:cubicBezTo>
                  <a:pt x="27718" y="74985"/>
                  <a:pt x="28928" y="72385"/>
                  <a:pt x="28956" y="69632"/>
                </a:cubicBezTo>
                <a:cubicBezTo>
                  <a:pt x="28937" y="67441"/>
                  <a:pt x="28166" y="65317"/>
                  <a:pt x="26766" y="63631"/>
                </a:cubicBezTo>
                <a:cubicBezTo>
                  <a:pt x="23956" y="60974"/>
                  <a:pt x="20746" y="58793"/>
                  <a:pt x="17241" y="57154"/>
                </a:cubicBezTo>
                <a:cubicBezTo>
                  <a:pt x="12973" y="55230"/>
                  <a:pt x="9163" y="52401"/>
                  <a:pt x="6097" y="48868"/>
                </a:cubicBezTo>
                <a:cubicBezTo>
                  <a:pt x="4096" y="46105"/>
                  <a:pt x="3058" y="42753"/>
                  <a:pt x="3144" y="39343"/>
                </a:cubicBezTo>
                <a:cubicBezTo>
                  <a:pt x="2991" y="34990"/>
                  <a:pt x="4725" y="30789"/>
                  <a:pt x="7906" y="27817"/>
                </a:cubicBezTo>
                <a:cubicBezTo>
                  <a:pt x="11088" y="24741"/>
                  <a:pt x="15383" y="23083"/>
                  <a:pt x="19813" y="23245"/>
                </a:cubicBezTo>
                <a:close/>
                <a:moveTo>
                  <a:pt x="857726" y="23150"/>
                </a:moveTo>
                <a:cubicBezTo>
                  <a:pt x="860612" y="23141"/>
                  <a:pt x="863460" y="23722"/>
                  <a:pt x="866108" y="24865"/>
                </a:cubicBezTo>
                <a:cubicBezTo>
                  <a:pt x="868594" y="25865"/>
                  <a:pt x="870813" y="27427"/>
                  <a:pt x="872585" y="29437"/>
                </a:cubicBezTo>
                <a:cubicBezTo>
                  <a:pt x="874576" y="31885"/>
                  <a:pt x="876071" y="34695"/>
                  <a:pt x="876966" y="37724"/>
                </a:cubicBezTo>
                <a:cubicBezTo>
                  <a:pt x="879157" y="33352"/>
                  <a:pt x="882443" y="29608"/>
                  <a:pt x="886491" y="26865"/>
                </a:cubicBezTo>
                <a:cubicBezTo>
                  <a:pt x="890235" y="24436"/>
                  <a:pt x="894607" y="23141"/>
                  <a:pt x="899065" y="23150"/>
                </a:cubicBezTo>
                <a:cubicBezTo>
                  <a:pt x="903008" y="23065"/>
                  <a:pt x="906894" y="24160"/>
                  <a:pt x="910209" y="26294"/>
                </a:cubicBezTo>
                <a:cubicBezTo>
                  <a:pt x="913438" y="28446"/>
                  <a:pt x="915933" y="31542"/>
                  <a:pt x="917352" y="35152"/>
                </a:cubicBezTo>
                <a:cubicBezTo>
                  <a:pt x="919219" y="40667"/>
                  <a:pt x="920029" y="46486"/>
                  <a:pt x="919734" y="52297"/>
                </a:cubicBezTo>
                <a:lnTo>
                  <a:pt x="919734" y="85444"/>
                </a:lnTo>
                <a:lnTo>
                  <a:pt x="911733" y="85444"/>
                </a:lnTo>
                <a:lnTo>
                  <a:pt x="911733" y="52297"/>
                </a:lnTo>
                <a:cubicBezTo>
                  <a:pt x="911990" y="47772"/>
                  <a:pt x="911504" y="43239"/>
                  <a:pt x="910304" y="38867"/>
                </a:cubicBezTo>
                <a:cubicBezTo>
                  <a:pt x="909428" y="36419"/>
                  <a:pt x="907751" y="34333"/>
                  <a:pt x="905541" y="32961"/>
                </a:cubicBezTo>
                <a:cubicBezTo>
                  <a:pt x="903170" y="31418"/>
                  <a:pt x="900369" y="30646"/>
                  <a:pt x="897541" y="30770"/>
                </a:cubicBezTo>
                <a:cubicBezTo>
                  <a:pt x="893807" y="30713"/>
                  <a:pt x="890159" y="31885"/>
                  <a:pt x="887158" y="34104"/>
                </a:cubicBezTo>
                <a:cubicBezTo>
                  <a:pt x="884034" y="36304"/>
                  <a:pt x="881643" y="39390"/>
                  <a:pt x="880300" y="42962"/>
                </a:cubicBezTo>
                <a:cubicBezTo>
                  <a:pt x="878500" y="49144"/>
                  <a:pt x="877757" y="55583"/>
                  <a:pt x="878109" y="62012"/>
                </a:cubicBezTo>
                <a:lnTo>
                  <a:pt x="878109" y="85825"/>
                </a:lnTo>
                <a:lnTo>
                  <a:pt x="870394" y="85825"/>
                </a:lnTo>
                <a:lnTo>
                  <a:pt x="870394" y="54678"/>
                </a:lnTo>
                <a:cubicBezTo>
                  <a:pt x="870623" y="49687"/>
                  <a:pt x="870175" y="44686"/>
                  <a:pt x="869061" y="39819"/>
                </a:cubicBezTo>
                <a:cubicBezTo>
                  <a:pt x="868194" y="37238"/>
                  <a:pt x="866527" y="34999"/>
                  <a:pt x="864298" y="33437"/>
                </a:cubicBezTo>
                <a:cubicBezTo>
                  <a:pt x="861888" y="31875"/>
                  <a:pt x="859069" y="31075"/>
                  <a:pt x="856202" y="31151"/>
                </a:cubicBezTo>
                <a:cubicBezTo>
                  <a:pt x="852554" y="31142"/>
                  <a:pt x="848991" y="32275"/>
                  <a:pt x="846010" y="34390"/>
                </a:cubicBezTo>
                <a:cubicBezTo>
                  <a:pt x="842867" y="36552"/>
                  <a:pt x="840447" y="39600"/>
                  <a:pt x="839057" y="43153"/>
                </a:cubicBezTo>
                <a:cubicBezTo>
                  <a:pt x="837276" y="48620"/>
                  <a:pt x="836504" y="54364"/>
                  <a:pt x="836771" y="60107"/>
                </a:cubicBezTo>
                <a:lnTo>
                  <a:pt x="836771" y="85825"/>
                </a:lnTo>
                <a:lnTo>
                  <a:pt x="828960" y="85825"/>
                </a:lnTo>
                <a:lnTo>
                  <a:pt x="829056" y="24674"/>
                </a:lnTo>
                <a:lnTo>
                  <a:pt x="836866" y="24674"/>
                </a:lnTo>
                <a:lnTo>
                  <a:pt x="836866" y="35152"/>
                </a:lnTo>
                <a:cubicBezTo>
                  <a:pt x="839105" y="31828"/>
                  <a:pt x="841953" y="28951"/>
                  <a:pt x="845248" y="26675"/>
                </a:cubicBezTo>
                <a:cubicBezTo>
                  <a:pt x="849011" y="24379"/>
                  <a:pt x="853325" y="23160"/>
                  <a:pt x="857726" y="23150"/>
                </a:cubicBezTo>
                <a:close/>
                <a:moveTo>
                  <a:pt x="321373" y="23149"/>
                </a:moveTo>
                <a:cubicBezTo>
                  <a:pt x="324259" y="23140"/>
                  <a:pt x="327107" y="23721"/>
                  <a:pt x="329755" y="24864"/>
                </a:cubicBezTo>
                <a:cubicBezTo>
                  <a:pt x="332222" y="25893"/>
                  <a:pt x="334442" y="27455"/>
                  <a:pt x="336232" y="29436"/>
                </a:cubicBezTo>
                <a:cubicBezTo>
                  <a:pt x="338194" y="31903"/>
                  <a:pt x="339671" y="34713"/>
                  <a:pt x="340614" y="37723"/>
                </a:cubicBezTo>
                <a:cubicBezTo>
                  <a:pt x="342804" y="33351"/>
                  <a:pt x="346091" y="29608"/>
                  <a:pt x="350139" y="26864"/>
                </a:cubicBezTo>
                <a:cubicBezTo>
                  <a:pt x="353882" y="24435"/>
                  <a:pt x="358254" y="23140"/>
                  <a:pt x="362712" y="23149"/>
                </a:cubicBezTo>
                <a:cubicBezTo>
                  <a:pt x="366655" y="23083"/>
                  <a:pt x="370532" y="24178"/>
                  <a:pt x="373856" y="26293"/>
                </a:cubicBezTo>
                <a:cubicBezTo>
                  <a:pt x="377047" y="28493"/>
                  <a:pt x="379523" y="31570"/>
                  <a:pt x="381000" y="35151"/>
                </a:cubicBezTo>
                <a:cubicBezTo>
                  <a:pt x="382781" y="40685"/>
                  <a:pt x="383552" y="46486"/>
                  <a:pt x="383286" y="52296"/>
                </a:cubicBezTo>
                <a:lnTo>
                  <a:pt x="383286" y="85443"/>
                </a:lnTo>
                <a:lnTo>
                  <a:pt x="375380" y="85443"/>
                </a:lnTo>
                <a:lnTo>
                  <a:pt x="375380" y="52296"/>
                </a:lnTo>
                <a:cubicBezTo>
                  <a:pt x="375637" y="47772"/>
                  <a:pt x="375152" y="43238"/>
                  <a:pt x="373951" y="38866"/>
                </a:cubicBezTo>
                <a:cubicBezTo>
                  <a:pt x="373046" y="36437"/>
                  <a:pt x="371370" y="34360"/>
                  <a:pt x="369189" y="32960"/>
                </a:cubicBezTo>
                <a:cubicBezTo>
                  <a:pt x="366808" y="31436"/>
                  <a:pt x="364017" y="30674"/>
                  <a:pt x="361188" y="30769"/>
                </a:cubicBezTo>
                <a:cubicBezTo>
                  <a:pt x="357454" y="30712"/>
                  <a:pt x="353806" y="31884"/>
                  <a:pt x="350806" y="34103"/>
                </a:cubicBezTo>
                <a:cubicBezTo>
                  <a:pt x="347681" y="36303"/>
                  <a:pt x="345291" y="39390"/>
                  <a:pt x="343948" y="42961"/>
                </a:cubicBezTo>
                <a:cubicBezTo>
                  <a:pt x="342100" y="49134"/>
                  <a:pt x="341357" y="55582"/>
                  <a:pt x="341757" y="62011"/>
                </a:cubicBezTo>
                <a:lnTo>
                  <a:pt x="341757" y="85824"/>
                </a:lnTo>
                <a:lnTo>
                  <a:pt x="333946" y="85824"/>
                </a:lnTo>
                <a:lnTo>
                  <a:pt x="333946" y="54677"/>
                </a:lnTo>
                <a:cubicBezTo>
                  <a:pt x="334213" y="49677"/>
                  <a:pt x="333727" y="44676"/>
                  <a:pt x="332518" y="39818"/>
                </a:cubicBezTo>
                <a:cubicBezTo>
                  <a:pt x="331679" y="37218"/>
                  <a:pt x="330003" y="34980"/>
                  <a:pt x="327755" y="33436"/>
                </a:cubicBezTo>
                <a:cubicBezTo>
                  <a:pt x="325345" y="31874"/>
                  <a:pt x="322526" y="31074"/>
                  <a:pt x="319659" y="31150"/>
                </a:cubicBezTo>
                <a:cubicBezTo>
                  <a:pt x="316039" y="31141"/>
                  <a:pt x="312505" y="32274"/>
                  <a:pt x="309562" y="34389"/>
                </a:cubicBezTo>
                <a:cubicBezTo>
                  <a:pt x="306419" y="36551"/>
                  <a:pt x="304000" y="39599"/>
                  <a:pt x="302609" y="43152"/>
                </a:cubicBezTo>
                <a:cubicBezTo>
                  <a:pt x="300828" y="48619"/>
                  <a:pt x="300056" y="54363"/>
                  <a:pt x="300323" y="60107"/>
                </a:cubicBezTo>
                <a:lnTo>
                  <a:pt x="300323" y="85824"/>
                </a:lnTo>
                <a:lnTo>
                  <a:pt x="292512" y="85824"/>
                </a:lnTo>
                <a:lnTo>
                  <a:pt x="292703" y="24674"/>
                </a:lnTo>
                <a:lnTo>
                  <a:pt x="300514" y="24674"/>
                </a:lnTo>
                <a:lnTo>
                  <a:pt x="300514" y="35151"/>
                </a:lnTo>
                <a:cubicBezTo>
                  <a:pt x="302752" y="31827"/>
                  <a:pt x="305600" y="28950"/>
                  <a:pt x="308895" y="26674"/>
                </a:cubicBezTo>
                <a:cubicBezTo>
                  <a:pt x="312648" y="24359"/>
                  <a:pt x="316963" y="23140"/>
                  <a:pt x="321373" y="23149"/>
                </a:cubicBezTo>
                <a:close/>
                <a:moveTo>
                  <a:pt x="508635" y="22959"/>
                </a:moveTo>
                <a:cubicBezTo>
                  <a:pt x="512921" y="22883"/>
                  <a:pt x="517131" y="24073"/>
                  <a:pt x="520731" y="26388"/>
                </a:cubicBezTo>
                <a:cubicBezTo>
                  <a:pt x="524237" y="28703"/>
                  <a:pt x="526961" y="32017"/>
                  <a:pt x="528542" y="35913"/>
                </a:cubicBezTo>
                <a:cubicBezTo>
                  <a:pt x="530475" y="41809"/>
                  <a:pt x="531314" y="48000"/>
                  <a:pt x="531018" y="54201"/>
                </a:cubicBezTo>
                <a:lnTo>
                  <a:pt x="531018" y="85443"/>
                </a:lnTo>
                <a:lnTo>
                  <a:pt x="523208" y="85443"/>
                </a:lnTo>
                <a:lnTo>
                  <a:pt x="523208" y="56868"/>
                </a:lnTo>
                <a:cubicBezTo>
                  <a:pt x="523379" y="52182"/>
                  <a:pt x="523094" y="47495"/>
                  <a:pt x="522351" y="42866"/>
                </a:cubicBezTo>
                <a:cubicBezTo>
                  <a:pt x="521789" y="39171"/>
                  <a:pt x="519931" y="35799"/>
                  <a:pt x="517112" y="33341"/>
                </a:cubicBezTo>
                <a:cubicBezTo>
                  <a:pt x="514216" y="31217"/>
                  <a:pt x="510692" y="30150"/>
                  <a:pt x="507111" y="30293"/>
                </a:cubicBezTo>
                <a:cubicBezTo>
                  <a:pt x="502415" y="30255"/>
                  <a:pt x="497872" y="31951"/>
                  <a:pt x="494347" y="35056"/>
                </a:cubicBezTo>
                <a:cubicBezTo>
                  <a:pt x="490709" y="37989"/>
                  <a:pt x="488127" y="42038"/>
                  <a:pt x="487013" y="46581"/>
                </a:cubicBezTo>
                <a:cubicBezTo>
                  <a:pt x="486060" y="52048"/>
                  <a:pt x="485670" y="57601"/>
                  <a:pt x="485870" y="63154"/>
                </a:cubicBezTo>
                <a:lnTo>
                  <a:pt x="485870" y="85443"/>
                </a:lnTo>
                <a:lnTo>
                  <a:pt x="478059" y="85443"/>
                </a:lnTo>
                <a:lnTo>
                  <a:pt x="478059" y="24673"/>
                </a:lnTo>
                <a:lnTo>
                  <a:pt x="485870" y="24673"/>
                </a:lnTo>
                <a:lnTo>
                  <a:pt x="485870" y="35532"/>
                </a:lnTo>
                <a:cubicBezTo>
                  <a:pt x="488623" y="31665"/>
                  <a:pt x="492166" y="28417"/>
                  <a:pt x="496252" y="26007"/>
                </a:cubicBezTo>
                <a:cubicBezTo>
                  <a:pt x="500062" y="23988"/>
                  <a:pt x="504320" y="22940"/>
                  <a:pt x="508635" y="22959"/>
                </a:cubicBezTo>
                <a:close/>
                <a:moveTo>
                  <a:pt x="599218" y="22769"/>
                </a:moveTo>
                <a:cubicBezTo>
                  <a:pt x="603914" y="22712"/>
                  <a:pt x="608553" y="23788"/>
                  <a:pt x="612744" y="25913"/>
                </a:cubicBezTo>
                <a:cubicBezTo>
                  <a:pt x="616954" y="28227"/>
                  <a:pt x="620573" y="31485"/>
                  <a:pt x="623316" y="35438"/>
                </a:cubicBezTo>
                <a:lnTo>
                  <a:pt x="623316" y="24674"/>
                </a:lnTo>
                <a:lnTo>
                  <a:pt x="631127" y="24674"/>
                </a:lnTo>
                <a:lnTo>
                  <a:pt x="631127" y="85444"/>
                </a:lnTo>
                <a:lnTo>
                  <a:pt x="623412" y="85444"/>
                </a:lnTo>
                <a:lnTo>
                  <a:pt x="623412" y="74966"/>
                </a:lnTo>
                <a:cubicBezTo>
                  <a:pt x="620449" y="78700"/>
                  <a:pt x="616716" y="81758"/>
                  <a:pt x="612458" y="83920"/>
                </a:cubicBezTo>
                <a:cubicBezTo>
                  <a:pt x="608295" y="86015"/>
                  <a:pt x="603685" y="87063"/>
                  <a:pt x="599028" y="86968"/>
                </a:cubicBezTo>
                <a:cubicBezTo>
                  <a:pt x="590684" y="87015"/>
                  <a:pt x="582702" y="83558"/>
                  <a:pt x="577025" y="77443"/>
                </a:cubicBezTo>
                <a:cubicBezTo>
                  <a:pt x="570862" y="71480"/>
                  <a:pt x="567414" y="63251"/>
                  <a:pt x="567500" y="54678"/>
                </a:cubicBezTo>
                <a:cubicBezTo>
                  <a:pt x="567424" y="46220"/>
                  <a:pt x="570872" y="38105"/>
                  <a:pt x="577025" y="32294"/>
                </a:cubicBezTo>
                <a:cubicBezTo>
                  <a:pt x="582740" y="26122"/>
                  <a:pt x="590808" y="22655"/>
                  <a:pt x="599218" y="22769"/>
                </a:cubicBezTo>
                <a:close/>
                <a:moveTo>
                  <a:pt x="428911" y="22769"/>
                </a:moveTo>
                <a:cubicBezTo>
                  <a:pt x="433607" y="22712"/>
                  <a:pt x="438246" y="23788"/>
                  <a:pt x="442437" y="25912"/>
                </a:cubicBezTo>
                <a:cubicBezTo>
                  <a:pt x="446647" y="28227"/>
                  <a:pt x="450266" y="31484"/>
                  <a:pt x="453009" y="35437"/>
                </a:cubicBezTo>
                <a:lnTo>
                  <a:pt x="453009" y="24674"/>
                </a:lnTo>
                <a:lnTo>
                  <a:pt x="460820" y="24674"/>
                </a:lnTo>
                <a:lnTo>
                  <a:pt x="460820" y="85443"/>
                </a:lnTo>
                <a:lnTo>
                  <a:pt x="453105" y="85443"/>
                </a:lnTo>
                <a:lnTo>
                  <a:pt x="453105" y="74966"/>
                </a:lnTo>
                <a:cubicBezTo>
                  <a:pt x="450162" y="78719"/>
                  <a:pt x="446418" y="81786"/>
                  <a:pt x="442151" y="83919"/>
                </a:cubicBezTo>
                <a:cubicBezTo>
                  <a:pt x="437988" y="86015"/>
                  <a:pt x="433378" y="87063"/>
                  <a:pt x="428721" y="86967"/>
                </a:cubicBezTo>
                <a:cubicBezTo>
                  <a:pt x="420377" y="87015"/>
                  <a:pt x="412395" y="83557"/>
                  <a:pt x="406718" y="77442"/>
                </a:cubicBezTo>
                <a:cubicBezTo>
                  <a:pt x="400555" y="71480"/>
                  <a:pt x="397107" y="63250"/>
                  <a:pt x="397193" y="54677"/>
                </a:cubicBezTo>
                <a:cubicBezTo>
                  <a:pt x="397155" y="46229"/>
                  <a:pt x="400603" y="38132"/>
                  <a:pt x="406718" y="32294"/>
                </a:cubicBezTo>
                <a:cubicBezTo>
                  <a:pt x="412452" y="26141"/>
                  <a:pt x="420501" y="22683"/>
                  <a:pt x="428911" y="22769"/>
                </a:cubicBezTo>
                <a:close/>
                <a:moveTo>
                  <a:pt x="48863" y="1529"/>
                </a:moveTo>
                <a:lnTo>
                  <a:pt x="56674" y="1529"/>
                </a:lnTo>
                <a:lnTo>
                  <a:pt x="56674" y="85730"/>
                </a:lnTo>
                <a:lnTo>
                  <a:pt x="48863" y="85730"/>
                </a:lnTo>
                <a:close/>
                <a:moveTo>
                  <a:pt x="148209" y="1147"/>
                </a:moveTo>
                <a:lnTo>
                  <a:pt x="156020" y="1528"/>
                </a:lnTo>
                <a:lnTo>
                  <a:pt x="156020" y="85729"/>
                </a:lnTo>
                <a:lnTo>
                  <a:pt x="148305" y="85729"/>
                </a:lnTo>
                <a:lnTo>
                  <a:pt x="148305" y="75251"/>
                </a:lnTo>
                <a:cubicBezTo>
                  <a:pt x="145342" y="78985"/>
                  <a:pt x="141609" y="82042"/>
                  <a:pt x="137351" y="84205"/>
                </a:cubicBezTo>
                <a:cubicBezTo>
                  <a:pt x="133188" y="86300"/>
                  <a:pt x="128578" y="87348"/>
                  <a:pt x="123921" y="87253"/>
                </a:cubicBezTo>
                <a:cubicBezTo>
                  <a:pt x="115577" y="87300"/>
                  <a:pt x="107595" y="83843"/>
                  <a:pt x="101918" y="77728"/>
                </a:cubicBezTo>
                <a:cubicBezTo>
                  <a:pt x="95755" y="71765"/>
                  <a:pt x="92307" y="63535"/>
                  <a:pt x="92393" y="54963"/>
                </a:cubicBezTo>
                <a:cubicBezTo>
                  <a:pt x="92355" y="46514"/>
                  <a:pt x="95803" y="38418"/>
                  <a:pt x="101918" y="32579"/>
                </a:cubicBezTo>
                <a:cubicBezTo>
                  <a:pt x="107633" y="26407"/>
                  <a:pt x="115701" y="22940"/>
                  <a:pt x="124111" y="23054"/>
                </a:cubicBezTo>
                <a:cubicBezTo>
                  <a:pt x="128807" y="22997"/>
                  <a:pt x="133446" y="24073"/>
                  <a:pt x="137637" y="26197"/>
                </a:cubicBezTo>
                <a:cubicBezTo>
                  <a:pt x="141847" y="28512"/>
                  <a:pt x="145466" y="31769"/>
                  <a:pt x="148209" y="35722"/>
                </a:cubicBezTo>
                <a:close/>
                <a:moveTo>
                  <a:pt x="550450" y="4"/>
                </a:moveTo>
                <a:cubicBezTo>
                  <a:pt x="552183" y="-63"/>
                  <a:pt x="553850" y="633"/>
                  <a:pt x="555022" y="1909"/>
                </a:cubicBezTo>
                <a:cubicBezTo>
                  <a:pt x="556260" y="3109"/>
                  <a:pt x="556946" y="4757"/>
                  <a:pt x="556927" y="6481"/>
                </a:cubicBezTo>
                <a:cubicBezTo>
                  <a:pt x="556927" y="8167"/>
                  <a:pt x="556241" y="9786"/>
                  <a:pt x="555022" y="10958"/>
                </a:cubicBezTo>
                <a:cubicBezTo>
                  <a:pt x="553822" y="12196"/>
                  <a:pt x="552174" y="12882"/>
                  <a:pt x="550450" y="12863"/>
                </a:cubicBezTo>
                <a:cubicBezTo>
                  <a:pt x="548764" y="12863"/>
                  <a:pt x="547144" y="12177"/>
                  <a:pt x="545973" y="10958"/>
                </a:cubicBezTo>
                <a:cubicBezTo>
                  <a:pt x="544754" y="9786"/>
                  <a:pt x="544068" y="8167"/>
                  <a:pt x="544068" y="6481"/>
                </a:cubicBezTo>
                <a:cubicBezTo>
                  <a:pt x="544049" y="4757"/>
                  <a:pt x="544735" y="3109"/>
                  <a:pt x="545973" y="1909"/>
                </a:cubicBezTo>
                <a:cubicBezTo>
                  <a:pt x="547116" y="652"/>
                  <a:pt x="548754" y="-44"/>
                  <a:pt x="550450" y="4"/>
                </a:cubicBezTo>
                <a:close/>
                <a:moveTo>
                  <a:pt x="75628" y="4"/>
                </a:moveTo>
                <a:cubicBezTo>
                  <a:pt x="77362" y="-63"/>
                  <a:pt x="79029" y="633"/>
                  <a:pt x="80200" y="1909"/>
                </a:cubicBezTo>
                <a:cubicBezTo>
                  <a:pt x="81439" y="3109"/>
                  <a:pt x="82124" y="4757"/>
                  <a:pt x="82105" y="6481"/>
                </a:cubicBezTo>
                <a:cubicBezTo>
                  <a:pt x="82105" y="8167"/>
                  <a:pt x="81420" y="9786"/>
                  <a:pt x="80200" y="10958"/>
                </a:cubicBezTo>
                <a:cubicBezTo>
                  <a:pt x="79000" y="12196"/>
                  <a:pt x="77352" y="12882"/>
                  <a:pt x="75628" y="12863"/>
                </a:cubicBezTo>
                <a:cubicBezTo>
                  <a:pt x="73942" y="12863"/>
                  <a:pt x="72323" y="12177"/>
                  <a:pt x="71152" y="10958"/>
                </a:cubicBezTo>
                <a:cubicBezTo>
                  <a:pt x="69932" y="9786"/>
                  <a:pt x="69247" y="8167"/>
                  <a:pt x="69247" y="6481"/>
                </a:cubicBezTo>
                <a:cubicBezTo>
                  <a:pt x="69228" y="4757"/>
                  <a:pt x="69913" y="3109"/>
                  <a:pt x="71152" y="1909"/>
                </a:cubicBezTo>
                <a:cubicBezTo>
                  <a:pt x="72295" y="652"/>
                  <a:pt x="73933" y="-44"/>
                  <a:pt x="75628" y="4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71" r:id="rId2"/>
    <p:sldLayoutId id="2147483672" r:id="rId3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9" name="Google Shape;3119;p22"/>
          <p:cNvSpPr txBox="1"/>
          <p:nvPr/>
        </p:nvSpPr>
        <p:spPr>
          <a:xfrm>
            <a:off x="2860875" y="5250504"/>
            <a:ext cx="12706500" cy="17543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37150" tIns="137150" rIns="137150" bIns="137150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600" b="1" dirty="0" smtClean="0">
                <a:solidFill>
                  <a:schemeClr val="dk2"/>
                </a:solidFill>
                <a:latin typeface="Pompiere"/>
                <a:ea typeface="Pompiere"/>
                <a:cs typeface="Pompiere"/>
                <a:sym typeface="Pompiere"/>
              </a:rPr>
              <a:t>SAMPLING</a:t>
            </a:r>
            <a:endParaRPr sz="9600" b="1" dirty="0">
              <a:solidFill>
                <a:schemeClr val="dk2"/>
              </a:solidFill>
              <a:latin typeface="Pompiere"/>
              <a:ea typeface="Pompiere"/>
              <a:cs typeface="Pompiere"/>
              <a:sym typeface="Pompiere"/>
            </a:endParaRPr>
          </a:p>
        </p:txBody>
      </p:sp>
      <p:sp>
        <p:nvSpPr>
          <p:cNvPr id="3120" name="Google Shape;3120;p22"/>
          <p:cNvSpPr/>
          <p:nvPr/>
        </p:nvSpPr>
        <p:spPr>
          <a:xfrm>
            <a:off x="5189150" y="7860800"/>
            <a:ext cx="8506500" cy="1192500"/>
          </a:xfrm>
          <a:prstGeom prst="roundRect">
            <a:avLst>
              <a:gd name="adj" fmla="val 0"/>
            </a:avLst>
          </a:prstGeom>
          <a:noFill/>
          <a:ln>
            <a:noFill/>
          </a:ln>
        </p:spPr>
        <p:txBody>
          <a:bodyPr spcFirstLastPara="1" wrap="square" lIns="137150" tIns="137150" rIns="137150" bIns="13715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000" b="1" dirty="0" smtClean="0">
                <a:solidFill>
                  <a:schemeClr val="dk1"/>
                </a:solidFill>
                <a:latin typeface="Shadows Into Light Two"/>
                <a:ea typeface="Shadows Into Light Two"/>
                <a:cs typeface="Shadows Into Light Two"/>
                <a:sym typeface="Shadows Into Light Two"/>
              </a:rPr>
              <a:t>PERTEMUAN 4</a:t>
            </a:r>
            <a:endParaRPr sz="4000" b="1" dirty="0">
              <a:solidFill>
                <a:schemeClr val="dk1"/>
              </a:solidFill>
              <a:latin typeface="Shadows Into Light Two"/>
              <a:ea typeface="Shadows Into Light Two"/>
              <a:cs typeface="Shadows Into Light Two"/>
              <a:sym typeface="Shadows Into Light Two"/>
            </a:endParaRPr>
          </a:p>
        </p:txBody>
      </p:sp>
      <p:sp>
        <p:nvSpPr>
          <p:cNvPr id="5" name="Google Shape;3119;p22"/>
          <p:cNvSpPr txBox="1"/>
          <p:nvPr/>
        </p:nvSpPr>
        <p:spPr>
          <a:xfrm>
            <a:off x="2860875" y="3126504"/>
            <a:ext cx="12706500" cy="17543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37150" tIns="137150" rIns="137150" bIns="137150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600" b="1" dirty="0" smtClean="0">
                <a:solidFill>
                  <a:schemeClr val="dk2"/>
                </a:solidFill>
                <a:latin typeface="Pompiere"/>
                <a:ea typeface="Pompiere"/>
                <a:cs typeface="Pompiere"/>
                <a:sym typeface="Pompiere"/>
              </a:rPr>
              <a:t>METODE PENGUKURAN DAN</a:t>
            </a:r>
            <a:endParaRPr sz="9600" b="1" dirty="0">
              <a:solidFill>
                <a:schemeClr val="dk2"/>
              </a:solidFill>
              <a:latin typeface="Pompiere"/>
              <a:ea typeface="Pompiere"/>
              <a:cs typeface="Pompiere"/>
              <a:sym typeface="Pompiere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1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1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1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1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1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1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19" grpId="0"/>
      <p:bldP spid="3120" grpId="0"/>
      <p:bldP spid="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6" name="Google Shape;3376;p35"/>
          <p:cNvSpPr/>
          <p:nvPr/>
        </p:nvSpPr>
        <p:spPr>
          <a:xfrm>
            <a:off x="3631413" y="1267200"/>
            <a:ext cx="11049905" cy="1334704"/>
          </a:xfrm>
          <a:custGeom>
            <a:avLst/>
            <a:gdLst/>
            <a:ahLst/>
            <a:cxnLst/>
            <a:rect l="l" t="t" r="r" b="b"/>
            <a:pathLst>
              <a:path w="2127027" h="400812" extrusionOk="0">
                <a:moveTo>
                  <a:pt x="605497" y="13513"/>
                </a:moveTo>
                <a:cubicBezTo>
                  <a:pt x="462622" y="14084"/>
                  <a:pt x="319271" y="14370"/>
                  <a:pt x="176205" y="11703"/>
                </a:cubicBezTo>
                <a:cubicBezTo>
                  <a:pt x="122294" y="10750"/>
                  <a:pt x="58762" y="16084"/>
                  <a:pt x="2374" y="7321"/>
                </a:cubicBezTo>
                <a:cubicBezTo>
                  <a:pt x="53618" y="62471"/>
                  <a:pt x="97148" y="122288"/>
                  <a:pt x="144392" y="181534"/>
                </a:cubicBezTo>
                <a:cubicBezTo>
                  <a:pt x="147754" y="185009"/>
                  <a:pt x="148421" y="190291"/>
                  <a:pt x="146011" y="194488"/>
                </a:cubicBezTo>
                <a:cubicBezTo>
                  <a:pt x="97148" y="263163"/>
                  <a:pt x="50761" y="333648"/>
                  <a:pt x="-7" y="400799"/>
                </a:cubicBezTo>
                <a:cubicBezTo>
                  <a:pt x="84765" y="399466"/>
                  <a:pt x="169442" y="396989"/>
                  <a:pt x="254120" y="395179"/>
                </a:cubicBezTo>
                <a:cubicBezTo>
                  <a:pt x="603020" y="387464"/>
                  <a:pt x="951921" y="380511"/>
                  <a:pt x="1300917" y="376129"/>
                </a:cubicBezTo>
                <a:cubicBezTo>
                  <a:pt x="1571618" y="372986"/>
                  <a:pt x="1847462" y="359937"/>
                  <a:pt x="2118067" y="380606"/>
                </a:cubicBezTo>
                <a:cubicBezTo>
                  <a:pt x="2084844" y="335694"/>
                  <a:pt x="2054897" y="288456"/>
                  <a:pt x="2028437" y="239255"/>
                </a:cubicBezTo>
                <a:cubicBezTo>
                  <a:pt x="2020436" y="224301"/>
                  <a:pt x="2003672" y="202584"/>
                  <a:pt x="2005100" y="184772"/>
                </a:cubicBezTo>
                <a:cubicBezTo>
                  <a:pt x="2006243" y="172009"/>
                  <a:pt x="2021198" y="150768"/>
                  <a:pt x="2027008" y="139338"/>
                </a:cubicBezTo>
                <a:cubicBezTo>
                  <a:pt x="2037228" y="118763"/>
                  <a:pt x="2048515" y="98734"/>
                  <a:pt x="2060822" y="79330"/>
                </a:cubicBezTo>
                <a:cubicBezTo>
                  <a:pt x="2079271" y="50067"/>
                  <a:pt x="2101541" y="23386"/>
                  <a:pt x="2127020" y="-13"/>
                </a:cubicBezTo>
                <a:cubicBezTo>
                  <a:pt x="1982431" y="-13"/>
                  <a:pt x="1837841" y="1892"/>
                  <a:pt x="1693347" y="3416"/>
                </a:cubicBezTo>
                <a:cubicBezTo>
                  <a:pt x="1330730" y="7607"/>
                  <a:pt x="968018" y="12370"/>
                  <a:pt x="605497" y="13513"/>
                </a:cubicBezTo>
                <a:close/>
              </a:path>
            </a:pathLst>
          </a:custGeom>
          <a:solidFill>
            <a:srgbClr val="FFFFFF"/>
          </a:solidFill>
          <a:ln w="22860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77" name="Google Shape;3377;p35"/>
          <p:cNvSpPr/>
          <p:nvPr/>
        </p:nvSpPr>
        <p:spPr>
          <a:xfrm>
            <a:off x="3606688" y="1267200"/>
            <a:ext cx="11049905" cy="1334704"/>
          </a:xfrm>
          <a:custGeom>
            <a:avLst/>
            <a:gdLst/>
            <a:ahLst/>
            <a:cxnLst/>
            <a:rect l="l" t="t" r="r" b="b"/>
            <a:pathLst>
              <a:path w="2127027" h="400812" extrusionOk="0">
                <a:moveTo>
                  <a:pt x="605497" y="13513"/>
                </a:moveTo>
                <a:cubicBezTo>
                  <a:pt x="462622" y="14084"/>
                  <a:pt x="319271" y="14370"/>
                  <a:pt x="176205" y="11703"/>
                </a:cubicBezTo>
                <a:cubicBezTo>
                  <a:pt x="122294" y="10750"/>
                  <a:pt x="58762" y="16084"/>
                  <a:pt x="2374" y="7321"/>
                </a:cubicBezTo>
                <a:cubicBezTo>
                  <a:pt x="53618" y="62471"/>
                  <a:pt x="97148" y="122288"/>
                  <a:pt x="144392" y="181534"/>
                </a:cubicBezTo>
                <a:cubicBezTo>
                  <a:pt x="147754" y="185009"/>
                  <a:pt x="148421" y="190291"/>
                  <a:pt x="146011" y="194488"/>
                </a:cubicBezTo>
                <a:cubicBezTo>
                  <a:pt x="97148" y="263163"/>
                  <a:pt x="50761" y="333648"/>
                  <a:pt x="-7" y="400799"/>
                </a:cubicBezTo>
                <a:cubicBezTo>
                  <a:pt x="84765" y="399466"/>
                  <a:pt x="169442" y="396989"/>
                  <a:pt x="254120" y="395179"/>
                </a:cubicBezTo>
                <a:cubicBezTo>
                  <a:pt x="603020" y="387464"/>
                  <a:pt x="951921" y="380511"/>
                  <a:pt x="1300917" y="376129"/>
                </a:cubicBezTo>
                <a:cubicBezTo>
                  <a:pt x="1571618" y="372986"/>
                  <a:pt x="1847462" y="359937"/>
                  <a:pt x="2118067" y="380606"/>
                </a:cubicBezTo>
                <a:cubicBezTo>
                  <a:pt x="2084844" y="335694"/>
                  <a:pt x="2054897" y="288456"/>
                  <a:pt x="2028437" y="239255"/>
                </a:cubicBezTo>
                <a:cubicBezTo>
                  <a:pt x="2020436" y="224301"/>
                  <a:pt x="2003672" y="202584"/>
                  <a:pt x="2005100" y="184772"/>
                </a:cubicBezTo>
                <a:cubicBezTo>
                  <a:pt x="2006243" y="172009"/>
                  <a:pt x="2021198" y="150768"/>
                  <a:pt x="2027008" y="139338"/>
                </a:cubicBezTo>
                <a:cubicBezTo>
                  <a:pt x="2037228" y="118763"/>
                  <a:pt x="2048515" y="98734"/>
                  <a:pt x="2060822" y="79330"/>
                </a:cubicBezTo>
                <a:cubicBezTo>
                  <a:pt x="2079271" y="50067"/>
                  <a:pt x="2101541" y="23386"/>
                  <a:pt x="2127020" y="-13"/>
                </a:cubicBezTo>
                <a:cubicBezTo>
                  <a:pt x="1982431" y="-13"/>
                  <a:pt x="1837841" y="1892"/>
                  <a:pt x="1693347" y="3416"/>
                </a:cubicBezTo>
                <a:cubicBezTo>
                  <a:pt x="1330730" y="7607"/>
                  <a:pt x="968018" y="12370"/>
                  <a:pt x="605497" y="13513"/>
                </a:cubicBezTo>
                <a:close/>
              </a:path>
            </a:pathLst>
          </a:custGeom>
          <a:solidFill>
            <a:schemeClr val="lt2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endParaRPr sz="5400" b="1" dirty="0">
              <a:solidFill>
                <a:srgbClr val="000000"/>
              </a:solidFill>
              <a:latin typeface="Pompiere" charset="0"/>
              <a:ea typeface="Calibri"/>
              <a:cs typeface="Calibri"/>
              <a:sym typeface="Calibri"/>
            </a:endParaRPr>
          </a:p>
        </p:txBody>
      </p:sp>
      <p:sp>
        <p:nvSpPr>
          <p:cNvPr id="8" name="Google Shape;3354;p33"/>
          <p:cNvSpPr txBox="1"/>
          <p:nvPr/>
        </p:nvSpPr>
        <p:spPr>
          <a:xfrm>
            <a:off x="4132433" y="1692166"/>
            <a:ext cx="10047863" cy="6463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37150" tIns="137150" rIns="137150" bIns="137150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dirty="0" err="1" smtClean="0">
                <a:solidFill>
                  <a:schemeClr val="dk1"/>
                </a:solidFill>
                <a:latin typeface="Shadows Into Light Two"/>
                <a:ea typeface="Shadows Into Light Two"/>
                <a:cs typeface="Shadows Into Light Two"/>
                <a:sym typeface="Shadows Into Light Two"/>
              </a:rPr>
              <a:t>Persiapan</a:t>
            </a:r>
            <a:r>
              <a:rPr lang="en-US" sz="2400" b="1" dirty="0" smtClean="0">
                <a:solidFill>
                  <a:schemeClr val="dk1"/>
                </a:solidFill>
                <a:latin typeface="Shadows Into Light Two"/>
                <a:ea typeface="Shadows Into Light Two"/>
                <a:cs typeface="Shadows Into Light Two"/>
                <a:sym typeface="Shadows Into Light Two"/>
              </a:rPr>
              <a:t> Sampling</a:t>
            </a:r>
            <a:endParaRPr sz="2400" b="1" dirty="0">
              <a:solidFill>
                <a:schemeClr val="dk1"/>
              </a:solidFill>
              <a:latin typeface="Shadows Into Light Two"/>
              <a:ea typeface="Shadows Into Light Two"/>
              <a:cs typeface="Shadows Into Light Two"/>
              <a:sym typeface="Shadows Into Light Two"/>
            </a:endParaRPr>
          </a:p>
        </p:txBody>
      </p:sp>
      <p:sp>
        <p:nvSpPr>
          <p:cNvPr id="9" name="Google Shape;3354;p33"/>
          <p:cNvSpPr txBox="1"/>
          <p:nvPr/>
        </p:nvSpPr>
        <p:spPr>
          <a:xfrm>
            <a:off x="1441771" y="2841208"/>
            <a:ext cx="10047863" cy="6463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37150" tIns="137150" rIns="137150" bIns="137150" anchor="t" anchorCtr="0">
            <a:sp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dirty="0" err="1" smtClean="0">
                <a:solidFill>
                  <a:schemeClr val="dk1"/>
                </a:solidFill>
                <a:latin typeface="Shadows Into Light Two"/>
                <a:ea typeface="Shadows Into Light Two"/>
                <a:cs typeface="Shadows Into Light Two"/>
                <a:sym typeface="Shadows Into Light Two"/>
              </a:rPr>
              <a:t>Peralatan</a:t>
            </a:r>
            <a:r>
              <a:rPr lang="en-US" sz="2400" b="1" dirty="0" smtClean="0">
                <a:solidFill>
                  <a:schemeClr val="dk1"/>
                </a:solidFill>
                <a:latin typeface="Shadows Into Light Two"/>
                <a:ea typeface="Shadows Into Light Two"/>
                <a:cs typeface="Shadows Into Light Two"/>
                <a:sym typeface="Shadows Into Light Two"/>
              </a:rPr>
              <a:t> Sampling</a:t>
            </a:r>
            <a:endParaRPr sz="2400" b="1" dirty="0">
              <a:solidFill>
                <a:schemeClr val="dk1"/>
              </a:solidFill>
              <a:latin typeface="Shadows Into Light Two"/>
              <a:ea typeface="Shadows Into Light Two"/>
              <a:cs typeface="Shadows Into Light Two"/>
              <a:sym typeface="Shadows Into Light Two"/>
            </a:endParaRP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4" t="27814" r="34851" b="23002"/>
          <a:stretch/>
        </p:blipFill>
        <p:spPr bwMode="auto">
          <a:xfrm>
            <a:off x="3403664" y="3964598"/>
            <a:ext cx="9882766" cy="43047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Oval 1"/>
          <p:cNvSpPr/>
          <p:nvPr/>
        </p:nvSpPr>
        <p:spPr>
          <a:xfrm>
            <a:off x="11489634" y="3657600"/>
            <a:ext cx="1796796" cy="73549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57126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6" name="Google Shape;3376;p35"/>
          <p:cNvSpPr/>
          <p:nvPr/>
        </p:nvSpPr>
        <p:spPr>
          <a:xfrm>
            <a:off x="3631413" y="1267200"/>
            <a:ext cx="11049905" cy="1334704"/>
          </a:xfrm>
          <a:custGeom>
            <a:avLst/>
            <a:gdLst/>
            <a:ahLst/>
            <a:cxnLst/>
            <a:rect l="l" t="t" r="r" b="b"/>
            <a:pathLst>
              <a:path w="2127027" h="400812" extrusionOk="0">
                <a:moveTo>
                  <a:pt x="605497" y="13513"/>
                </a:moveTo>
                <a:cubicBezTo>
                  <a:pt x="462622" y="14084"/>
                  <a:pt x="319271" y="14370"/>
                  <a:pt x="176205" y="11703"/>
                </a:cubicBezTo>
                <a:cubicBezTo>
                  <a:pt x="122294" y="10750"/>
                  <a:pt x="58762" y="16084"/>
                  <a:pt x="2374" y="7321"/>
                </a:cubicBezTo>
                <a:cubicBezTo>
                  <a:pt x="53618" y="62471"/>
                  <a:pt x="97148" y="122288"/>
                  <a:pt x="144392" y="181534"/>
                </a:cubicBezTo>
                <a:cubicBezTo>
                  <a:pt x="147754" y="185009"/>
                  <a:pt x="148421" y="190291"/>
                  <a:pt x="146011" y="194488"/>
                </a:cubicBezTo>
                <a:cubicBezTo>
                  <a:pt x="97148" y="263163"/>
                  <a:pt x="50761" y="333648"/>
                  <a:pt x="-7" y="400799"/>
                </a:cubicBezTo>
                <a:cubicBezTo>
                  <a:pt x="84765" y="399466"/>
                  <a:pt x="169442" y="396989"/>
                  <a:pt x="254120" y="395179"/>
                </a:cubicBezTo>
                <a:cubicBezTo>
                  <a:pt x="603020" y="387464"/>
                  <a:pt x="951921" y="380511"/>
                  <a:pt x="1300917" y="376129"/>
                </a:cubicBezTo>
                <a:cubicBezTo>
                  <a:pt x="1571618" y="372986"/>
                  <a:pt x="1847462" y="359937"/>
                  <a:pt x="2118067" y="380606"/>
                </a:cubicBezTo>
                <a:cubicBezTo>
                  <a:pt x="2084844" y="335694"/>
                  <a:pt x="2054897" y="288456"/>
                  <a:pt x="2028437" y="239255"/>
                </a:cubicBezTo>
                <a:cubicBezTo>
                  <a:pt x="2020436" y="224301"/>
                  <a:pt x="2003672" y="202584"/>
                  <a:pt x="2005100" y="184772"/>
                </a:cubicBezTo>
                <a:cubicBezTo>
                  <a:pt x="2006243" y="172009"/>
                  <a:pt x="2021198" y="150768"/>
                  <a:pt x="2027008" y="139338"/>
                </a:cubicBezTo>
                <a:cubicBezTo>
                  <a:pt x="2037228" y="118763"/>
                  <a:pt x="2048515" y="98734"/>
                  <a:pt x="2060822" y="79330"/>
                </a:cubicBezTo>
                <a:cubicBezTo>
                  <a:pt x="2079271" y="50067"/>
                  <a:pt x="2101541" y="23386"/>
                  <a:pt x="2127020" y="-13"/>
                </a:cubicBezTo>
                <a:cubicBezTo>
                  <a:pt x="1982431" y="-13"/>
                  <a:pt x="1837841" y="1892"/>
                  <a:pt x="1693347" y="3416"/>
                </a:cubicBezTo>
                <a:cubicBezTo>
                  <a:pt x="1330730" y="7607"/>
                  <a:pt x="968018" y="12370"/>
                  <a:pt x="605497" y="13513"/>
                </a:cubicBezTo>
                <a:close/>
              </a:path>
            </a:pathLst>
          </a:custGeom>
          <a:solidFill>
            <a:srgbClr val="FFFFFF"/>
          </a:solidFill>
          <a:ln w="22860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77" name="Google Shape;3377;p35"/>
          <p:cNvSpPr/>
          <p:nvPr/>
        </p:nvSpPr>
        <p:spPr>
          <a:xfrm>
            <a:off x="3606688" y="1267200"/>
            <a:ext cx="11049905" cy="1334704"/>
          </a:xfrm>
          <a:custGeom>
            <a:avLst/>
            <a:gdLst/>
            <a:ahLst/>
            <a:cxnLst/>
            <a:rect l="l" t="t" r="r" b="b"/>
            <a:pathLst>
              <a:path w="2127027" h="400812" extrusionOk="0">
                <a:moveTo>
                  <a:pt x="605497" y="13513"/>
                </a:moveTo>
                <a:cubicBezTo>
                  <a:pt x="462622" y="14084"/>
                  <a:pt x="319271" y="14370"/>
                  <a:pt x="176205" y="11703"/>
                </a:cubicBezTo>
                <a:cubicBezTo>
                  <a:pt x="122294" y="10750"/>
                  <a:pt x="58762" y="16084"/>
                  <a:pt x="2374" y="7321"/>
                </a:cubicBezTo>
                <a:cubicBezTo>
                  <a:pt x="53618" y="62471"/>
                  <a:pt x="97148" y="122288"/>
                  <a:pt x="144392" y="181534"/>
                </a:cubicBezTo>
                <a:cubicBezTo>
                  <a:pt x="147754" y="185009"/>
                  <a:pt x="148421" y="190291"/>
                  <a:pt x="146011" y="194488"/>
                </a:cubicBezTo>
                <a:cubicBezTo>
                  <a:pt x="97148" y="263163"/>
                  <a:pt x="50761" y="333648"/>
                  <a:pt x="-7" y="400799"/>
                </a:cubicBezTo>
                <a:cubicBezTo>
                  <a:pt x="84765" y="399466"/>
                  <a:pt x="169442" y="396989"/>
                  <a:pt x="254120" y="395179"/>
                </a:cubicBezTo>
                <a:cubicBezTo>
                  <a:pt x="603020" y="387464"/>
                  <a:pt x="951921" y="380511"/>
                  <a:pt x="1300917" y="376129"/>
                </a:cubicBezTo>
                <a:cubicBezTo>
                  <a:pt x="1571618" y="372986"/>
                  <a:pt x="1847462" y="359937"/>
                  <a:pt x="2118067" y="380606"/>
                </a:cubicBezTo>
                <a:cubicBezTo>
                  <a:pt x="2084844" y="335694"/>
                  <a:pt x="2054897" y="288456"/>
                  <a:pt x="2028437" y="239255"/>
                </a:cubicBezTo>
                <a:cubicBezTo>
                  <a:pt x="2020436" y="224301"/>
                  <a:pt x="2003672" y="202584"/>
                  <a:pt x="2005100" y="184772"/>
                </a:cubicBezTo>
                <a:cubicBezTo>
                  <a:pt x="2006243" y="172009"/>
                  <a:pt x="2021198" y="150768"/>
                  <a:pt x="2027008" y="139338"/>
                </a:cubicBezTo>
                <a:cubicBezTo>
                  <a:pt x="2037228" y="118763"/>
                  <a:pt x="2048515" y="98734"/>
                  <a:pt x="2060822" y="79330"/>
                </a:cubicBezTo>
                <a:cubicBezTo>
                  <a:pt x="2079271" y="50067"/>
                  <a:pt x="2101541" y="23386"/>
                  <a:pt x="2127020" y="-13"/>
                </a:cubicBezTo>
                <a:cubicBezTo>
                  <a:pt x="1982431" y="-13"/>
                  <a:pt x="1837841" y="1892"/>
                  <a:pt x="1693347" y="3416"/>
                </a:cubicBezTo>
                <a:cubicBezTo>
                  <a:pt x="1330730" y="7607"/>
                  <a:pt x="968018" y="12370"/>
                  <a:pt x="605497" y="13513"/>
                </a:cubicBezTo>
                <a:close/>
              </a:path>
            </a:pathLst>
          </a:custGeom>
          <a:solidFill>
            <a:schemeClr val="lt2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endParaRPr sz="5400" b="1" dirty="0">
              <a:solidFill>
                <a:srgbClr val="000000"/>
              </a:solidFill>
              <a:latin typeface="Pompiere" charset="0"/>
              <a:ea typeface="Calibri"/>
              <a:cs typeface="Calibri"/>
              <a:sym typeface="Calibri"/>
            </a:endParaRPr>
          </a:p>
        </p:txBody>
      </p:sp>
      <p:sp>
        <p:nvSpPr>
          <p:cNvPr id="8" name="Google Shape;3354;p33"/>
          <p:cNvSpPr txBox="1"/>
          <p:nvPr/>
        </p:nvSpPr>
        <p:spPr>
          <a:xfrm>
            <a:off x="4132433" y="1692166"/>
            <a:ext cx="10047863" cy="6463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37150" tIns="137150" rIns="137150" bIns="137150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dirty="0" err="1" smtClean="0">
                <a:solidFill>
                  <a:schemeClr val="dk1"/>
                </a:solidFill>
                <a:latin typeface="Shadows Into Light Two"/>
                <a:ea typeface="Shadows Into Light Two"/>
                <a:cs typeface="Shadows Into Light Two"/>
                <a:sym typeface="Shadows Into Light Two"/>
              </a:rPr>
              <a:t>Persiapan</a:t>
            </a:r>
            <a:r>
              <a:rPr lang="en-US" sz="2400" b="1" dirty="0" smtClean="0">
                <a:solidFill>
                  <a:schemeClr val="dk1"/>
                </a:solidFill>
                <a:latin typeface="Shadows Into Light Two"/>
                <a:ea typeface="Shadows Into Light Two"/>
                <a:cs typeface="Shadows Into Light Two"/>
                <a:sym typeface="Shadows Into Light Two"/>
              </a:rPr>
              <a:t> Sampling</a:t>
            </a:r>
            <a:endParaRPr sz="2400" b="1" dirty="0">
              <a:solidFill>
                <a:schemeClr val="dk1"/>
              </a:solidFill>
              <a:latin typeface="Shadows Into Light Two"/>
              <a:ea typeface="Shadows Into Light Two"/>
              <a:cs typeface="Shadows Into Light Two"/>
              <a:sym typeface="Shadows Into Light Two"/>
            </a:endParaRPr>
          </a:p>
        </p:txBody>
      </p:sp>
      <p:sp>
        <p:nvSpPr>
          <p:cNvPr id="9" name="Google Shape;3354;p33"/>
          <p:cNvSpPr txBox="1"/>
          <p:nvPr/>
        </p:nvSpPr>
        <p:spPr>
          <a:xfrm>
            <a:off x="1441771" y="2841208"/>
            <a:ext cx="10047863" cy="6463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37150" tIns="137150" rIns="137150" bIns="137150" anchor="t" anchorCtr="0">
            <a:sp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dirty="0" smtClean="0">
                <a:solidFill>
                  <a:schemeClr val="dk1"/>
                </a:solidFill>
                <a:latin typeface="Shadows Into Light Two"/>
                <a:ea typeface="Shadows Into Light Two"/>
                <a:cs typeface="Shadows Into Light Two"/>
                <a:sym typeface="Shadows Into Light Two"/>
              </a:rPr>
              <a:t>Log Book Sampling</a:t>
            </a:r>
            <a:endParaRPr sz="2400" b="1" dirty="0">
              <a:solidFill>
                <a:schemeClr val="dk1"/>
              </a:solidFill>
              <a:latin typeface="Shadows Into Light Two"/>
              <a:ea typeface="Shadows Into Light Two"/>
              <a:cs typeface="Shadows Into Light Two"/>
              <a:sym typeface="Shadows Into Light Two"/>
            </a:endParaRP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6688" y="3487519"/>
            <a:ext cx="11871213" cy="54532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272975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6" name="Google Shape;3376;p35"/>
          <p:cNvSpPr/>
          <p:nvPr/>
        </p:nvSpPr>
        <p:spPr>
          <a:xfrm>
            <a:off x="3631413" y="1267200"/>
            <a:ext cx="11049905" cy="1334704"/>
          </a:xfrm>
          <a:custGeom>
            <a:avLst/>
            <a:gdLst/>
            <a:ahLst/>
            <a:cxnLst/>
            <a:rect l="l" t="t" r="r" b="b"/>
            <a:pathLst>
              <a:path w="2127027" h="400812" extrusionOk="0">
                <a:moveTo>
                  <a:pt x="605497" y="13513"/>
                </a:moveTo>
                <a:cubicBezTo>
                  <a:pt x="462622" y="14084"/>
                  <a:pt x="319271" y="14370"/>
                  <a:pt x="176205" y="11703"/>
                </a:cubicBezTo>
                <a:cubicBezTo>
                  <a:pt x="122294" y="10750"/>
                  <a:pt x="58762" y="16084"/>
                  <a:pt x="2374" y="7321"/>
                </a:cubicBezTo>
                <a:cubicBezTo>
                  <a:pt x="53618" y="62471"/>
                  <a:pt x="97148" y="122288"/>
                  <a:pt x="144392" y="181534"/>
                </a:cubicBezTo>
                <a:cubicBezTo>
                  <a:pt x="147754" y="185009"/>
                  <a:pt x="148421" y="190291"/>
                  <a:pt x="146011" y="194488"/>
                </a:cubicBezTo>
                <a:cubicBezTo>
                  <a:pt x="97148" y="263163"/>
                  <a:pt x="50761" y="333648"/>
                  <a:pt x="-7" y="400799"/>
                </a:cubicBezTo>
                <a:cubicBezTo>
                  <a:pt x="84765" y="399466"/>
                  <a:pt x="169442" y="396989"/>
                  <a:pt x="254120" y="395179"/>
                </a:cubicBezTo>
                <a:cubicBezTo>
                  <a:pt x="603020" y="387464"/>
                  <a:pt x="951921" y="380511"/>
                  <a:pt x="1300917" y="376129"/>
                </a:cubicBezTo>
                <a:cubicBezTo>
                  <a:pt x="1571618" y="372986"/>
                  <a:pt x="1847462" y="359937"/>
                  <a:pt x="2118067" y="380606"/>
                </a:cubicBezTo>
                <a:cubicBezTo>
                  <a:pt x="2084844" y="335694"/>
                  <a:pt x="2054897" y="288456"/>
                  <a:pt x="2028437" y="239255"/>
                </a:cubicBezTo>
                <a:cubicBezTo>
                  <a:pt x="2020436" y="224301"/>
                  <a:pt x="2003672" y="202584"/>
                  <a:pt x="2005100" y="184772"/>
                </a:cubicBezTo>
                <a:cubicBezTo>
                  <a:pt x="2006243" y="172009"/>
                  <a:pt x="2021198" y="150768"/>
                  <a:pt x="2027008" y="139338"/>
                </a:cubicBezTo>
                <a:cubicBezTo>
                  <a:pt x="2037228" y="118763"/>
                  <a:pt x="2048515" y="98734"/>
                  <a:pt x="2060822" y="79330"/>
                </a:cubicBezTo>
                <a:cubicBezTo>
                  <a:pt x="2079271" y="50067"/>
                  <a:pt x="2101541" y="23386"/>
                  <a:pt x="2127020" y="-13"/>
                </a:cubicBezTo>
                <a:cubicBezTo>
                  <a:pt x="1982431" y="-13"/>
                  <a:pt x="1837841" y="1892"/>
                  <a:pt x="1693347" y="3416"/>
                </a:cubicBezTo>
                <a:cubicBezTo>
                  <a:pt x="1330730" y="7607"/>
                  <a:pt x="968018" y="12370"/>
                  <a:pt x="605497" y="13513"/>
                </a:cubicBezTo>
                <a:close/>
              </a:path>
            </a:pathLst>
          </a:custGeom>
          <a:solidFill>
            <a:srgbClr val="FFFFFF"/>
          </a:solidFill>
          <a:ln w="22860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77" name="Google Shape;3377;p35"/>
          <p:cNvSpPr/>
          <p:nvPr/>
        </p:nvSpPr>
        <p:spPr>
          <a:xfrm>
            <a:off x="3606688" y="1267200"/>
            <a:ext cx="11049905" cy="1334704"/>
          </a:xfrm>
          <a:custGeom>
            <a:avLst/>
            <a:gdLst/>
            <a:ahLst/>
            <a:cxnLst/>
            <a:rect l="l" t="t" r="r" b="b"/>
            <a:pathLst>
              <a:path w="2127027" h="400812" extrusionOk="0">
                <a:moveTo>
                  <a:pt x="605497" y="13513"/>
                </a:moveTo>
                <a:cubicBezTo>
                  <a:pt x="462622" y="14084"/>
                  <a:pt x="319271" y="14370"/>
                  <a:pt x="176205" y="11703"/>
                </a:cubicBezTo>
                <a:cubicBezTo>
                  <a:pt x="122294" y="10750"/>
                  <a:pt x="58762" y="16084"/>
                  <a:pt x="2374" y="7321"/>
                </a:cubicBezTo>
                <a:cubicBezTo>
                  <a:pt x="53618" y="62471"/>
                  <a:pt x="97148" y="122288"/>
                  <a:pt x="144392" y="181534"/>
                </a:cubicBezTo>
                <a:cubicBezTo>
                  <a:pt x="147754" y="185009"/>
                  <a:pt x="148421" y="190291"/>
                  <a:pt x="146011" y="194488"/>
                </a:cubicBezTo>
                <a:cubicBezTo>
                  <a:pt x="97148" y="263163"/>
                  <a:pt x="50761" y="333648"/>
                  <a:pt x="-7" y="400799"/>
                </a:cubicBezTo>
                <a:cubicBezTo>
                  <a:pt x="84765" y="399466"/>
                  <a:pt x="169442" y="396989"/>
                  <a:pt x="254120" y="395179"/>
                </a:cubicBezTo>
                <a:cubicBezTo>
                  <a:pt x="603020" y="387464"/>
                  <a:pt x="951921" y="380511"/>
                  <a:pt x="1300917" y="376129"/>
                </a:cubicBezTo>
                <a:cubicBezTo>
                  <a:pt x="1571618" y="372986"/>
                  <a:pt x="1847462" y="359937"/>
                  <a:pt x="2118067" y="380606"/>
                </a:cubicBezTo>
                <a:cubicBezTo>
                  <a:pt x="2084844" y="335694"/>
                  <a:pt x="2054897" y="288456"/>
                  <a:pt x="2028437" y="239255"/>
                </a:cubicBezTo>
                <a:cubicBezTo>
                  <a:pt x="2020436" y="224301"/>
                  <a:pt x="2003672" y="202584"/>
                  <a:pt x="2005100" y="184772"/>
                </a:cubicBezTo>
                <a:cubicBezTo>
                  <a:pt x="2006243" y="172009"/>
                  <a:pt x="2021198" y="150768"/>
                  <a:pt x="2027008" y="139338"/>
                </a:cubicBezTo>
                <a:cubicBezTo>
                  <a:pt x="2037228" y="118763"/>
                  <a:pt x="2048515" y="98734"/>
                  <a:pt x="2060822" y="79330"/>
                </a:cubicBezTo>
                <a:cubicBezTo>
                  <a:pt x="2079271" y="50067"/>
                  <a:pt x="2101541" y="23386"/>
                  <a:pt x="2127020" y="-13"/>
                </a:cubicBezTo>
                <a:cubicBezTo>
                  <a:pt x="1982431" y="-13"/>
                  <a:pt x="1837841" y="1892"/>
                  <a:pt x="1693347" y="3416"/>
                </a:cubicBezTo>
                <a:cubicBezTo>
                  <a:pt x="1330730" y="7607"/>
                  <a:pt x="968018" y="12370"/>
                  <a:pt x="605497" y="13513"/>
                </a:cubicBezTo>
                <a:close/>
              </a:path>
            </a:pathLst>
          </a:custGeom>
          <a:solidFill>
            <a:schemeClr val="lt2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endParaRPr sz="5400" b="1" dirty="0">
              <a:solidFill>
                <a:srgbClr val="000000"/>
              </a:solidFill>
              <a:latin typeface="Pompiere" charset="0"/>
              <a:ea typeface="Calibri"/>
              <a:cs typeface="Calibri"/>
              <a:sym typeface="Calibri"/>
            </a:endParaRP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7340" y="2961655"/>
            <a:ext cx="7734300" cy="904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Google Shape;3377;p35"/>
          <p:cNvSpPr/>
          <p:nvPr/>
        </p:nvSpPr>
        <p:spPr>
          <a:xfrm>
            <a:off x="3759088" y="1419600"/>
            <a:ext cx="11049905" cy="1334704"/>
          </a:xfrm>
          <a:custGeom>
            <a:avLst/>
            <a:gdLst/>
            <a:ahLst/>
            <a:cxnLst/>
            <a:rect l="l" t="t" r="r" b="b"/>
            <a:pathLst>
              <a:path w="2127027" h="400812" extrusionOk="0">
                <a:moveTo>
                  <a:pt x="605497" y="13513"/>
                </a:moveTo>
                <a:cubicBezTo>
                  <a:pt x="462622" y="14084"/>
                  <a:pt x="319271" y="14370"/>
                  <a:pt x="176205" y="11703"/>
                </a:cubicBezTo>
                <a:cubicBezTo>
                  <a:pt x="122294" y="10750"/>
                  <a:pt x="58762" y="16084"/>
                  <a:pt x="2374" y="7321"/>
                </a:cubicBezTo>
                <a:cubicBezTo>
                  <a:pt x="53618" y="62471"/>
                  <a:pt x="97148" y="122288"/>
                  <a:pt x="144392" y="181534"/>
                </a:cubicBezTo>
                <a:cubicBezTo>
                  <a:pt x="147754" y="185009"/>
                  <a:pt x="148421" y="190291"/>
                  <a:pt x="146011" y="194488"/>
                </a:cubicBezTo>
                <a:cubicBezTo>
                  <a:pt x="97148" y="263163"/>
                  <a:pt x="50761" y="333648"/>
                  <a:pt x="-7" y="400799"/>
                </a:cubicBezTo>
                <a:cubicBezTo>
                  <a:pt x="84765" y="399466"/>
                  <a:pt x="169442" y="396989"/>
                  <a:pt x="254120" y="395179"/>
                </a:cubicBezTo>
                <a:cubicBezTo>
                  <a:pt x="603020" y="387464"/>
                  <a:pt x="951921" y="380511"/>
                  <a:pt x="1300917" y="376129"/>
                </a:cubicBezTo>
                <a:cubicBezTo>
                  <a:pt x="1571618" y="372986"/>
                  <a:pt x="1847462" y="359937"/>
                  <a:pt x="2118067" y="380606"/>
                </a:cubicBezTo>
                <a:cubicBezTo>
                  <a:pt x="2084844" y="335694"/>
                  <a:pt x="2054897" y="288456"/>
                  <a:pt x="2028437" y="239255"/>
                </a:cubicBezTo>
                <a:cubicBezTo>
                  <a:pt x="2020436" y="224301"/>
                  <a:pt x="2003672" y="202584"/>
                  <a:pt x="2005100" y="184772"/>
                </a:cubicBezTo>
                <a:cubicBezTo>
                  <a:pt x="2006243" y="172009"/>
                  <a:pt x="2021198" y="150768"/>
                  <a:pt x="2027008" y="139338"/>
                </a:cubicBezTo>
                <a:cubicBezTo>
                  <a:pt x="2037228" y="118763"/>
                  <a:pt x="2048515" y="98734"/>
                  <a:pt x="2060822" y="79330"/>
                </a:cubicBezTo>
                <a:cubicBezTo>
                  <a:pt x="2079271" y="50067"/>
                  <a:pt x="2101541" y="23386"/>
                  <a:pt x="2127020" y="-13"/>
                </a:cubicBezTo>
                <a:cubicBezTo>
                  <a:pt x="1982431" y="-13"/>
                  <a:pt x="1837841" y="1892"/>
                  <a:pt x="1693347" y="3416"/>
                </a:cubicBezTo>
                <a:cubicBezTo>
                  <a:pt x="1330730" y="7607"/>
                  <a:pt x="968018" y="12370"/>
                  <a:pt x="605497" y="13513"/>
                </a:cubicBezTo>
                <a:close/>
              </a:path>
            </a:pathLst>
          </a:custGeom>
          <a:solidFill>
            <a:schemeClr val="lt2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en-US" sz="18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5400" b="1" dirty="0" smtClean="0">
                <a:latin typeface="Pompiere" charset="0"/>
                <a:ea typeface="Calibri"/>
                <a:cs typeface="Calibri"/>
                <a:sym typeface="Calibri"/>
              </a:rPr>
              <a:t>PROSES SAMPLING</a:t>
            </a:r>
            <a:endParaRPr sz="5400" b="1" dirty="0">
              <a:solidFill>
                <a:srgbClr val="000000"/>
              </a:solidFill>
              <a:latin typeface="Pompiere" charset="0"/>
              <a:ea typeface="Calibri"/>
              <a:cs typeface="Calibri"/>
              <a:sym typeface="Calibri"/>
            </a:endParaRPr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1746" y="3866530"/>
            <a:ext cx="13410023" cy="42742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287981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6" name="Google Shape;3376;p35"/>
          <p:cNvSpPr/>
          <p:nvPr/>
        </p:nvSpPr>
        <p:spPr>
          <a:xfrm>
            <a:off x="3631413" y="1267200"/>
            <a:ext cx="11049905" cy="1334704"/>
          </a:xfrm>
          <a:custGeom>
            <a:avLst/>
            <a:gdLst/>
            <a:ahLst/>
            <a:cxnLst/>
            <a:rect l="l" t="t" r="r" b="b"/>
            <a:pathLst>
              <a:path w="2127027" h="400812" extrusionOk="0">
                <a:moveTo>
                  <a:pt x="605497" y="13513"/>
                </a:moveTo>
                <a:cubicBezTo>
                  <a:pt x="462622" y="14084"/>
                  <a:pt x="319271" y="14370"/>
                  <a:pt x="176205" y="11703"/>
                </a:cubicBezTo>
                <a:cubicBezTo>
                  <a:pt x="122294" y="10750"/>
                  <a:pt x="58762" y="16084"/>
                  <a:pt x="2374" y="7321"/>
                </a:cubicBezTo>
                <a:cubicBezTo>
                  <a:pt x="53618" y="62471"/>
                  <a:pt x="97148" y="122288"/>
                  <a:pt x="144392" y="181534"/>
                </a:cubicBezTo>
                <a:cubicBezTo>
                  <a:pt x="147754" y="185009"/>
                  <a:pt x="148421" y="190291"/>
                  <a:pt x="146011" y="194488"/>
                </a:cubicBezTo>
                <a:cubicBezTo>
                  <a:pt x="97148" y="263163"/>
                  <a:pt x="50761" y="333648"/>
                  <a:pt x="-7" y="400799"/>
                </a:cubicBezTo>
                <a:cubicBezTo>
                  <a:pt x="84765" y="399466"/>
                  <a:pt x="169442" y="396989"/>
                  <a:pt x="254120" y="395179"/>
                </a:cubicBezTo>
                <a:cubicBezTo>
                  <a:pt x="603020" y="387464"/>
                  <a:pt x="951921" y="380511"/>
                  <a:pt x="1300917" y="376129"/>
                </a:cubicBezTo>
                <a:cubicBezTo>
                  <a:pt x="1571618" y="372986"/>
                  <a:pt x="1847462" y="359937"/>
                  <a:pt x="2118067" y="380606"/>
                </a:cubicBezTo>
                <a:cubicBezTo>
                  <a:pt x="2084844" y="335694"/>
                  <a:pt x="2054897" y="288456"/>
                  <a:pt x="2028437" y="239255"/>
                </a:cubicBezTo>
                <a:cubicBezTo>
                  <a:pt x="2020436" y="224301"/>
                  <a:pt x="2003672" y="202584"/>
                  <a:pt x="2005100" y="184772"/>
                </a:cubicBezTo>
                <a:cubicBezTo>
                  <a:pt x="2006243" y="172009"/>
                  <a:pt x="2021198" y="150768"/>
                  <a:pt x="2027008" y="139338"/>
                </a:cubicBezTo>
                <a:cubicBezTo>
                  <a:pt x="2037228" y="118763"/>
                  <a:pt x="2048515" y="98734"/>
                  <a:pt x="2060822" y="79330"/>
                </a:cubicBezTo>
                <a:cubicBezTo>
                  <a:pt x="2079271" y="50067"/>
                  <a:pt x="2101541" y="23386"/>
                  <a:pt x="2127020" y="-13"/>
                </a:cubicBezTo>
                <a:cubicBezTo>
                  <a:pt x="1982431" y="-13"/>
                  <a:pt x="1837841" y="1892"/>
                  <a:pt x="1693347" y="3416"/>
                </a:cubicBezTo>
                <a:cubicBezTo>
                  <a:pt x="1330730" y="7607"/>
                  <a:pt x="968018" y="12370"/>
                  <a:pt x="605497" y="13513"/>
                </a:cubicBezTo>
                <a:close/>
              </a:path>
            </a:pathLst>
          </a:custGeom>
          <a:solidFill>
            <a:srgbClr val="FFFFFF"/>
          </a:solidFill>
          <a:ln w="22860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77" name="Google Shape;3377;p35"/>
          <p:cNvSpPr/>
          <p:nvPr/>
        </p:nvSpPr>
        <p:spPr>
          <a:xfrm>
            <a:off x="3606688" y="1267200"/>
            <a:ext cx="11049905" cy="1334704"/>
          </a:xfrm>
          <a:custGeom>
            <a:avLst/>
            <a:gdLst/>
            <a:ahLst/>
            <a:cxnLst/>
            <a:rect l="l" t="t" r="r" b="b"/>
            <a:pathLst>
              <a:path w="2127027" h="400812" extrusionOk="0">
                <a:moveTo>
                  <a:pt x="605497" y="13513"/>
                </a:moveTo>
                <a:cubicBezTo>
                  <a:pt x="462622" y="14084"/>
                  <a:pt x="319271" y="14370"/>
                  <a:pt x="176205" y="11703"/>
                </a:cubicBezTo>
                <a:cubicBezTo>
                  <a:pt x="122294" y="10750"/>
                  <a:pt x="58762" y="16084"/>
                  <a:pt x="2374" y="7321"/>
                </a:cubicBezTo>
                <a:cubicBezTo>
                  <a:pt x="53618" y="62471"/>
                  <a:pt x="97148" y="122288"/>
                  <a:pt x="144392" y="181534"/>
                </a:cubicBezTo>
                <a:cubicBezTo>
                  <a:pt x="147754" y="185009"/>
                  <a:pt x="148421" y="190291"/>
                  <a:pt x="146011" y="194488"/>
                </a:cubicBezTo>
                <a:cubicBezTo>
                  <a:pt x="97148" y="263163"/>
                  <a:pt x="50761" y="333648"/>
                  <a:pt x="-7" y="400799"/>
                </a:cubicBezTo>
                <a:cubicBezTo>
                  <a:pt x="84765" y="399466"/>
                  <a:pt x="169442" y="396989"/>
                  <a:pt x="254120" y="395179"/>
                </a:cubicBezTo>
                <a:cubicBezTo>
                  <a:pt x="603020" y="387464"/>
                  <a:pt x="951921" y="380511"/>
                  <a:pt x="1300917" y="376129"/>
                </a:cubicBezTo>
                <a:cubicBezTo>
                  <a:pt x="1571618" y="372986"/>
                  <a:pt x="1847462" y="359937"/>
                  <a:pt x="2118067" y="380606"/>
                </a:cubicBezTo>
                <a:cubicBezTo>
                  <a:pt x="2084844" y="335694"/>
                  <a:pt x="2054897" y="288456"/>
                  <a:pt x="2028437" y="239255"/>
                </a:cubicBezTo>
                <a:cubicBezTo>
                  <a:pt x="2020436" y="224301"/>
                  <a:pt x="2003672" y="202584"/>
                  <a:pt x="2005100" y="184772"/>
                </a:cubicBezTo>
                <a:cubicBezTo>
                  <a:pt x="2006243" y="172009"/>
                  <a:pt x="2021198" y="150768"/>
                  <a:pt x="2027008" y="139338"/>
                </a:cubicBezTo>
                <a:cubicBezTo>
                  <a:pt x="2037228" y="118763"/>
                  <a:pt x="2048515" y="98734"/>
                  <a:pt x="2060822" y="79330"/>
                </a:cubicBezTo>
                <a:cubicBezTo>
                  <a:pt x="2079271" y="50067"/>
                  <a:pt x="2101541" y="23386"/>
                  <a:pt x="2127020" y="-13"/>
                </a:cubicBezTo>
                <a:cubicBezTo>
                  <a:pt x="1982431" y="-13"/>
                  <a:pt x="1837841" y="1892"/>
                  <a:pt x="1693347" y="3416"/>
                </a:cubicBezTo>
                <a:cubicBezTo>
                  <a:pt x="1330730" y="7607"/>
                  <a:pt x="968018" y="12370"/>
                  <a:pt x="605497" y="13513"/>
                </a:cubicBezTo>
                <a:close/>
              </a:path>
            </a:pathLst>
          </a:custGeom>
          <a:solidFill>
            <a:schemeClr val="lt2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en-US" sz="18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5400" b="1" dirty="0" smtClean="0">
                <a:latin typeface="Pompiere" charset="0"/>
                <a:ea typeface="Calibri"/>
                <a:cs typeface="Calibri"/>
                <a:sym typeface="Calibri"/>
              </a:rPr>
              <a:t>PENGUKURAN KOMPOSISI SAMPAH</a:t>
            </a:r>
            <a:endParaRPr sz="5400" b="1" dirty="0">
              <a:solidFill>
                <a:srgbClr val="000000"/>
              </a:solidFill>
              <a:latin typeface="Pompiere" charset="0"/>
              <a:ea typeface="Calibri"/>
              <a:cs typeface="Calibri"/>
              <a:sym typeface="Calibri"/>
            </a:endParaRPr>
          </a:p>
        </p:txBody>
      </p:sp>
      <p:pic>
        <p:nvPicPr>
          <p:cNvPr id="9220" name="Picture 4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64" t="36395" r="35755" b="24117"/>
          <a:stretch/>
        </p:blipFill>
        <p:spPr bwMode="auto">
          <a:xfrm>
            <a:off x="3021496" y="3756991"/>
            <a:ext cx="12225130" cy="4509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908915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37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3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3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2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7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6" name="Google Shape;3376;p35"/>
          <p:cNvSpPr/>
          <p:nvPr/>
        </p:nvSpPr>
        <p:spPr>
          <a:xfrm>
            <a:off x="3631413" y="1267200"/>
            <a:ext cx="11049905" cy="1334704"/>
          </a:xfrm>
          <a:custGeom>
            <a:avLst/>
            <a:gdLst/>
            <a:ahLst/>
            <a:cxnLst/>
            <a:rect l="l" t="t" r="r" b="b"/>
            <a:pathLst>
              <a:path w="2127027" h="400812" extrusionOk="0">
                <a:moveTo>
                  <a:pt x="605497" y="13513"/>
                </a:moveTo>
                <a:cubicBezTo>
                  <a:pt x="462622" y="14084"/>
                  <a:pt x="319271" y="14370"/>
                  <a:pt x="176205" y="11703"/>
                </a:cubicBezTo>
                <a:cubicBezTo>
                  <a:pt x="122294" y="10750"/>
                  <a:pt x="58762" y="16084"/>
                  <a:pt x="2374" y="7321"/>
                </a:cubicBezTo>
                <a:cubicBezTo>
                  <a:pt x="53618" y="62471"/>
                  <a:pt x="97148" y="122288"/>
                  <a:pt x="144392" y="181534"/>
                </a:cubicBezTo>
                <a:cubicBezTo>
                  <a:pt x="147754" y="185009"/>
                  <a:pt x="148421" y="190291"/>
                  <a:pt x="146011" y="194488"/>
                </a:cubicBezTo>
                <a:cubicBezTo>
                  <a:pt x="97148" y="263163"/>
                  <a:pt x="50761" y="333648"/>
                  <a:pt x="-7" y="400799"/>
                </a:cubicBezTo>
                <a:cubicBezTo>
                  <a:pt x="84765" y="399466"/>
                  <a:pt x="169442" y="396989"/>
                  <a:pt x="254120" y="395179"/>
                </a:cubicBezTo>
                <a:cubicBezTo>
                  <a:pt x="603020" y="387464"/>
                  <a:pt x="951921" y="380511"/>
                  <a:pt x="1300917" y="376129"/>
                </a:cubicBezTo>
                <a:cubicBezTo>
                  <a:pt x="1571618" y="372986"/>
                  <a:pt x="1847462" y="359937"/>
                  <a:pt x="2118067" y="380606"/>
                </a:cubicBezTo>
                <a:cubicBezTo>
                  <a:pt x="2084844" y="335694"/>
                  <a:pt x="2054897" y="288456"/>
                  <a:pt x="2028437" y="239255"/>
                </a:cubicBezTo>
                <a:cubicBezTo>
                  <a:pt x="2020436" y="224301"/>
                  <a:pt x="2003672" y="202584"/>
                  <a:pt x="2005100" y="184772"/>
                </a:cubicBezTo>
                <a:cubicBezTo>
                  <a:pt x="2006243" y="172009"/>
                  <a:pt x="2021198" y="150768"/>
                  <a:pt x="2027008" y="139338"/>
                </a:cubicBezTo>
                <a:cubicBezTo>
                  <a:pt x="2037228" y="118763"/>
                  <a:pt x="2048515" y="98734"/>
                  <a:pt x="2060822" y="79330"/>
                </a:cubicBezTo>
                <a:cubicBezTo>
                  <a:pt x="2079271" y="50067"/>
                  <a:pt x="2101541" y="23386"/>
                  <a:pt x="2127020" y="-13"/>
                </a:cubicBezTo>
                <a:cubicBezTo>
                  <a:pt x="1982431" y="-13"/>
                  <a:pt x="1837841" y="1892"/>
                  <a:pt x="1693347" y="3416"/>
                </a:cubicBezTo>
                <a:cubicBezTo>
                  <a:pt x="1330730" y="7607"/>
                  <a:pt x="968018" y="12370"/>
                  <a:pt x="605497" y="13513"/>
                </a:cubicBezTo>
                <a:close/>
              </a:path>
            </a:pathLst>
          </a:custGeom>
          <a:solidFill>
            <a:srgbClr val="FFFFFF"/>
          </a:solidFill>
          <a:ln w="22860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77" name="Google Shape;3377;p35"/>
          <p:cNvSpPr/>
          <p:nvPr/>
        </p:nvSpPr>
        <p:spPr>
          <a:xfrm>
            <a:off x="3606688" y="1267200"/>
            <a:ext cx="11049905" cy="1334704"/>
          </a:xfrm>
          <a:custGeom>
            <a:avLst/>
            <a:gdLst/>
            <a:ahLst/>
            <a:cxnLst/>
            <a:rect l="l" t="t" r="r" b="b"/>
            <a:pathLst>
              <a:path w="2127027" h="400812" extrusionOk="0">
                <a:moveTo>
                  <a:pt x="605497" y="13513"/>
                </a:moveTo>
                <a:cubicBezTo>
                  <a:pt x="462622" y="14084"/>
                  <a:pt x="319271" y="14370"/>
                  <a:pt x="176205" y="11703"/>
                </a:cubicBezTo>
                <a:cubicBezTo>
                  <a:pt x="122294" y="10750"/>
                  <a:pt x="58762" y="16084"/>
                  <a:pt x="2374" y="7321"/>
                </a:cubicBezTo>
                <a:cubicBezTo>
                  <a:pt x="53618" y="62471"/>
                  <a:pt x="97148" y="122288"/>
                  <a:pt x="144392" y="181534"/>
                </a:cubicBezTo>
                <a:cubicBezTo>
                  <a:pt x="147754" y="185009"/>
                  <a:pt x="148421" y="190291"/>
                  <a:pt x="146011" y="194488"/>
                </a:cubicBezTo>
                <a:cubicBezTo>
                  <a:pt x="97148" y="263163"/>
                  <a:pt x="50761" y="333648"/>
                  <a:pt x="-7" y="400799"/>
                </a:cubicBezTo>
                <a:cubicBezTo>
                  <a:pt x="84765" y="399466"/>
                  <a:pt x="169442" y="396989"/>
                  <a:pt x="254120" y="395179"/>
                </a:cubicBezTo>
                <a:cubicBezTo>
                  <a:pt x="603020" y="387464"/>
                  <a:pt x="951921" y="380511"/>
                  <a:pt x="1300917" y="376129"/>
                </a:cubicBezTo>
                <a:cubicBezTo>
                  <a:pt x="1571618" y="372986"/>
                  <a:pt x="1847462" y="359937"/>
                  <a:pt x="2118067" y="380606"/>
                </a:cubicBezTo>
                <a:cubicBezTo>
                  <a:pt x="2084844" y="335694"/>
                  <a:pt x="2054897" y="288456"/>
                  <a:pt x="2028437" y="239255"/>
                </a:cubicBezTo>
                <a:cubicBezTo>
                  <a:pt x="2020436" y="224301"/>
                  <a:pt x="2003672" y="202584"/>
                  <a:pt x="2005100" y="184772"/>
                </a:cubicBezTo>
                <a:cubicBezTo>
                  <a:pt x="2006243" y="172009"/>
                  <a:pt x="2021198" y="150768"/>
                  <a:pt x="2027008" y="139338"/>
                </a:cubicBezTo>
                <a:cubicBezTo>
                  <a:pt x="2037228" y="118763"/>
                  <a:pt x="2048515" y="98734"/>
                  <a:pt x="2060822" y="79330"/>
                </a:cubicBezTo>
                <a:cubicBezTo>
                  <a:pt x="2079271" y="50067"/>
                  <a:pt x="2101541" y="23386"/>
                  <a:pt x="2127020" y="-13"/>
                </a:cubicBezTo>
                <a:cubicBezTo>
                  <a:pt x="1982431" y="-13"/>
                  <a:pt x="1837841" y="1892"/>
                  <a:pt x="1693347" y="3416"/>
                </a:cubicBezTo>
                <a:cubicBezTo>
                  <a:pt x="1330730" y="7607"/>
                  <a:pt x="968018" y="12370"/>
                  <a:pt x="605497" y="13513"/>
                </a:cubicBezTo>
                <a:close/>
              </a:path>
            </a:pathLst>
          </a:custGeom>
          <a:solidFill>
            <a:schemeClr val="lt2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endParaRPr sz="5400" b="1" dirty="0">
              <a:solidFill>
                <a:srgbClr val="000000"/>
              </a:solidFill>
              <a:latin typeface="Pompiere" charset="0"/>
              <a:ea typeface="Calibri"/>
              <a:cs typeface="Calibri"/>
              <a:sym typeface="Calibri"/>
            </a:endParaRPr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1771" y="4001537"/>
            <a:ext cx="12771186" cy="40040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Google Shape;3354;p33"/>
          <p:cNvSpPr txBox="1"/>
          <p:nvPr/>
        </p:nvSpPr>
        <p:spPr>
          <a:xfrm>
            <a:off x="1441771" y="2841208"/>
            <a:ext cx="10047863" cy="6463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37150" tIns="137150" rIns="137150" bIns="137150" anchor="t" anchorCtr="0">
            <a:sp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1" dirty="0" smtClean="0">
                <a:solidFill>
                  <a:schemeClr val="dk1"/>
                </a:solidFill>
                <a:latin typeface="Shadows Into Light Two"/>
                <a:ea typeface="Shadows Into Light Two"/>
                <a:cs typeface="Shadows Into Light Two"/>
                <a:sym typeface="Shadows Into Light Two"/>
              </a:rPr>
              <a:t>Sampling Sampah Non </a:t>
            </a:r>
            <a:r>
              <a:rPr lang="en-US" sz="2400" b="1" dirty="0" smtClean="0">
                <a:solidFill>
                  <a:schemeClr val="dk1"/>
                </a:solidFill>
                <a:latin typeface="Shadows Into Light Two"/>
                <a:ea typeface="Shadows Into Light Two"/>
                <a:cs typeface="Shadows Into Light Two"/>
                <a:sym typeface="Shadows Into Light Two"/>
              </a:rPr>
              <a:t>Do</a:t>
            </a:r>
            <a:r>
              <a:rPr lang="en" sz="2400" b="1" dirty="0" smtClean="0">
                <a:solidFill>
                  <a:schemeClr val="dk1"/>
                </a:solidFill>
                <a:latin typeface="Shadows Into Light Two"/>
                <a:ea typeface="Shadows Into Light Two"/>
                <a:cs typeface="Shadows Into Light Two"/>
                <a:sym typeface="Shadows Into Light Two"/>
              </a:rPr>
              <a:t>mestik</a:t>
            </a:r>
            <a:endParaRPr sz="2400" b="1" dirty="0">
              <a:solidFill>
                <a:schemeClr val="dk1"/>
              </a:solidFill>
              <a:latin typeface="Shadows Into Light Two"/>
              <a:ea typeface="Shadows Into Light Two"/>
              <a:cs typeface="Shadows Into Light Two"/>
              <a:sym typeface="Shadows Into Light Two"/>
            </a:endParaRPr>
          </a:p>
        </p:txBody>
      </p:sp>
    </p:spTree>
    <p:extLst>
      <p:ext uri="{BB962C8B-B14F-4D97-AF65-F5344CB8AC3E}">
        <p14:creationId xmlns:p14="http://schemas.microsoft.com/office/powerpoint/2010/main" val="6600823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64" name="Google Shape;3364;p34"/>
          <p:cNvSpPr/>
          <p:nvPr/>
        </p:nvSpPr>
        <p:spPr>
          <a:xfrm>
            <a:off x="3665150" y="1267200"/>
            <a:ext cx="11049905" cy="1334704"/>
          </a:xfrm>
          <a:custGeom>
            <a:avLst/>
            <a:gdLst/>
            <a:ahLst/>
            <a:cxnLst/>
            <a:rect l="l" t="t" r="r" b="b"/>
            <a:pathLst>
              <a:path w="2127027" h="400812" extrusionOk="0">
                <a:moveTo>
                  <a:pt x="605497" y="13513"/>
                </a:moveTo>
                <a:cubicBezTo>
                  <a:pt x="462622" y="14084"/>
                  <a:pt x="319271" y="14370"/>
                  <a:pt x="176205" y="11703"/>
                </a:cubicBezTo>
                <a:cubicBezTo>
                  <a:pt x="122294" y="10750"/>
                  <a:pt x="58762" y="16084"/>
                  <a:pt x="2374" y="7321"/>
                </a:cubicBezTo>
                <a:cubicBezTo>
                  <a:pt x="53618" y="62471"/>
                  <a:pt x="97148" y="122288"/>
                  <a:pt x="144392" y="181534"/>
                </a:cubicBezTo>
                <a:cubicBezTo>
                  <a:pt x="147754" y="185009"/>
                  <a:pt x="148421" y="190291"/>
                  <a:pt x="146011" y="194488"/>
                </a:cubicBezTo>
                <a:cubicBezTo>
                  <a:pt x="97148" y="263163"/>
                  <a:pt x="50761" y="333648"/>
                  <a:pt x="-7" y="400799"/>
                </a:cubicBezTo>
                <a:cubicBezTo>
                  <a:pt x="84765" y="399466"/>
                  <a:pt x="169442" y="396989"/>
                  <a:pt x="254120" y="395179"/>
                </a:cubicBezTo>
                <a:cubicBezTo>
                  <a:pt x="603020" y="387464"/>
                  <a:pt x="951921" y="380511"/>
                  <a:pt x="1300917" y="376129"/>
                </a:cubicBezTo>
                <a:cubicBezTo>
                  <a:pt x="1571618" y="372986"/>
                  <a:pt x="1847462" y="359937"/>
                  <a:pt x="2118067" y="380606"/>
                </a:cubicBezTo>
                <a:cubicBezTo>
                  <a:pt x="2084844" y="335694"/>
                  <a:pt x="2054897" y="288456"/>
                  <a:pt x="2028437" y="239255"/>
                </a:cubicBezTo>
                <a:cubicBezTo>
                  <a:pt x="2020436" y="224301"/>
                  <a:pt x="2003672" y="202584"/>
                  <a:pt x="2005100" y="184772"/>
                </a:cubicBezTo>
                <a:cubicBezTo>
                  <a:pt x="2006243" y="172009"/>
                  <a:pt x="2021198" y="150768"/>
                  <a:pt x="2027008" y="139338"/>
                </a:cubicBezTo>
                <a:cubicBezTo>
                  <a:pt x="2037228" y="118763"/>
                  <a:pt x="2048515" y="98734"/>
                  <a:pt x="2060822" y="79330"/>
                </a:cubicBezTo>
                <a:cubicBezTo>
                  <a:pt x="2079271" y="50067"/>
                  <a:pt x="2101541" y="23386"/>
                  <a:pt x="2127020" y="-13"/>
                </a:cubicBezTo>
                <a:cubicBezTo>
                  <a:pt x="1982431" y="-13"/>
                  <a:pt x="1837841" y="1892"/>
                  <a:pt x="1693347" y="3416"/>
                </a:cubicBezTo>
                <a:cubicBezTo>
                  <a:pt x="1330730" y="7607"/>
                  <a:pt x="968018" y="12370"/>
                  <a:pt x="605497" y="13513"/>
                </a:cubicBezTo>
                <a:close/>
              </a:path>
            </a:pathLst>
          </a:custGeom>
          <a:solidFill>
            <a:srgbClr val="FFFFFF"/>
          </a:solidFill>
          <a:ln w="22860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365" name="Google Shape;3365;p34"/>
              <p:cNvSpPr txBox="1"/>
              <p:nvPr/>
            </p:nvSpPr>
            <p:spPr>
              <a:xfrm>
                <a:off x="1345950" y="6056171"/>
                <a:ext cx="7214100" cy="298310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137150" tIns="137150" rIns="137150" bIns="137150" anchor="t" anchorCtr="0">
                <a:noAutofit/>
              </a:bodyPr>
              <a:lstStyle/>
              <a:p>
                <a:pPr lvl="0"/>
                <a:r>
                  <a:rPr lang="en-US" sz="2000" dirty="0" smtClean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Untuk </a:t>
                </a:r>
                <a:r>
                  <a:rPr lang="en-US" sz="2000" dirty="0" err="1" smtClean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memprediksi</a:t>
                </a:r>
                <a:r>
                  <a:rPr lang="en-US" sz="2000" dirty="0" smtClean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2000" dirty="0" err="1" smtClean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timbulan</a:t>
                </a:r>
                <a:r>
                  <a:rPr lang="en-US" sz="2000" dirty="0" smtClean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2000" dirty="0" err="1" smtClean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sampah</a:t>
                </a:r>
                <a:r>
                  <a:rPr lang="en-US" sz="2000" dirty="0" smtClean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2000" dirty="0" err="1" smtClean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dapat</a:t>
                </a:r>
                <a:r>
                  <a:rPr lang="en-US" sz="2000" dirty="0" smtClean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2000" dirty="0" err="1" smtClean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digunakan</a:t>
                </a:r>
                <a:r>
                  <a:rPr lang="en-US" sz="2000" dirty="0" smtClean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2000" dirty="0" err="1" smtClean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persamaan</a:t>
                </a:r>
                <a:r>
                  <a:rPr lang="en-US" sz="2000" dirty="0" smtClean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2000" dirty="0" err="1" smtClean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berikut</a:t>
                </a:r>
                <a:r>
                  <a:rPr lang="en-US" sz="2000" dirty="0" smtClean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:</a:t>
                </a:r>
              </a:p>
              <a:p>
                <a:pPr lvl="0"/>
                <a:r>
                  <a:rPr lang="en-US" sz="2400" b="1" dirty="0" err="1" smtClean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Q</a:t>
                </a:r>
                <a:r>
                  <a:rPr lang="en-US" sz="2400" b="1" baseline="-25000" dirty="0" err="1" smtClean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n</a:t>
                </a:r>
                <a:r>
                  <a:rPr lang="en-US" sz="2400" b="1" dirty="0" smtClean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=   </a:t>
                </a:r>
                <a:r>
                  <a:rPr lang="en-US" sz="2400" b="1" dirty="0" err="1" smtClean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Q</a:t>
                </a:r>
                <a:r>
                  <a:rPr lang="en-US" sz="2400" b="1" baseline="-25000" dirty="0" err="1" smtClean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</a:t>
                </a:r>
                <a:r>
                  <a:rPr lang="en-US" sz="2400" b="1" baseline="-25000" dirty="0" smtClean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2400" b="1" dirty="0" smtClean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(1 + Cs)</a:t>
                </a:r>
                <a:r>
                  <a:rPr lang="en-US" sz="2400" b="1" baseline="30000" dirty="0" smtClean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n</a:t>
                </a:r>
              </a:p>
              <a:p>
                <a:pPr lvl="0"/>
                <a:r>
                  <a:rPr lang="en-US" sz="2400" b="1" baseline="30000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</a:p>
              <a:p>
                <a:pPr lvl="0"/>
                <a:r>
                  <a:rPr lang="en-US" sz="2400" b="1" dirty="0" smtClean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Cs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b="1" i="1" smtClean="0">
                            <a:latin typeface="Cambria Math"/>
                            <a:ea typeface="Tahoma" pitchFamily="34" charset="0"/>
                            <a:cs typeface="Tahoma" pitchFamily="34" charset="0"/>
                          </a:rPr>
                        </m:ctrlPr>
                      </m:fPr>
                      <m:num>
                        <m:r>
                          <a:rPr lang="en-US" sz="3200" b="1" i="1" smtClean="0">
                            <a:latin typeface="Cambria Math"/>
                            <a:ea typeface="Tahoma" pitchFamily="34" charset="0"/>
                            <a:cs typeface="Tahoma" pitchFamily="34" charset="0"/>
                          </a:rPr>
                          <m:t>[ </m:t>
                        </m:r>
                        <m:r>
                          <a:rPr lang="en-US" sz="3200" b="1" i="1" smtClean="0">
                            <a:latin typeface="Cambria Math"/>
                            <a:ea typeface="Tahoma" pitchFamily="34" charset="0"/>
                            <a:cs typeface="Tahoma" pitchFamily="34" charset="0"/>
                          </a:rPr>
                          <m:t>𝟏</m:t>
                        </m:r>
                        <m:r>
                          <a:rPr lang="en-US" sz="3200" b="1" i="1" smtClean="0">
                            <a:latin typeface="Cambria Math"/>
                            <a:ea typeface="Tahoma" pitchFamily="34" charset="0"/>
                            <a:cs typeface="Tahoma" pitchFamily="34" charset="0"/>
                          </a:rPr>
                          <m:t>+</m:t>
                        </m:r>
                        <m:f>
                          <m:fPr>
                            <m:ctrlPr>
                              <a:rPr lang="en-US" sz="3200" b="1" i="1" smtClean="0">
                                <a:latin typeface="Cambria Math"/>
                                <a:ea typeface="Tahoma" pitchFamily="34" charset="0"/>
                                <a:cs typeface="Tahoma" pitchFamily="34" charset="0"/>
                              </a:rPr>
                            </m:ctrlPr>
                          </m:fPr>
                          <m:num>
                            <m:r>
                              <a:rPr lang="en-US" sz="3200" b="1" i="1" smtClean="0">
                                <a:latin typeface="Cambria Math"/>
                                <a:ea typeface="Tahoma" pitchFamily="34" charset="0"/>
                                <a:cs typeface="Tahoma" pitchFamily="34" charset="0"/>
                              </a:rPr>
                              <m:t>(</m:t>
                            </m:r>
                            <m:r>
                              <a:rPr lang="en-US" sz="3200" b="1" i="1" smtClean="0">
                                <a:latin typeface="Cambria Math"/>
                                <a:ea typeface="Tahoma" pitchFamily="34" charset="0"/>
                                <a:cs typeface="Tahoma" pitchFamily="34" charset="0"/>
                              </a:rPr>
                              <m:t>𝑪𝒊</m:t>
                            </m:r>
                            <m:r>
                              <a:rPr lang="en-US" sz="3200" b="1" i="1" smtClean="0">
                                <a:latin typeface="Cambria Math"/>
                                <a:ea typeface="Tahoma" pitchFamily="34" charset="0"/>
                                <a:cs typeface="Tahoma" pitchFamily="34" charset="0"/>
                              </a:rPr>
                              <m:t>+</m:t>
                            </m:r>
                            <m:r>
                              <a:rPr lang="en-US" sz="3200" b="1" i="1" smtClean="0">
                                <a:latin typeface="Cambria Math"/>
                                <a:ea typeface="Tahoma" pitchFamily="34" charset="0"/>
                                <a:cs typeface="Tahoma" pitchFamily="34" charset="0"/>
                              </a:rPr>
                              <m:t>𝑪𝒑</m:t>
                            </m:r>
                            <m:r>
                              <a:rPr lang="en-US" sz="3200" b="1" i="1" smtClean="0">
                                <a:latin typeface="Cambria Math"/>
                                <a:ea typeface="Tahoma" pitchFamily="34" charset="0"/>
                                <a:cs typeface="Tahoma" pitchFamily="34" charset="0"/>
                              </a:rPr>
                              <m:t>+</m:t>
                            </m:r>
                            <m:r>
                              <a:rPr lang="en-US" sz="3200" b="1" i="1" smtClean="0">
                                <a:latin typeface="Cambria Math"/>
                                <a:ea typeface="Tahoma" pitchFamily="34" charset="0"/>
                                <a:cs typeface="Tahoma" pitchFamily="34" charset="0"/>
                              </a:rPr>
                              <m:t>𝑪𝒒𝒏</m:t>
                            </m:r>
                            <m:r>
                              <a:rPr lang="en-US" sz="3200" b="1" i="1" smtClean="0">
                                <a:latin typeface="Cambria Math"/>
                                <a:ea typeface="Tahoma" pitchFamily="34" charset="0"/>
                                <a:cs typeface="Tahoma" pitchFamily="34" charset="0"/>
                              </a:rPr>
                              <m:t>)</m:t>
                            </m:r>
                          </m:num>
                          <m:den>
                            <m:r>
                              <a:rPr lang="en-US" sz="3200" b="1" i="1" smtClean="0">
                                <a:latin typeface="Cambria Math"/>
                                <a:ea typeface="Tahoma" pitchFamily="34" charset="0"/>
                                <a:cs typeface="Tahoma" pitchFamily="34" charset="0"/>
                              </a:rPr>
                              <m:t>𝟑</m:t>
                            </m:r>
                          </m:den>
                        </m:f>
                        <m:r>
                          <a:rPr lang="en-US" sz="3200" b="1" i="1" smtClean="0">
                            <a:latin typeface="Cambria Math"/>
                            <a:ea typeface="Tahoma" pitchFamily="34" charset="0"/>
                            <a:cs typeface="Tahoma" pitchFamily="34" charset="0"/>
                          </a:rPr>
                          <m:t>]</m:t>
                        </m:r>
                      </m:num>
                      <m:den>
                        <m:r>
                          <a:rPr lang="en-US" sz="3200" b="1" i="1" smtClean="0">
                            <a:latin typeface="Cambria Math"/>
                            <a:ea typeface="Tahoma" pitchFamily="34" charset="0"/>
                            <a:cs typeface="Tahoma" pitchFamily="34" charset="0"/>
                          </a:rPr>
                          <m:t>𝟏</m:t>
                        </m:r>
                        <m:r>
                          <a:rPr lang="en-US" sz="3200" b="1" i="1" smtClean="0">
                            <a:latin typeface="Cambria Math"/>
                            <a:ea typeface="Tahoma" pitchFamily="34" charset="0"/>
                            <a:cs typeface="Tahoma" pitchFamily="34" charset="0"/>
                          </a:rPr>
                          <m:t>+</m:t>
                        </m:r>
                        <m:r>
                          <a:rPr lang="en-US" sz="3200" b="1" i="1" smtClean="0">
                            <a:latin typeface="Cambria Math"/>
                            <a:ea typeface="Tahoma" pitchFamily="34" charset="0"/>
                            <a:cs typeface="Tahoma" pitchFamily="34" charset="0"/>
                          </a:rPr>
                          <m:t>𝒑</m:t>
                        </m:r>
                      </m:den>
                    </m:f>
                  </m:oMath>
                </a14:m>
                <a:endParaRPr lang="en-US" sz="2400" b="1" dirty="0" smtClean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mc:Choice>
        <mc:Fallback xmlns="">
          <p:sp>
            <p:nvSpPr>
              <p:cNvPr id="3365" name="Google Shape;3365;p3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45950" y="6056171"/>
                <a:ext cx="7214100" cy="2983107"/>
              </a:xfrm>
              <a:prstGeom prst="rect">
                <a:avLst/>
              </a:prstGeom>
              <a:blipFill rotWithShape="1">
                <a:blip r:embed="rId3"/>
                <a:stretch>
                  <a:fillRect l="-676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366" name="Google Shape;3366;p34"/>
          <p:cNvSpPr txBox="1"/>
          <p:nvPr/>
        </p:nvSpPr>
        <p:spPr>
          <a:xfrm>
            <a:off x="1345950" y="3932533"/>
            <a:ext cx="7290000" cy="21236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37150" tIns="137150" rIns="137150" bIns="137150" anchor="t" anchorCtr="0">
            <a:spAutoFit/>
          </a:bodyPr>
          <a:lstStyle/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b="1" dirty="0" smtClean="0">
                <a:solidFill>
                  <a:schemeClr val="dk1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Shadows Into Light Two"/>
              </a:rPr>
              <a:t>Untuk mengetahui besarnya jumlah sampah yang perlu dikelola pada tahun mendatang, yang banyak dipengaruhi oleh kecenderungan pola konsumsi penduduk setempat. </a:t>
            </a:r>
            <a:r>
              <a:rPr lang="en-US" sz="2000" b="1" dirty="0" err="1" smtClean="0">
                <a:solidFill>
                  <a:schemeClr val="dk1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Shadows Into Light Two"/>
              </a:rPr>
              <a:t>Selain</a:t>
            </a:r>
            <a:r>
              <a:rPr lang="en" sz="2000" b="1" dirty="0" smtClean="0">
                <a:solidFill>
                  <a:schemeClr val="dk1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Shadows Into Light Two"/>
              </a:rPr>
              <a:t> itu, dipengaruhi pertumbuhan sektor industri , pertanian, dan peningkatan pertapita</a:t>
            </a:r>
          </a:p>
        </p:txBody>
      </p:sp>
      <p:sp>
        <p:nvSpPr>
          <p:cNvPr id="3368" name="Google Shape;3368;p34"/>
          <p:cNvSpPr/>
          <p:nvPr/>
        </p:nvSpPr>
        <p:spPr>
          <a:xfrm>
            <a:off x="3619050" y="1267200"/>
            <a:ext cx="11049905" cy="1334704"/>
          </a:xfrm>
          <a:custGeom>
            <a:avLst/>
            <a:gdLst/>
            <a:ahLst/>
            <a:cxnLst/>
            <a:rect l="l" t="t" r="r" b="b"/>
            <a:pathLst>
              <a:path w="2127027" h="400812" extrusionOk="0">
                <a:moveTo>
                  <a:pt x="605497" y="13513"/>
                </a:moveTo>
                <a:cubicBezTo>
                  <a:pt x="462622" y="14084"/>
                  <a:pt x="319271" y="14370"/>
                  <a:pt x="176205" y="11703"/>
                </a:cubicBezTo>
                <a:cubicBezTo>
                  <a:pt x="122294" y="10750"/>
                  <a:pt x="58762" y="16084"/>
                  <a:pt x="2374" y="7321"/>
                </a:cubicBezTo>
                <a:cubicBezTo>
                  <a:pt x="53618" y="62471"/>
                  <a:pt x="97148" y="122288"/>
                  <a:pt x="144392" y="181534"/>
                </a:cubicBezTo>
                <a:cubicBezTo>
                  <a:pt x="147754" y="185009"/>
                  <a:pt x="148421" y="190291"/>
                  <a:pt x="146011" y="194488"/>
                </a:cubicBezTo>
                <a:cubicBezTo>
                  <a:pt x="97148" y="263163"/>
                  <a:pt x="50761" y="333648"/>
                  <a:pt x="-7" y="400799"/>
                </a:cubicBezTo>
                <a:cubicBezTo>
                  <a:pt x="84765" y="399466"/>
                  <a:pt x="169442" y="396989"/>
                  <a:pt x="254120" y="395179"/>
                </a:cubicBezTo>
                <a:cubicBezTo>
                  <a:pt x="603020" y="387464"/>
                  <a:pt x="951921" y="380511"/>
                  <a:pt x="1300917" y="376129"/>
                </a:cubicBezTo>
                <a:cubicBezTo>
                  <a:pt x="1571618" y="372986"/>
                  <a:pt x="1847462" y="359937"/>
                  <a:pt x="2118067" y="380606"/>
                </a:cubicBezTo>
                <a:cubicBezTo>
                  <a:pt x="2084844" y="335694"/>
                  <a:pt x="2054897" y="288456"/>
                  <a:pt x="2028437" y="239255"/>
                </a:cubicBezTo>
                <a:cubicBezTo>
                  <a:pt x="2020436" y="224301"/>
                  <a:pt x="2003672" y="202584"/>
                  <a:pt x="2005100" y="184772"/>
                </a:cubicBezTo>
                <a:cubicBezTo>
                  <a:pt x="2006243" y="172009"/>
                  <a:pt x="2021198" y="150768"/>
                  <a:pt x="2027008" y="139338"/>
                </a:cubicBezTo>
                <a:cubicBezTo>
                  <a:pt x="2037228" y="118763"/>
                  <a:pt x="2048515" y="98734"/>
                  <a:pt x="2060822" y="79330"/>
                </a:cubicBezTo>
                <a:cubicBezTo>
                  <a:pt x="2079271" y="50067"/>
                  <a:pt x="2101541" y="23386"/>
                  <a:pt x="2127020" y="-13"/>
                </a:cubicBezTo>
                <a:cubicBezTo>
                  <a:pt x="1982431" y="-13"/>
                  <a:pt x="1837841" y="1892"/>
                  <a:pt x="1693347" y="3416"/>
                </a:cubicBezTo>
                <a:cubicBezTo>
                  <a:pt x="1330730" y="7607"/>
                  <a:pt x="968018" y="12370"/>
                  <a:pt x="605497" y="13513"/>
                </a:cubicBezTo>
                <a:close/>
              </a:path>
            </a:pathLst>
          </a:custGeom>
          <a:solidFill>
            <a:schemeClr val="lt2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69" name="Google Shape;3369;p34"/>
          <p:cNvSpPr txBox="1"/>
          <p:nvPr/>
        </p:nvSpPr>
        <p:spPr>
          <a:xfrm>
            <a:off x="4731026" y="1120200"/>
            <a:ext cx="9004852" cy="162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37150" tIns="137150" rIns="137150" bIns="13715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600" b="1" dirty="0" smtClean="0">
                <a:solidFill>
                  <a:schemeClr val="dk1"/>
                </a:solidFill>
                <a:latin typeface="Pompiere"/>
                <a:ea typeface="Pompiere"/>
                <a:cs typeface="Pompiere"/>
                <a:sym typeface="Pompiere"/>
              </a:rPr>
              <a:t>Proyeksi Timbulan Sampah</a:t>
            </a:r>
            <a:endParaRPr sz="6600" b="1" dirty="0">
              <a:solidFill>
                <a:schemeClr val="dk1"/>
              </a:solidFill>
              <a:latin typeface="Pompiere"/>
              <a:ea typeface="Pompiere"/>
              <a:cs typeface="Pompiere"/>
              <a:sym typeface="Pompiere"/>
            </a:endParaRPr>
          </a:p>
        </p:txBody>
      </p:sp>
      <p:sp>
        <p:nvSpPr>
          <p:cNvPr id="3370" name="Google Shape;3370;p34"/>
          <p:cNvSpPr txBox="1"/>
          <p:nvPr/>
        </p:nvSpPr>
        <p:spPr>
          <a:xfrm>
            <a:off x="9657075" y="4306550"/>
            <a:ext cx="7214100" cy="458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37150" tIns="137150" rIns="137150" bIns="137150" anchor="t" anchorCtr="0">
            <a:noAutofit/>
          </a:bodyPr>
          <a:lstStyle/>
          <a:p>
            <a:pPr marL="3398838" indent="-3219450"/>
            <a:r>
              <a:rPr lang="en" sz="2000" dirty="0">
                <a:solidFill>
                  <a:schemeClr val="dk1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Shadows Into Light Two"/>
              </a:rPr>
              <a:t>dimana </a:t>
            </a:r>
            <a:r>
              <a:rPr lang="en" sz="2000" dirty="0" smtClean="0">
                <a:solidFill>
                  <a:schemeClr val="dk1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Shadows Into Light Two"/>
              </a:rPr>
              <a:t>: Qn </a:t>
            </a:r>
            <a:r>
              <a:rPr lang="en" sz="2000" dirty="0">
                <a:solidFill>
                  <a:schemeClr val="dk1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Shadows Into Light Two"/>
              </a:rPr>
              <a:t>= </a:t>
            </a:r>
            <a:r>
              <a:rPr lang="en" sz="2000" dirty="0" smtClean="0">
                <a:solidFill>
                  <a:schemeClr val="dk1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Shadows Into Light Two"/>
              </a:rPr>
              <a:t> timbulan sampah pada n tahun mendatang</a:t>
            </a:r>
            <a:endParaRPr lang="en" sz="2000" dirty="0">
              <a:solidFill>
                <a:schemeClr val="dk1"/>
              </a:solidFill>
              <a:latin typeface="Tahoma" pitchFamily="34" charset="0"/>
              <a:ea typeface="Tahoma" pitchFamily="34" charset="0"/>
              <a:cs typeface="Tahoma" pitchFamily="34" charset="0"/>
              <a:sym typeface="Shadows Into Light Two"/>
            </a:endParaRPr>
          </a:p>
          <a:p>
            <a:pPr marL="3398838" indent="-3219450"/>
            <a:r>
              <a:rPr lang="en" sz="2000" dirty="0">
                <a:latin typeface="Tahoma" pitchFamily="34" charset="0"/>
                <a:ea typeface="Tahoma" pitchFamily="34" charset="0"/>
                <a:cs typeface="Tahoma" pitchFamily="34" charset="0"/>
                <a:sym typeface="Questrial"/>
              </a:rPr>
              <a:t>             </a:t>
            </a:r>
            <a:r>
              <a:rPr lang="en" sz="2000" dirty="0" smtClean="0">
                <a:latin typeface="Tahoma" pitchFamily="34" charset="0"/>
                <a:ea typeface="Tahoma" pitchFamily="34" charset="0"/>
                <a:cs typeface="Tahoma" pitchFamily="34" charset="0"/>
                <a:sym typeface="Questrial"/>
              </a:rPr>
              <a:t> Qt </a:t>
            </a:r>
            <a:r>
              <a:rPr lang="en" sz="2000" dirty="0">
                <a:latin typeface="Tahoma" pitchFamily="34" charset="0"/>
                <a:ea typeface="Tahoma" pitchFamily="34" charset="0"/>
                <a:cs typeface="Tahoma" pitchFamily="34" charset="0"/>
                <a:sym typeface="Questrial"/>
              </a:rPr>
              <a:t>= </a:t>
            </a:r>
            <a:r>
              <a:rPr lang="en" sz="2000" dirty="0" smtClean="0">
                <a:latin typeface="Tahoma" pitchFamily="34" charset="0"/>
                <a:ea typeface="Tahoma" pitchFamily="34" charset="0"/>
                <a:cs typeface="Tahoma" pitchFamily="34" charset="0"/>
                <a:sym typeface="Questrial"/>
              </a:rPr>
              <a:t> </a:t>
            </a:r>
            <a:r>
              <a:rPr lang="en" sz="2000" dirty="0" smtClean="0">
                <a:solidFill>
                  <a:schemeClr val="dk1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Shadows Into Light Two"/>
              </a:rPr>
              <a:t>timbulan </a:t>
            </a:r>
            <a:r>
              <a:rPr lang="en" sz="2000" dirty="0">
                <a:solidFill>
                  <a:schemeClr val="dk1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Shadows Into Light Two"/>
              </a:rPr>
              <a:t>sampah </a:t>
            </a:r>
            <a:r>
              <a:rPr lang="en" sz="2000" dirty="0" smtClean="0">
                <a:solidFill>
                  <a:schemeClr val="dk1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Shadows Into Light Two"/>
              </a:rPr>
              <a:t>pada </a:t>
            </a:r>
            <a:r>
              <a:rPr lang="en" sz="2000" dirty="0">
                <a:solidFill>
                  <a:schemeClr val="dk1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Shadows Into Light Two"/>
              </a:rPr>
              <a:t>tahun </a:t>
            </a:r>
            <a:r>
              <a:rPr lang="en" sz="2000" dirty="0" smtClean="0">
                <a:solidFill>
                  <a:schemeClr val="dk1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Shadows Into Light Two"/>
              </a:rPr>
              <a:t>awal </a:t>
            </a:r>
          </a:p>
          <a:p>
            <a:pPr marL="3398838" indent="-3219450"/>
            <a:r>
              <a:rPr lang="en" sz="2000" dirty="0">
                <a:solidFill>
                  <a:schemeClr val="dk1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Shadows Into Light Two"/>
              </a:rPr>
              <a:t> </a:t>
            </a:r>
            <a:r>
              <a:rPr lang="en" sz="2000" dirty="0" smtClean="0">
                <a:solidFill>
                  <a:schemeClr val="dk1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Shadows Into Light Two"/>
              </a:rPr>
              <a:t>                      perhitungan</a:t>
            </a:r>
            <a:endParaRPr lang="en" sz="2000" dirty="0">
              <a:solidFill>
                <a:schemeClr val="dk1"/>
              </a:solidFill>
              <a:latin typeface="Tahoma" pitchFamily="34" charset="0"/>
              <a:ea typeface="Tahoma" pitchFamily="34" charset="0"/>
              <a:cs typeface="Tahoma" pitchFamily="34" charset="0"/>
              <a:sym typeface="Shadows Into Light Two"/>
            </a:endParaRPr>
          </a:p>
          <a:p>
            <a:pPr lvl="0"/>
            <a:r>
              <a:rPr lang="en-US" sz="2000" dirty="0" smtClean="0">
                <a:latin typeface="Tahoma" pitchFamily="34" charset="0"/>
                <a:ea typeface="Tahoma" pitchFamily="34" charset="0"/>
                <a:cs typeface="Tahoma" pitchFamily="34" charset="0"/>
                <a:sym typeface="Questrial"/>
              </a:rPr>
              <a:t>                Cs</a:t>
            </a:r>
            <a:r>
              <a:rPr lang="en" sz="2000" dirty="0" smtClean="0">
                <a:latin typeface="Tahoma" pitchFamily="34" charset="0"/>
                <a:ea typeface="Tahoma" pitchFamily="34" charset="0"/>
                <a:cs typeface="Tahoma" pitchFamily="34" charset="0"/>
                <a:sym typeface="Questrial"/>
              </a:rPr>
              <a:t> =   peningkatan/pertumbuhan kota</a:t>
            </a:r>
          </a:p>
          <a:p>
            <a:r>
              <a:rPr lang="en-US" sz="2000" dirty="0" smtClean="0">
                <a:latin typeface="Tahoma" pitchFamily="34" charset="0"/>
                <a:ea typeface="Tahoma" pitchFamily="34" charset="0"/>
                <a:cs typeface="Tahoma" pitchFamily="34" charset="0"/>
                <a:sym typeface="Questrial"/>
              </a:rPr>
              <a:t>                </a:t>
            </a:r>
            <a:r>
              <a:rPr lang="en-US" sz="2000" dirty="0" err="1" smtClean="0">
                <a:latin typeface="Tahoma" pitchFamily="34" charset="0"/>
                <a:ea typeface="Tahoma" pitchFamily="34" charset="0"/>
                <a:cs typeface="Tahoma" pitchFamily="34" charset="0"/>
                <a:sym typeface="Questrial"/>
              </a:rPr>
              <a:t>Ci</a:t>
            </a:r>
            <a:r>
              <a:rPr lang="en-US" sz="2000" dirty="0" smtClean="0">
                <a:latin typeface="Tahoma" pitchFamily="34" charset="0"/>
                <a:ea typeface="Tahoma" pitchFamily="34" charset="0"/>
                <a:cs typeface="Tahoma" pitchFamily="34" charset="0"/>
                <a:sym typeface="Questrial"/>
              </a:rPr>
              <a:t>  </a:t>
            </a:r>
            <a:r>
              <a:rPr lang="en" sz="2000" dirty="0" smtClean="0">
                <a:latin typeface="Tahoma" pitchFamily="34" charset="0"/>
                <a:ea typeface="Tahoma" pitchFamily="34" charset="0"/>
                <a:cs typeface="Tahoma" pitchFamily="34" charset="0"/>
                <a:sym typeface="Questrial"/>
              </a:rPr>
              <a:t>=  laju pertumbuhan sektor industri</a:t>
            </a:r>
          </a:p>
          <a:p>
            <a:r>
              <a:rPr lang="en" sz="2000" dirty="0" smtClean="0">
                <a:latin typeface="Tahoma" pitchFamily="34" charset="0"/>
                <a:ea typeface="Tahoma" pitchFamily="34" charset="0"/>
                <a:cs typeface="Tahoma" pitchFamily="34" charset="0"/>
                <a:sym typeface="Questrial"/>
              </a:rPr>
              <a:t>	    </a:t>
            </a:r>
            <a:r>
              <a:rPr lang="en-US" sz="2000" dirty="0" err="1" smtClean="0">
                <a:latin typeface="Tahoma" pitchFamily="34" charset="0"/>
                <a:ea typeface="Tahoma" pitchFamily="34" charset="0"/>
                <a:cs typeface="Tahoma" pitchFamily="34" charset="0"/>
                <a:sym typeface="Questrial"/>
              </a:rPr>
              <a:t>Cp</a:t>
            </a:r>
            <a:r>
              <a:rPr lang="en-US" sz="2000" dirty="0" smtClean="0">
                <a:latin typeface="Tahoma" pitchFamily="34" charset="0"/>
                <a:ea typeface="Tahoma" pitchFamily="34" charset="0"/>
                <a:cs typeface="Tahoma" pitchFamily="34" charset="0"/>
                <a:sym typeface="Questrial"/>
              </a:rPr>
              <a:t>  </a:t>
            </a:r>
            <a:r>
              <a:rPr lang="en" sz="2000" dirty="0" smtClean="0">
                <a:latin typeface="Tahoma" pitchFamily="34" charset="0"/>
                <a:ea typeface="Tahoma" pitchFamily="34" charset="0"/>
                <a:cs typeface="Tahoma" pitchFamily="34" charset="0"/>
                <a:sym typeface="Questrial"/>
              </a:rPr>
              <a:t>=  </a:t>
            </a:r>
            <a:r>
              <a:rPr lang="en" sz="2000" dirty="0">
                <a:latin typeface="Tahoma" pitchFamily="34" charset="0"/>
                <a:ea typeface="Tahoma" pitchFamily="34" charset="0"/>
                <a:cs typeface="Tahoma" pitchFamily="34" charset="0"/>
                <a:sym typeface="Questrial"/>
              </a:rPr>
              <a:t>laju pertumbuhan sektor </a:t>
            </a:r>
            <a:r>
              <a:rPr lang="en" sz="2000" dirty="0" smtClean="0">
                <a:latin typeface="Tahoma" pitchFamily="34" charset="0"/>
                <a:ea typeface="Tahoma" pitchFamily="34" charset="0"/>
                <a:cs typeface="Tahoma" pitchFamily="34" charset="0"/>
                <a:sym typeface="Questrial"/>
              </a:rPr>
              <a:t>pertanian</a:t>
            </a:r>
          </a:p>
          <a:p>
            <a:r>
              <a:rPr lang="en" sz="2000" dirty="0">
                <a:latin typeface="Tahoma" pitchFamily="34" charset="0"/>
                <a:ea typeface="Tahoma" pitchFamily="34" charset="0"/>
                <a:cs typeface="Tahoma" pitchFamily="34" charset="0"/>
                <a:sym typeface="Questrial"/>
              </a:rPr>
              <a:t> </a:t>
            </a:r>
            <a:r>
              <a:rPr lang="en" sz="2000" dirty="0" smtClean="0">
                <a:latin typeface="Tahoma" pitchFamily="34" charset="0"/>
                <a:ea typeface="Tahoma" pitchFamily="34" charset="0"/>
                <a:cs typeface="Tahoma" pitchFamily="34" charset="0"/>
                <a:sym typeface="Questrial"/>
              </a:rPr>
              <a:t>               Cqn = laju peningkatan pendapatan perkapita</a:t>
            </a:r>
          </a:p>
          <a:p>
            <a:r>
              <a:rPr lang="en" sz="2000" dirty="0" smtClean="0">
                <a:latin typeface="Tahoma" pitchFamily="34" charset="0"/>
                <a:ea typeface="Tahoma" pitchFamily="34" charset="0"/>
                <a:cs typeface="Tahoma" pitchFamily="34" charset="0"/>
                <a:sym typeface="Questrial"/>
              </a:rPr>
              <a:t>                P     = laju pertumbuhan penduduk </a:t>
            </a:r>
          </a:p>
          <a:p>
            <a:r>
              <a:rPr lang="en" sz="2000" dirty="0">
                <a:latin typeface="Tahoma" pitchFamily="34" charset="0"/>
                <a:ea typeface="Tahoma" pitchFamily="34" charset="0"/>
                <a:cs typeface="Tahoma" pitchFamily="34" charset="0"/>
                <a:sym typeface="Questrial"/>
              </a:rPr>
              <a:t> </a:t>
            </a:r>
            <a:r>
              <a:rPr lang="en" sz="2000" dirty="0" smtClean="0">
                <a:latin typeface="Tahoma" pitchFamily="34" charset="0"/>
                <a:ea typeface="Tahoma" pitchFamily="34" charset="0"/>
                <a:cs typeface="Tahoma" pitchFamily="34" charset="0"/>
                <a:sym typeface="Questrial"/>
              </a:rPr>
              <a:t>   </a:t>
            </a:r>
            <a:endParaRPr lang="en" sz="2000" dirty="0">
              <a:latin typeface="Tahoma" pitchFamily="34" charset="0"/>
              <a:ea typeface="Tahoma" pitchFamily="34" charset="0"/>
              <a:cs typeface="Tahoma" pitchFamily="34" charset="0"/>
              <a:sym typeface="Questrial"/>
            </a:endParaRPr>
          </a:p>
          <a:p>
            <a:endParaRPr lang="en" sz="2000" dirty="0" smtClean="0">
              <a:latin typeface="Tahoma" pitchFamily="34" charset="0"/>
              <a:ea typeface="Tahoma" pitchFamily="34" charset="0"/>
              <a:cs typeface="Tahoma" pitchFamily="34" charset="0"/>
              <a:sym typeface="Questrial"/>
            </a:endParaRPr>
          </a:p>
          <a:p>
            <a:pPr lvl="0"/>
            <a:endParaRPr lang="en-US" sz="2400" dirty="0">
              <a:latin typeface="Tahoma" pitchFamily="34" charset="0"/>
              <a:ea typeface="Tahoma" pitchFamily="34" charset="0"/>
              <a:cs typeface="Tahoma" pitchFamily="34" charset="0"/>
              <a:sym typeface="Questrial"/>
            </a:endParaRPr>
          </a:p>
        </p:txBody>
      </p:sp>
    </p:spTree>
    <p:extLst>
      <p:ext uri="{BB962C8B-B14F-4D97-AF65-F5344CB8AC3E}">
        <p14:creationId xmlns:p14="http://schemas.microsoft.com/office/powerpoint/2010/main" val="35716906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36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3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3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3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3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3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33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6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336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6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336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6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336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3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3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37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37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337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337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337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337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337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337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337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337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337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337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337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337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337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337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66" grpId="0"/>
      <p:bldP spid="3369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64" name="Google Shape;3364;p34"/>
          <p:cNvSpPr/>
          <p:nvPr/>
        </p:nvSpPr>
        <p:spPr>
          <a:xfrm>
            <a:off x="3665150" y="1267200"/>
            <a:ext cx="11049905" cy="1334704"/>
          </a:xfrm>
          <a:custGeom>
            <a:avLst/>
            <a:gdLst/>
            <a:ahLst/>
            <a:cxnLst/>
            <a:rect l="l" t="t" r="r" b="b"/>
            <a:pathLst>
              <a:path w="2127027" h="400812" extrusionOk="0">
                <a:moveTo>
                  <a:pt x="605497" y="13513"/>
                </a:moveTo>
                <a:cubicBezTo>
                  <a:pt x="462622" y="14084"/>
                  <a:pt x="319271" y="14370"/>
                  <a:pt x="176205" y="11703"/>
                </a:cubicBezTo>
                <a:cubicBezTo>
                  <a:pt x="122294" y="10750"/>
                  <a:pt x="58762" y="16084"/>
                  <a:pt x="2374" y="7321"/>
                </a:cubicBezTo>
                <a:cubicBezTo>
                  <a:pt x="53618" y="62471"/>
                  <a:pt x="97148" y="122288"/>
                  <a:pt x="144392" y="181534"/>
                </a:cubicBezTo>
                <a:cubicBezTo>
                  <a:pt x="147754" y="185009"/>
                  <a:pt x="148421" y="190291"/>
                  <a:pt x="146011" y="194488"/>
                </a:cubicBezTo>
                <a:cubicBezTo>
                  <a:pt x="97148" y="263163"/>
                  <a:pt x="50761" y="333648"/>
                  <a:pt x="-7" y="400799"/>
                </a:cubicBezTo>
                <a:cubicBezTo>
                  <a:pt x="84765" y="399466"/>
                  <a:pt x="169442" y="396989"/>
                  <a:pt x="254120" y="395179"/>
                </a:cubicBezTo>
                <a:cubicBezTo>
                  <a:pt x="603020" y="387464"/>
                  <a:pt x="951921" y="380511"/>
                  <a:pt x="1300917" y="376129"/>
                </a:cubicBezTo>
                <a:cubicBezTo>
                  <a:pt x="1571618" y="372986"/>
                  <a:pt x="1847462" y="359937"/>
                  <a:pt x="2118067" y="380606"/>
                </a:cubicBezTo>
                <a:cubicBezTo>
                  <a:pt x="2084844" y="335694"/>
                  <a:pt x="2054897" y="288456"/>
                  <a:pt x="2028437" y="239255"/>
                </a:cubicBezTo>
                <a:cubicBezTo>
                  <a:pt x="2020436" y="224301"/>
                  <a:pt x="2003672" y="202584"/>
                  <a:pt x="2005100" y="184772"/>
                </a:cubicBezTo>
                <a:cubicBezTo>
                  <a:pt x="2006243" y="172009"/>
                  <a:pt x="2021198" y="150768"/>
                  <a:pt x="2027008" y="139338"/>
                </a:cubicBezTo>
                <a:cubicBezTo>
                  <a:pt x="2037228" y="118763"/>
                  <a:pt x="2048515" y="98734"/>
                  <a:pt x="2060822" y="79330"/>
                </a:cubicBezTo>
                <a:cubicBezTo>
                  <a:pt x="2079271" y="50067"/>
                  <a:pt x="2101541" y="23386"/>
                  <a:pt x="2127020" y="-13"/>
                </a:cubicBezTo>
                <a:cubicBezTo>
                  <a:pt x="1982431" y="-13"/>
                  <a:pt x="1837841" y="1892"/>
                  <a:pt x="1693347" y="3416"/>
                </a:cubicBezTo>
                <a:cubicBezTo>
                  <a:pt x="1330730" y="7607"/>
                  <a:pt x="968018" y="12370"/>
                  <a:pt x="605497" y="13513"/>
                </a:cubicBezTo>
                <a:close/>
              </a:path>
            </a:pathLst>
          </a:custGeom>
          <a:solidFill>
            <a:srgbClr val="FFFFFF"/>
          </a:solidFill>
          <a:ln w="22860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365" name="Google Shape;3365;p34"/>
              <p:cNvSpPr txBox="1"/>
              <p:nvPr/>
            </p:nvSpPr>
            <p:spPr>
              <a:xfrm>
                <a:off x="1383900" y="4306550"/>
                <a:ext cx="7214100" cy="45804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137150" tIns="137150" rIns="137150" bIns="137150" anchor="t" anchorCtr="0">
                <a:noAutofit/>
              </a:bodyPr>
              <a:lstStyle/>
              <a:p>
                <a:pPr marL="357188" indent="-357188" algn="just"/>
                <a:r>
                  <a:rPr lang="en" sz="2000" dirty="0" smtClean="0">
                    <a:solidFill>
                      <a:schemeClr val="dk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  <a:sym typeface="Shadows Into Light Two"/>
                  </a:rPr>
                  <a:t>Contoh:</a:t>
                </a:r>
              </a:p>
              <a:p>
                <a:pPr algn="just"/>
                <a:r>
                  <a:rPr lang="en" sz="2000" dirty="0" smtClean="0">
                    <a:solidFill>
                      <a:schemeClr val="dk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  <a:sym typeface="Shadows Into Light Two"/>
                  </a:rPr>
                  <a:t>Timbulan sampah suatu kota saat ini (misalnya tahun 2014)= 2,32 l/o/hari.</a:t>
                </a:r>
              </a:p>
              <a:p>
                <a:pPr algn="just"/>
                <a:r>
                  <a:rPr lang="en" sz="2000" dirty="0" smtClean="0">
                    <a:solidFill>
                      <a:schemeClr val="dk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  <a:sym typeface="Shadows Into Light Two"/>
                  </a:rPr>
                  <a:t>Ci = 9,37%; Cqn= 3,49%; Cp= 0,82%; P=1,88%.</a:t>
                </a:r>
              </a:p>
              <a:p>
                <a:pPr algn="just"/>
                <a:endParaRPr lang="en" sz="2000" dirty="0">
                  <a:solidFill>
                    <a:schemeClr val="dk1"/>
                  </a:solidFill>
                  <a:latin typeface="Tahoma" pitchFamily="34" charset="0"/>
                  <a:ea typeface="Tahoma" pitchFamily="34" charset="0"/>
                  <a:cs typeface="Tahoma" pitchFamily="34" charset="0"/>
                  <a:sym typeface="Shadows Into Light Two"/>
                </a:endParaRPr>
              </a:p>
              <a:p>
                <a:pPr algn="just"/>
                <a:r>
                  <a:rPr lang="en-US" sz="2000" dirty="0" err="1" smtClean="0">
                    <a:solidFill>
                      <a:schemeClr val="dk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  <a:sym typeface="Shadows Into Light Two"/>
                  </a:rPr>
                  <a:t>Hitung</a:t>
                </a:r>
                <a:r>
                  <a:rPr lang="en" sz="2000" dirty="0" smtClean="0">
                    <a:solidFill>
                      <a:schemeClr val="dk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  <a:sym typeface="Shadows Into Light Two"/>
                  </a:rPr>
                  <a:t>: berapa besar timbulan sampah pada tahun 2015, 2020, dan 2030.</a:t>
                </a:r>
                <a:endParaRPr lang="en" sz="2000" dirty="0">
                  <a:solidFill>
                    <a:schemeClr val="dk1"/>
                  </a:solidFill>
                  <a:latin typeface="Tahoma" pitchFamily="34" charset="0"/>
                  <a:ea typeface="Tahoma" pitchFamily="34" charset="0"/>
                  <a:cs typeface="Tahoma" pitchFamily="34" charset="0"/>
                  <a:sym typeface="Shadows Into Light Two"/>
                </a:endParaRPr>
              </a:p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lang="en" sz="2000" dirty="0" smtClean="0">
                  <a:latin typeface="Tahoma" pitchFamily="34" charset="0"/>
                  <a:ea typeface="Tahoma" pitchFamily="34" charset="0"/>
                  <a:cs typeface="Tahoma" pitchFamily="34" charset="0"/>
                  <a:sym typeface="Questrial"/>
                </a:endParaRPr>
              </a:p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2000" dirty="0" smtClean="0">
                    <a:latin typeface="Tahoma" pitchFamily="34" charset="0"/>
                    <a:ea typeface="Tahoma" pitchFamily="34" charset="0"/>
                    <a:cs typeface="Tahoma" pitchFamily="34" charset="0"/>
                    <a:sym typeface="Questrial"/>
                  </a:rPr>
                  <a:t>Jawab: </a:t>
                </a:r>
              </a:p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2000" dirty="0" smtClean="0">
                    <a:latin typeface="Tahoma" pitchFamily="34" charset="0"/>
                    <a:ea typeface="Tahoma" pitchFamily="34" charset="0"/>
                    <a:cs typeface="Tahoma" pitchFamily="34" charset="0"/>
                    <a:sym typeface="Questrial"/>
                  </a:rPr>
                  <a:t>Cs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" sz="2800" i="1" smtClean="0">
                            <a:latin typeface="Cambria Math"/>
                            <a:ea typeface="Tahoma" pitchFamily="34" charset="0"/>
                            <a:cs typeface="Tahoma" pitchFamily="34" charset="0"/>
                            <a:sym typeface="Questrial"/>
                          </a:rPr>
                        </m:ctrlPr>
                      </m:fPr>
                      <m:num>
                        <m:r>
                          <a:rPr lang="en-US" sz="2800" b="0" i="1" smtClean="0">
                            <a:latin typeface="Cambria Math"/>
                            <a:ea typeface="Tahoma" pitchFamily="34" charset="0"/>
                            <a:cs typeface="Tahoma" pitchFamily="34" charset="0"/>
                            <a:sym typeface="Questrial"/>
                          </a:rPr>
                          <m:t>[1+</m:t>
                        </m:r>
                        <m:f>
                          <m:fPr>
                            <m:ctrlPr>
                              <a:rPr lang="en-US" sz="2800" b="0" i="1" smtClean="0">
                                <a:latin typeface="Cambria Math"/>
                                <a:ea typeface="Tahoma" pitchFamily="34" charset="0"/>
                                <a:cs typeface="Tahoma" pitchFamily="34" charset="0"/>
                                <a:sym typeface="Questrial"/>
                              </a:rPr>
                            </m:ctrlPr>
                          </m:fPr>
                          <m:num>
                            <m:r>
                              <a:rPr lang="en-US" sz="2800" b="0" i="1" smtClean="0">
                                <a:latin typeface="Cambria Math"/>
                                <a:ea typeface="Tahoma" pitchFamily="34" charset="0"/>
                                <a:cs typeface="Tahoma" pitchFamily="34" charset="0"/>
                                <a:sym typeface="Questrial"/>
                              </a:rPr>
                              <m:t>9,37%+0,82%+3,49%</m:t>
                            </m:r>
                          </m:num>
                          <m:den>
                            <m:r>
                              <a:rPr lang="en-US" sz="2800" b="0" i="1" smtClean="0">
                                <a:latin typeface="Cambria Math"/>
                                <a:ea typeface="Tahoma" pitchFamily="34" charset="0"/>
                                <a:cs typeface="Tahoma" pitchFamily="34" charset="0"/>
                                <a:sym typeface="Questrial"/>
                              </a:rPr>
                              <m:t>3</m:t>
                            </m:r>
                          </m:den>
                        </m:f>
                        <m:r>
                          <a:rPr lang="en-US" sz="2800" b="0" i="1" smtClean="0">
                            <a:latin typeface="Cambria Math"/>
                            <a:ea typeface="Tahoma" pitchFamily="34" charset="0"/>
                            <a:cs typeface="Tahoma" pitchFamily="34" charset="0"/>
                            <a:sym typeface="Questrial"/>
                          </a:rPr>
                          <m:t>]</m:t>
                        </m:r>
                      </m:num>
                      <m:den>
                        <m:r>
                          <a:rPr lang="en-US" sz="2800" b="0" i="1" smtClean="0">
                            <a:latin typeface="Cambria Math"/>
                            <a:ea typeface="Tahoma" pitchFamily="34" charset="0"/>
                            <a:cs typeface="Tahoma" pitchFamily="34" charset="0"/>
                            <a:sym typeface="Questrial"/>
                          </a:rPr>
                          <m:t>[1+1,88%]</m:t>
                        </m:r>
                      </m:den>
                    </m:f>
                  </m:oMath>
                </a14:m>
                <a:r>
                  <a:rPr lang="en" sz="2000" dirty="0" smtClean="0">
                    <a:latin typeface="Tahoma" pitchFamily="34" charset="0"/>
                    <a:ea typeface="Tahoma" pitchFamily="34" charset="0"/>
                    <a:cs typeface="Tahoma" pitchFamily="34" charset="0"/>
                    <a:sym typeface="Questrial"/>
                  </a:rPr>
                  <a:t> = 1,03%</a:t>
                </a:r>
              </a:p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lang="en" sz="2000" dirty="0" smtClean="0">
                  <a:latin typeface="Tahoma" pitchFamily="34" charset="0"/>
                  <a:ea typeface="Tahoma" pitchFamily="34" charset="0"/>
                  <a:cs typeface="Tahoma" pitchFamily="34" charset="0"/>
                  <a:sym typeface="Questrial"/>
                </a:endParaRPr>
              </a:p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800" dirty="0">
                  <a:latin typeface="Tahoma" pitchFamily="34" charset="0"/>
                  <a:ea typeface="Tahoma" pitchFamily="34" charset="0"/>
                  <a:cs typeface="Tahoma" pitchFamily="34" charset="0"/>
                  <a:sym typeface="Questrial"/>
                </a:endParaRPr>
              </a:p>
            </p:txBody>
          </p:sp>
        </mc:Choice>
        <mc:Fallback xmlns="">
          <p:sp>
            <p:nvSpPr>
              <p:cNvPr id="3365" name="Google Shape;3365;p3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83900" y="4306550"/>
                <a:ext cx="7214100" cy="4580400"/>
              </a:xfrm>
              <a:prstGeom prst="rect">
                <a:avLst/>
              </a:prstGeom>
              <a:blipFill rotWithShape="1">
                <a:blip r:embed="rId3"/>
                <a:stretch>
                  <a:fillRect l="-1099" r="-1268" b="-2128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368" name="Google Shape;3368;p34"/>
          <p:cNvSpPr/>
          <p:nvPr/>
        </p:nvSpPr>
        <p:spPr>
          <a:xfrm>
            <a:off x="3619050" y="1267200"/>
            <a:ext cx="11049905" cy="1334704"/>
          </a:xfrm>
          <a:custGeom>
            <a:avLst/>
            <a:gdLst/>
            <a:ahLst/>
            <a:cxnLst/>
            <a:rect l="l" t="t" r="r" b="b"/>
            <a:pathLst>
              <a:path w="2127027" h="400812" extrusionOk="0">
                <a:moveTo>
                  <a:pt x="605497" y="13513"/>
                </a:moveTo>
                <a:cubicBezTo>
                  <a:pt x="462622" y="14084"/>
                  <a:pt x="319271" y="14370"/>
                  <a:pt x="176205" y="11703"/>
                </a:cubicBezTo>
                <a:cubicBezTo>
                  <a:pt x="122294" y="10750"/>
                  <a:pt x="58762" y="16084"/>
                  <a:pt x="2374" y="7321"/>
                </a:cubicBezTo>
                <a:cubicBezTo>
                  <a:pt x="53618" y="62471"/>
                  <a:pt x="97148" y="122288"/>
                  <a:pt x="144392" y="181534"/>
                </a:cubicBezTo>
                <a:cubicBezTo>
                  <a:pt x="147754" y="185009"/>
                  <a:pt x="148421" y="190291"/>
                  <a:pt x="146011" y="194488"/>
                </a:cubicBezTo>
                <a:cubicBezTo>
                  <a:pt x="97148" y="263163"/>
                  <a:pt x="50761" y="333648"/>
                  <a:pt x="-7" y="400799"/>
                </a:cubicBezTo>
                <a:cubicBezTo>
                  <a:pt x="84765" y="399466"/>
                  <a:pt x="169442" y="396989"/>
                  <a:pt x="254120" y="395179"/>
                </a:cubicBezTo>
                <a:cubicBezTo>
                  <a:pt x="603020" y="387464"/>
                  <a:pt x="951921" y="380511"/>
                  <a:pt x="1300917" y="376129"/>
                </a:cubicBezTo>
                <a:cubicBezTo>
                  <a:pt x="1571618" y="372986"/>
                  <a:pt x="1847462" y="359937"/>
                  <a:pt x="2118067" y="380606"/>
                </a:cubicBezTo>
                <a:cubicBezTo>
                  <a:pt x="2084844" y="335694"/>
                  <a:pt x="2054897" y="288456"/>
                  <a:pt x="2028437" y="239255"/>
                </a:cubicBezTo>
                <a:cubicBezTo>
                  <a:pt x="2020436" y="224301"/>
                  <a:pt x="2003672" y="202584"/>
                  <a:pt x="2005100" y="184772"/>
                </a:cubicBezTo>
                <a:cubicBezTo>
                  <a:pt x="2006243" y="172009"/>
                  <a:pt x="2021198" y="150768"/>
                  <a:pt x="2027008" y="139338"/>
                </a:cubicBezTo>
                <a:cubicBezTo>
                  <a:pt x="2037228" y="118763"/>
                  <a:pt x="2048515" y="98734"/>
                  <a:pt x="2060822" y="79330"/>
                </a:cubicBezTo>
                <a:cubicBezTo>
                  <a:pt x="2079271" y="50067"/>
                  <a:pt x="2101541" y="23386"/>
                  <a:pt x="2127020" y="-13"/>
                </a:cubicBezTo>
                <a:cubicBezTo>
                  <a:pt x="1982431" y="-13"/>
                  <a:pt x="1837841" y="1892"/>
                  <a:pt x="1693347" y="3416"/>
                </a:cubicBezTo>
                <a:cubicBezTo>
                  <a:pt x="1330730" y="7607"/>
                  <a:pt x="968018" y="12370"/>
                  <a:pt x="605497" y="13513"/>
                </a:cubicBezTo>
                <a:close/>
              </a:path>
            </a:pathLst>
          </a:custGeom>
          <a:solidFill>
            <a:schemeClr val="lt2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69" name="Google Shape;3369;p34"/>
          <p:cNvSpPr txBox="1"/>
          <p:nvPr/>
        </p:nvSpPr>
        <p:spPr>
          <a:xfrm>
            <a:off x="4731026" y="1465147"/>
            <a:ext cx="9004852" cy="162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37150" tIns="137150" rIns="137150" bIns="137150" anchor="ctr" anchorCtr="0">
            <a:noAutofit/>
          </a:bodyPr>
          <a:lstStyle/>
          <a:p>
            <a:pPr algn="ctr"/>
            <a:r>
              <a:rPr lang="en-US" sz="6600" b="1" dirty="0" err="1">
                <a:solidFill>
                  <a:schemeClr val="dk1"/>
                </a:solidFill>
                <a:latin typeface="Pompiere"/>
                <a:ea typeface="Pompiere"/>
                <a:cs typeface="Pompiere"/>
                <a:sym typeface="Pompiere"/>
              </a:rPr>
              <a:t>Pengukuran</a:t>
            </a:r>
            <a:r>
              <a:rPr lang="en-US" sz="6600" b="1" dirty="0">
                <a:solidFill>
                  <a:schemeClr val="dk1"/>
                </a:solidFill>
                <a:latin typeface="Pompiere"/>
                <a:ea typeface="Pompiere"/>
                <a:cs typeface="Pompiere"/>
                <a:sym typeface="Pompiere"/>
              </a:rPr>
              <a:t> </a:t>
            </a:r>
            <a:r>
              <a:rPr lang="en-US" sz="6600" b="1" dirty="0" err="1">
                <a:solidFill>
                  <a:schemeClr val="dk1"/>
                </a:solidFill>
                <a:latin typeface="Pompiere"/>
                <a:ea typeface="Pompiere"/>
                <a:cs typeface="Pompiere"/>
                <a:sym typeface="Pompiere"/>
              </a:rPr>
              <a:t>Timbulan</a:t>
            </a:r>
            <a:r>
              <a:rPr lang="en-US" sz="6600" b="1" dirty="0">
                <a:solidFill>
                  <a:schemeClr val="dk1"/>
                </a:solidFill>
                <a:latin typeface="Pompiere"/>
                <a:ea typeface="Pompiere"/>
                <a:cs typeface="Pompiere"/>
                <a:sym typeface="Pompiere"/>
              </a:rPr>
              <a:t> </a:t>
            </a:r>
            <a:r>
              <a:rPr lang="en-US" sz="6600" b="1" dirty="0" err="1">
                <a:solidFill>
                  <a:schemeClr val="dk1"/>
                </a:solidFill>
                <a:latin typeface="Pompiere"/>
                <a:ea typeface="Pompiere"/>
                <a:cs typeface="Pompiere"/>
                <a:sym typeface="Pompiere"/>
              </a:rPr>
              <a:t>Sampah</a:t>
            </a:r>
            <a:endParaRPr lang="en-US" sz="6600" b="1" dirty="0">
              <a:solidFill>
                <a:schemeClr val="dk1"/>
              </a:solidFill>
              <a:latin typeface="Pompiere"/>
              <a:ea typeface="Pompiere"/>
              <a:cs typeface="Pompiere"/>
              <a:sym typeface="Pompiere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6600" b="1" dirty="0">
              <a:solidFill>
                <a:schemeClr val="dk1"/>
              </a:solidFill>
              <a:latin typeface="Pompiere"/>
              <a:ea typeface="Pompiere"/>
              <a:cs typeface="Pompiere"/>
              <a:sym typeface="Pompiere"/>
            </a:endParaRPr>
          </a:p>
        </p:txBody>
      </p:sp>
      <p:sp>
        <p:nvSpPr>
          <p:cNvPr id="3370" name="Google Shape;3370;p34"/>
          <p:cNvSpPr txBox="1"/>
          <p:nvPr/>
        </p:nvSpPr>
        <p:spPr>
          <a:xfrm>
            <a:off x="9657075" y="3769836"/>
            <a:ext cx="7214100" cy="5117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37150" tIns="137150" rIns="137150" bIns="13715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dirty="0" err="1" smtClean="0">
                <a:latin typeface="Tahoma" pitchFamily="34" charset="0"/>
                <a:ea typeface="Tahoma" pitchFamily="34" charset="0"/>
                <a:cs typeface="Tahoma" pitchFamily="34" charset="0"/>
                <a:sym typeface="Questrial"/>
              </a:rPr>
              <a:t>Jadi</a:t>
            </a:r>
            <a:r>
              <a:rPr lang="en-US" sz="2000" dirty="0" smtClean="0">
                <a:latin typeface="Tahoma" pitchFamily="34" charset="0"/>
                <a:ea typeface="Tahoma" pitchFamily="34" charset="0"/>
                <a:cs typeface="Tahoma" pitchFamily="34" charset="0"/>
                <a:sym typeface="Questrial"/>
              </a:rPr>
              <a:t>,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dirty="0" smtClean="0">
                <a:latin typeface="Tahoma" pitchFamily="34" charset="0"/>
                <a:ea typeface="Tahoma" pitchFamily="34" charset="0"/>
                <a:cs typeface="Tahoma" pitchFamily="34" charset="0"/>
                <a:sym typeface="Questrial"/>
              </a:rPr>
              <a:t> Q(2015)= 2,32 (1+0,0103)</a:t>
            </a:r>
            <a:r>
              <a:rPr lang="en-US" sz="2000" baseline="30000" dirty="0" smtClean="0">
                <a:latin typeface="Tahoma" pitchFamily="34" charset="0"/>
                <a:ea typeface="Tahoma" pitchFamily="34" charset="0"/>
                <a:cs typeface="Tahoma" pitchFamily="34" charset="0"/>
                <a:sym typeface="Questrial"/>
              </a:rPr>
              <a:t>1 </a:t>
            </a:r>
            <a:r>
              <a:rPr lang="en-US" sz="2000" dirty="0" smtClean="0">
                <a:latin typeface="Tahoma" pitchFamily="34" charset="0"/>
                <a:ea typeface="Tahoma" pitchFamily="34" charset="0"/>
                <a:cs typeface="Tahoma" pitchFamily="34" charset="0"/>
                <a:sym typeface="Questrial"/>
              </a:rPr>
              <a:t>= 2,34 l/o/</a:t>
            </a:r>
            <a:r>
              <a:rPr lang="en-US" sz="2000" dirty="0" err="1" smtClean="0">
                <a:latin typeface="Tahoma" pitchFamily="34" charset="0"/>
                <a:ea typeface="Tahoma" pitchFamily="34" charset="0"/>
                <a:cs typeface="Tahoma" pitchFamily="34" charset="0"/>
                <a:sym typeface="Questrial"/>
              </a:rPr>
              <a:t>hari</a:t>
            </a:r>
            <a:endParaRPr lang="en-US" sz="2000" baseline="30000" dirty="0" smtClean="0">
              <a:latin typeface="Tahoma" pitchFamily="34" charset="0"/>
              <a:ea typeface="Tahoma" pitchFamily="34" charset="0"/>
              <a:cs typeface="Tahoma" pitchFamily="34" charset="0"/>
              <a:sym typeface="Questrial"/>
            </a:endParaRPr>
          </a:p>
          <a:p>
            <a:r>
              <a:rPr lang="en-US" sz="2000" dirty="0">
                <a:latin typeface="Tahoma" pitchFamily="34" charset="0"/>
                <a:ea typeface="Tahoma" pitchFamily="34" charset="0"/>
                <a:cs typeface="Tahoma" pitchFamily="34" charset="0"/>
                <a:sym typeface="Questrial"/>
              </a:rPr>
              <a:t> </a:t>
            </a:r>
            <a:r>
              <a:rPr lang="en-US" sz="2000" dirty="0" smtClean="0">
                <a:latin typeface="Tahoma" pitchFamily="34" charset="0"/>
                <a:ea typeface="Tahoma" pitchFamily="34" charset="0"/>
                <a:cs typeface="Tahoma" pitchFamily="34" charset="0"/>
                <a:sym typeface="Questrial"/>
              </a:rPr>
              <a:t>Q(2020)= </a:t>
            </a:r>
            <a:r>
              <a:rPr lang="en-US" sz="2000" dirty="0">
                <a:latin typeface="Tahoma" pitchFamily="34" charset="0"/>
                <a:ea typeface="Tahoma" pitchFamily="34" charset="0"/>
                <a:cs typeface="Tahoma" pitchFamily="34" charset="0"/>
                <a:sym typeface="Questrial"/>
              </a:rPr>
              <a:t>2,32 (</a:t>
            </a:r>
            <a:r>
              <a:rPr lang="en-US" sz="2000" dirty="0" smtClean="0">
                <a:latin typeface="Tahoma" pitchFamily="34" charset="0"/>
                <a:ea typeface="Tahoma" pitchFamily="34" charset="0"/>
                <a:cs typeface="Tahoma" pitchFamily="34" charset="0"/>
                <a:sym typeface="Questrial"/>
              </a:rPr>
              <a:t>1+0,0103)</a:t>
            </a:r>
            <a:r>
              <a:rPr lang="en-US" sz="2000" baseline="30000" dirty="0" smtClean="0">
                <a:latin typeface="Tahoma" pitchFamily="34" charset="0"/>
                <a:ea typeface="Tahoma" pitchFamily="34" charset="0"/>
                <a:cs typeface="Tahoma" pitchFamily="34" charset="0"/>
                <a:sym typeface="Questrial"/>
              </a:rPr>
              <a:t>6</a:t>
            </a:r>
            <a:r>
              <a:rPr lang="en-US" sz="2000" dirty="0" smtClean="0">
                <a:latin typeface="Tahoma" pitchFamily="34" charset="0"/>
                <a:ea typeface="Tahoma" pitchFamily="34" charset="0"/>
                <a:cs typeface="Tahoma" pitchFamily="34" charset="0"/>
                <a:sym typeface="Questrial"/>
              </a:rPr>
              <a:t> = 2,47 l/o/</a:t>
            </a:r>
            <a:r>
              <a:rPr lang="en-US" sz="2000" dirty="0" err="1" smtClean="0">
                <a:latin typeface="Tahoma" pitchFamily="34" charset="0"/>
                <a:ea typeface="Tahoma" pitchFamily="34" charset="0"/>
                <a:cs typeface="Tahoma" pitchFamily="34" charset="0"/>
                <a:sym typeface="Questrial"/>
              </a:rPr>
              <a:t>hari</a:t>
            </a:r>
            <a:endParaRPr lang="en-US" sz="2000" dirty="0" smtClean="0">
              <a:latin typeface="Tahoma" pitchFamily="34" charset="0"/>
              <a:ea typeface="Tahoma" pitchFamily="34" charset="0"/>
              <a:cs typeface="Tahoma" pitchFamily="34" charset="0"/>
              <a:sym typeface="Questrial"/>
            </a:endParaRPr>
          </a:p>
          <a:p>
            <a:pPr lvl="0"/>
            <a:r>
              <a:rPr lang="en-US" sz="2000" dirty="0">
                <a:latin typeface="Tahoma" pitchFamily="34" charset="0"/>
                <a:ea typeface="Tahoma" pitchFamily="34" charset="0"/>
                <a:cs typeface="Tahoma" pitchFamily="34" charset="0"/>
                <a:sym typeface="Questrial"/>
              </a:rPr>
              <a:t> </a:t>
            </a:r>
            <a:r>
              <a:rPr lang="en-US" sz="2000" dirty="0" smtClean="0">
                <a:latin typeface="Tahoma" pitchFamily="34" charset="0"/>
                <a:ea typeface="Tahoma" pitchFamily="34" charset="0"/>
                <a:cs typeface="Tahoma" pitchFamily="34" charset="0"/>
                <a:sym typeface="Questrial"/>
              </a:rPr>
              <a:t>Q(2030)= </a:t>
            </a:r>
            <a:r>
              <a:rPr lang="en-US" sz="2000" dirty="0">
                <a:latin typeface="Tahoma" pitchFamily="34" charset="0"/>
                <a:ea typeface="Tahoma" pitchFamily="34" charset="0"/>
                <a:cs typeface="Tahoma" pitchFamily="34" charset="0"/>
                <a:sym typeface="Questrial"/>
              </a:rPr>
              <a:t>2,32 (</a:t>
            </a:r>
            <a:r>
              <a:rPr lang="en-US" sz="2000" dirty="0" smtClean="0">
                <a:latin typeface="Tahoma" pitchFamily="34" charset="0"/>
                <a:ea typeface="Tahoma" pitchFamily="34" charset="0"/>
                <a:cs typeface="Tahoma" pitchFamily="34" charset="0"/>
                <a:sym typeface="Questrial"/>
              </a:rPr>
              <a:t>1+0,0103)</a:t>
            </a:r>
            <a:r>
              <a:rPr lang="en-US" sz="2000" baseline="30000" dirty="0" smtClean="0">
                <a:latin typeface="Tahoma" pitchFamily="34" charset="0"/>
                <a:ea typeface="Tahoma" pitchFamily="34" charset="0"/>
                <a:cs typeface="Tahoma" pitchFamily="34" charset="0"/>
                <a:sym typeface="Questrial"/>
              </a:rPr>
              <a:t>16 </a:t>
            </a:r>
            <a:r>
              <a:rPr lang="en-US" sz="2000" dirty="0" smtClean="0">
                <a:latin typeface="Tahoma" pitchFamily="34" charset="0"/>
                <a:ea typeface="Tahoma" pitchFamily="34" charset="0"/>
                <a:cs typeface="Tahoma" pitchFamily="34" charset="0"/>
                <a:sym typeface="Questrial"/>
              </a:rPr>
              <a:t> = 2,73 l/o/</a:t>
            </a:r>
            <a:r>
              <a:rPr lang="en-US" sz="2000" dirty="0" err="1" smtClean="0">
                <a:latin typeface="Tahoma" pitchFamily="34" charset="0"/>
                <a:ea typeface="Tahoma" pitchFamily="34" charset="0"/>
                <a:cs typeface="Tahoma" pitchFamily="34" charset="0"/>
                <a:sym typeface="Questrial"/>
              </a:rPr>
              <a:t>hari</a:t>
            </a:r>
            <a:endParaRPr lang="en-US" sz="2000" baseline="30000" dirty="0">
              <a:latin typeface="Tahoma" pitchFamily="34" charset="0"/>
              <a:ea typeface="Tahoma" pitchFamily="34" charset="0"/>
              <a:cs typeface="Tahoma" pitchFamily="34" charset="0"/>
              <a:sym typeface="Questrial"/>
            </a:endParaRPr>
          </a:p>
          <a:p>
            <a:endParaRPr lang="en-US" sz="2000" baseline="30000" dirty="0">
              <a:latin typeface="Tahoma" pitchFamily="34" charset="0"/>
              <a:ea typeface="Tahoma" pitchFamily="34" charset="0"/>
              <a:cs typeface="Tahoma" pitchFamily="34" charset="0"/>
              <a:sym typeface="Questrial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sz="2000" baseline="30000" dirty="0" smtClean="0">
              <a:latin typeface="Tahoma" pitchFamily="34" charset="0"/>
              <a:ea typeface="Tahoma" pitchFamily="34" charset="0"/>
              <a:cs typeface="Tahoma" pitchFamily="34" charset="0"/>
              <a:sym typeface="Questrial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dirty="0" smtClean="0">
                <a:latin typeface="Tahoma" pitchFamily="34" charset="0"/>
                <a:ea typeface="Tahoma" pitchFamily="34" charset="0"/>
                <a:cs typeface="Tahoma" pitchFamily="34" charset="0"/>
                <a:sym typeface="Questrial"/>
              </a:rPr>
              <a:t> </a:t>
            </a:r>
            <a:endParaRPr sz="2000" dirty="0">
              <a:latin typeface="Tahoma" pitchFamily="34" charset="0"/>
              <a:ea typeface="Tahoma" pitchFamily="34" charset="0"/>
              <a:cs typeface="Tahoma" pitchFamily="34" charset="0"/>
              <a:sym typeface="Questrial"/>
            </a:endParaRPr>
          </a:p>
        </p:txBody>
      </p:sp>
    </p:spTree>
    <p:extLst>
      <p:ext uri="{BB962C8B-B14F-4D97-AF65-F5344CB8AC3E}">
        <p14:creationId xmlns:p14="http://schemas.microsoft.com/office/powerpoint/2010/main" val="18360107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36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3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3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3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3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3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37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37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37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37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37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37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37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37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37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37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37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37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3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3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3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6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336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36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36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6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336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36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336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6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336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336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336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6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336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336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336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6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336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336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336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69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64" name="Google Shape;3364;p34"/>
          <p:cNvSpPr/>
          <p:nvPr/>
        </p:nvSpPr>
        <p:spPr>
          <a:xfrm>
            <a:off x="3665150" y="1267200"/>
            <a:ext cx="11049905" cy="1334704"/>
          </a:xfrm>
          <a:custGeom>
            <a:avLst/>
            <a:gdLst/>
            <a:ahLst/>
            <a:cxnLst/>
            <a:rect l="l" t="t" r="r" b="b"/>
            <a:pathLst>
              <a:path w="2127027" h="400812" extrusionOk="0">
                <a:moveTo>
                  <a:pt x="605497" y="13513"/>
                </a:moveTo>
                <a:cubicBezTo>
                  <a:pt x="462622" y="14084"/>
                  <a:pt x="319271" y="14370"/>
                  <a:pt x="176205" y="11703"/>
                </a:cubicBezTo>
                <a:cubicBezTo>
                  <a:pt x="122294" y="10750"/>
                  <a:pt x="58762" y="16084"/>
                  <a:pt x="2374" y="7321"/>
                </a:cubicBezTo>
                <a:cubicBezTo>
                  <a:pt x="53618" y="62471"/>
                  <a:pt x="97148" y="122288"/>
                  <a:pt x="144392" y="181534"/>
                </a:cubicBezTo>
                <a:cubicBezTo>
                  <a:pt x="147754" y="185009"/>
                  <a:pt x="148421" y="190291"/>
                  <a:pt x="146011" y="194488"/>
                </a:cubicBezTo>
                <a:cubicBezTo>
                  <a:pt x="97148" y="263163"/>
                  <a:pt x="50761" y="333648"/>
                  <a:pt x="-7" y="400799"/>
                </a:cubicBezTo>
                <a:cubicBezTo>
                  <a:pt x="84765" y="399466"/>
                  <a:pt x="169442" y="396989"/>
                  <a:pt x="254120" y="395179"/>
                </a:cubicBezTo>
                <a:cubicBezTo>
                  <a:pt x="603020" y="387464"/>
                  <a:pt x="951921" y="380511"/>
                  <a:pt x="1300917" y="376129"/>
                </a:cubicBezTo>
                <a:cubicBezTo>
                  <a:pt x="1571618" y="372986"/>
                  <a:pt x="1847462" y="359937"/>
                  <a:pt x="2118067" y="380606"/>
                </a:cubicBezTo>
                <a:cubicBezTo>
                  <a:pt x="2084844" y="335694"/>
                  <a:pt x="2054897" y="288456"/>
                  <a:pt x="2028437" y="239255"/>
                </a:cubicBezTo>
                <a:cubicBezTo>
                  <a:pt x="2020436" y="224301"/>
                  <a:pt x="2003672" y="202584"/>
                  <a:pt x="2005100" y="184772"/>
                </a:cubicBezTo>
                <a:cubicBezTo>
                  <a:pt x="2006243" y="172009"/>
                  <a:pt x="2021198" y="150768"/>
                  <a:pt x="2027008" y="139338"/>
                </a:cubicBezTo>
                <a:cubicBezTo>
                  <a:pt x="2037228" y="118763"/>
                  <a:pt x="2048515" y="98734"/>
                  <a:pt x="2060822" y="79330"/>
                </a:cubicBezTo>
                <a:cubicBezTo>
                  <a:pt x="2079271" y="50067"/>
                  <a:pt x="2101541" y="23386"/>
                  <a:pt x="2127020" y="-13"/>
                </a:cubicBezTo>
                <a:cubicBezTo>
                  <a:pt x="1982431" y="-13"/>
                  <a:pt x="1837841" y="1892"/>
                  <a:pt x="1693347" y="3416"/>
                </a:cubicBezTo>
                <a:cubicBezTo>
                  <a:pt x="1330730" y="7607"/>
                  <a:pt x="968018" y="12370"/>
                  <a:pt x="605497" y="13513"/>
                </a:cubicBezTo>
                <a:close/>
              </a:path>
            </a:pathLst>
          </a:custGeom>
          <a:solidFill>
            <a:srgbClr val="FFFFFF"/>
          </a:solidFill>
          <a:ln w="22860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68" name="Google Shape;3368;p34"/>
          <p:cNvSpPr/>
          <p:nvPr/>
        </p:nvSpPr>
        <p:spPr>
          <a:xfrm>
            <a:off x="3619050" y="1267200"/>
            <a:ext cx="11049905" cy="1334704"/>
          </a:xfrm>
          <a:custGeom>
            <a:avLst/>
            <a:gdLst/>
            <a:ahLst/>
            <a:cxnLst/>
            <a:rect l="l" t="t" r="r" b="b"/>
            <a:pathLst>
              <a:path w="2127027" h="400812" extrusionOk="0">
                <a:moveTo>
                  <a:pt x="605497" y="13513"/>
                </a:moveTo>
                <a:cubicBezTo>
                  <a:pt x="462622" y="14084"/>
                  <a:pt x="319271" y="14370"/>
                  <a:pt x="176205" y="11703"/>
                </a:cubicBezTo>
                <a:cubicBezTo>
                  <a:pt x="122294" y="10750"/>
                  <a:pt x="58762" y="16084"/>
                  <a:pt x="2374" y="7321"/>
                </a:cubicBezTo>
                <a:cubicBezTo>
                  <a:pt x="53618" y="62471"/>
                  <a:pt x="97148" y="122288"/>
                  <a:pt x="144392" y="181534"/>
                </a:cubicBezTo>
                <a:cubicBezTo>
                  <a:pt x="147754" y="185009"/>
                  <a:pt x="148421" y="190291"/>
                  <a:pt x="146011" y="194488"/>
                </a:cubicBezTo>
                <a:cubicBezTo>
                  <a:pt x="97148" y="263163"/>
                  <a:pt x="50761" y="333648"/>
                  <a:pt x="-7" y="400799"/>
                </a:cubicBezTo>
                <a:cubicBezTo>
                  <a:pt x="84765" y="399466"/>
                  <a:pt x="169442" y="396989"/>
                  <a:pt x="254120" y="395179"/>
                </a:cubicBezTo>
                <a:cubicBezTo>
                  <a:pt x="603020" y="387464"/>
                  <a:pt x="951921" y="380511"/>
                  <a:pt x="1300917" y="376129"/>
                </a:cubicBezTo>
                <a:cubicBezTo>
                  <a:pt x="1571618" y="372986"/>
                  <a:pt x="1847462" y="359937"/>
                  <a:pt x="2118067" y="380606"/>
                </a:cubicBezTo>
                <a:cubicBezTo>
                  <a:pt x="2084844" y="335694"/>
                  <a:pt x="2054897" y="288456"/>
                  <a:pt x="2028437" y="239255"/>
                </a:cubicBezTo>
                <a:cubicBezTo>
                  <a:pt x="2020436" y="224301"/>
                  <a:pt x="2003672" y="202584"/>
                  <a:pt x="2005100" y="184772"/>
                </a:cubicBezTo>
                <a:cubicBezTo>
                  <a:pt x="2006243" y="172009"/>
                  <a:pt x="2021198" y="150768"/>
                  <a:pt x="2027008" y="139338"/>
                </a:cubicBezTo>
                <a:cubicBezTo>
                  <a:pt x="2037228" y="118763"/>
                  <a:pt x="2048515" y="98734"/>
                  <a:pt x="2060822" y="79330"/>
                </a:cubicBezTo>
                <a:cubicBezTo>
                  <a:pt x="2079271" y="50067"/>
                  <a:pt x="2101541" y="23386"/>
                  <a:pt x="2127020" y="-13"/>
                </a:cubicBezTo>
                <a:cubicBezTo>
                  <a:pt x="1982431" y="-13"/>
                  <a:pt x="1837841" y="1892"/>
                  <a:pt x="1693347" y="3416"/>
                </a:cubicBezTo>
                <a:cubicBezTo>
                  <a:pt x="1330730" y="7607"/>
                  <a:pt x="968018" y="12370"/>
                  <a:pt x="605497" y="13513"/>
                </a:cubicBezTo>
                <a:close/>
              </a:path>
            </a:pathLst>
          </a:custGeom>
          <a:solidFill>
            <a:schemeClr val="lt2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69" name="Google Shape;3369;p34"/>
          <p:cNvSpPr txBox="1"/>
          <p:nvPr/>
        </p:nvSpPr>
        <p:spPr>
          <a:xfrm>
            <a:off x="4731026" y="1120200"/>
            <a:ext cx="9004852" cy="162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37150" tIns="137150" rIns="137150" bIns="13715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600" b="1" dirty="0" smtClean="0">
                <a:solidFill>
                  <a:schemeClr val="dk1"/>
                </a:solidFill>
                <a:latin typeface="Pompiere"/>
                <a:ea typeface="Pompiere"/>
                <a:cs typeface="Pompiere"/>
                <a:sym typeface="Pompiere"/>
              </a:rPr>
              <a:t>Latihan soal</a:t>
            </a:r>
            <a:endParaRPr sz="6600" b="1" dirty="0">
              <a:solidFill>
                <a:schemeClr val="dk1"/>
              </a:solidFill>
              <a:latin typeface="Pompiere"/>
              <a:ea typeface="Pompiere"/>
              <a:cs typeface="Pompiere"/>
              <a:sym typeface="Pompiere"/>
            </a:endParaRPr>
          </a:p>
        </p:txBody>
      </p:sp>
      <p:sp>
        <p:nvSpPr>
          <p:cNvPr id="3370" name="Google Shape;3370;p34"/>
          <p:cNvSpPr txBox="1"/>
          <p:nvPr/>
        </p:nvSpPr>
        <p:spPr>
          <a:xfrm>
            <a:off x="9657075" y="4306550"/>
            <a:ext cx="7214100" cy="458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37150" tIns="137150" rIns="137150" bIns="137150" anchor="t" anchorCtr="0">
            <a:noAutofit/>
          </a:bodyPr>
          <a:lstStyle/>
          <a:p>
            <a:pPr lvl="0" algn="just"/>
            <a:r>
              <a:rPr lang="en-US" sz="2400" dirty="0" smtClean="0">
                <a:latin typeface="Pompiere" charset="0"/>
                <a:ea typeface="Tahoma" pitchFamily="34" charset="0"/>
                <a:cs typeface="Tahoma" pitchFamily="34" charset="0"/>
                <a:sym typeface="Questrial"/>
              </a:rPr>
              <a:t>3. Dari </a:t>
            </a:r>
            <a:r>
              <a:rPr lang="en-US" sz="2400" dirty="0" err="1" smtClean="0">
                <a:latin typeface="Pompiere" charset="0"/>
                <a:ea typeface="Tahoma" pitchFamily="34" charset="0"/>
                <a:cs typeface="Tahoma" pitchFamily="34" charset="0"/>
                <a:sym typeface="Questrial"/>
              </a:rPr>
              <a:t>survei</a:t>
            </a:r>
            <a:r>
              <a:rPr lang="en-US" sz="2400" dirty="0" smtClean="0">
                <a:latin typeface="Pompiere" charset="0"/>
                <a:ea typeface="Tahoma" pitchFamily="34" charset="0"/>
                <a:cs typeface="Tahoma" pitchFamily="34" charset="0"/>
                <a:sym typeface="Questrial"/>
              </a:rPr>
              <a:t> </a:t>
            </a:r>
            <a:r>
              <a:rPr lang="en-US" sz="2400" dirty="0" err="1" smtClean="0">
                <a:latin typeface="Pompiere" charset="0"/>
                <a:ea typeface="Tahoma" pitchFamily="34" charset="0"/>
                <a:cs typeface="Tahoma" pitchFamily="34" charset="0"/>
                <a:sym typeface="Questrial"/>
              </a:rPr>
              <a:t>timbulan</a:t>
            </a:r>
            <a:r>
              <a:rPr lang="en-US" sz="2400" dirty="0" smtClean="0">
                <a:latin typeface="Pompiere" charset="0"/>
                <a:ea typeface="Tahoma" pitchFamily="34" charset="0"/>
                <a:cs typeface="Tahoma" pitchFamily="34" charset="0"/>
                <a:sym typeface="Questrial"/>
              </a:rPr>
              <a:t> </a:t>
            </a:r>
            <a:r>
              <a:rPr lang="en-US" sz="2400" dirty="0" err="1" smtClean="0">
                <a:latin typeface="Pompiere" charset="0"/>
                <a:ea typeface="Tahoma" pitchFamily="34" charset="0"/>
                <a:cs typeface="Tahoma" pitchFamily="34" charset="0"/>
                <a:sym typeface="Questrial"/>
              </a:rPr>
              <a:t>sampah</a:t>
            </a:r>
            <a:r>
              <a:rPr lang="en-US" sz="2400" dirty="0" smtClean="0">
                <a:latin typeface="Pompiere" charset="0"/>
                <a:ea typeface="Tahoma" pitchFamily="34" charset="0"/>
                <a:cs typeface="Tahoma" pitchFamily="34" charset="0"/>
                <a:sym typeface="Questrial"/>
              </a:rPr>
              <a:t> di </a:t>
            </a:r>
            <a:r>
              <a:rPr lang="en-US" sz="2400" dirty="0" err="1" smtClean="0">
                <a:latin typeface="Pompiere" charset="0"/>
                <a:ea typeface="Tahoma" pitchFamily="34" charset="0"/>
                <a:cs typeface="Tahoma" pitchFamily="34" charset="0"/>
                <a:sym typeface="Questrial"/>
              </a:rPr>
              <a:t>suatu</a:t>
            </a:r>
            <a:r>
              <a:rPr lang="en-US" sz="2400" dirty="0" smtClean="0">
                <a:latin typeface="Pompiere" charset="0"/>
                <a:ea typeface="Tahoma" pitchFamily="34" charset="0"/>
                <a:cs typeface="Tahoma" pitchFamily="34" charset="0"/>
                <a:sym typeface="Questrial"/>
              </a:rPr>
              <a:t> </a:t>
            </a:r>
            <a:r>
              <a:rPr lang="en-US" sz="2400" dirty="0" err="1" smtClean="0">
                <a:latin typeface="Pompiere" charset="0"/>
                <a:ea typeface="Tahoma" pitchFamily="34" charset="0"/>
                <a:cs typeface="Tahoma" pitchFamily="34" charset="0"/>
                <a:sym typeface="Questrial"/>
              </a:rPr>
              <a:t>kota</a:t>
            </a:r>
            <a:r>
              <a:rPr lang="en-US" sz="2400" dirty="0" smtClean="0">
                <a:latin typeface="Pompiere" charset="0"/>
                <a:ea typeface="Tahoma" pitchFamily="34" charset="0"/>
                <a:cs typeface="Tahoma" pitchFamily="34" charset="0"/>
                <a:sym typeface="Questrial"/>
              </a:rPr>
              <a:t> yang </a:t>
            </a:r>
            <a:r>
              <a:rPr lang="en-US" sz="2400" dirty="0" err="1" smtClean="0">
                <a:latin typeface="Pompiere" charset="0"/>
                <a:ea typeface="Tahoma" pitchFamily="34" charset="0"/>
                <a:cs typeface="Tahoma" pitchFamily="34" charset="0"/>
                <a:sym typeface="Questrial"/>
              </a:rPr>
              <a:t>berpenduduk</a:t>
            </a:r>
            <a:r>
              <a:rPr lang="en-US" sz="2400" dirty="0" smtClean="0">
                <a:latin typeface="Pompiere" charset="0"/>
                <a:ea typeface="Tahoma" pitchFamily="34" charset="0"/>
                <a:cs typeface="Tahoma" pitchFamily="34" charset="0"/>
                <a:sym typeface="Questrial"/>
              </a:rPr>
              <a:t> 100.000 orang, </a:t>
            </a:r>
            <a:r>
              <a:rPr lang="en-US" sz="2400" dirty="0" err="1" smtClean="0">
                <a:latin typeface="Pompiere" charset="0"/>
                <a:ea typeface="Tahoma" pitchFamily="34" charset="0"/>
                <a:cs typeface="Tahoma" pitchFamily="34" charset="0"/>
                <a:sym typeface="Questrial"/>
              </a:rPr>
              <a:t>diperoleh</a:t>
            </a:r>
            <a:r>
              <a:rPr lang="en-US" sz="2400" dirty="0" smtClean="0">
                <a:latin typeface="Pompiere" charset="0"/>
                <a:ea typeface="Tahoma" pitchFamily="34" charset="0"/>
                <a:cs typeface="Tahoma" pitchFamily="34" charset="0"/>
                <a:sym typeface="Questrial"/>
              </a:rPr>
              <a:t> </a:t>
            </a:r>
            <a:r>
              <a:rPr lang="en-US" sz="2400" dirty="0" err="1" smtClean="0">
                <a:latin typeface="Pompiere" charset="0"/>
                <a:ea typeface="Tahoma" pitchFamily="34" charset="0"/>
                <a:cs typeface="Tahoma" pitchFamily="34" charset="0"/>
                <a:sym typeface="Questrial"/>
              </a:rPr>
              <a:t>hasil</a:t>
            </a:r>
            <a:r>
              <a:rPr lang="en-US" sz="2400" dirty="0" smtClean="0">
                <a:latin typeface="Pompiere" charset="0"/>
                <a:ea typeface="Tahoma" pitchFamily="34" charset="0"/>
                <a:cs typeface="Tahoma" pitchFamily="34" charset="0"/>
                <a:sym typeface="Questrial"/>
              </a:rPr>
              <a:t> </a:t>
            </a:r>
            <a:r>
              <a:rPr lang="en-US" sz="2400" dirty="0" err="1" smtClean="0">
                <a:latin typeface="Pompiere" charset="0"/>
                <a:ea typeface="Tahoma" pitchFamily="34" charset="0"/>
                <a:cs typeface="Tahoma" pitchFamily="34" charset="0"/>
                <a:sym typeface="Questrial"/>
              </a:rPr>
              <a:t>komposisi</a:t>
            </a:r>
            <a:r>
              <a:rPr lang="en-US" sz="2400" dirty="0" smtClean="0">
                <a:latin typeface="Pompiere" charset="0"/>
                <a:ea typeface="Tahoma" pitchFamily="34" charset="0"/>
                <a:cs typeface="Tahoma" pitchFamily="34" charset="0"/>
                <a:sym typeface="Questrial"/>
              </a:rPr>
              <a:t> </a:t>
            </a:r>
            <a:r>
              <a:rPr lang="en-US" sz="2400" dirty="0" err="1" smtClean="0">
                <a:latin typeface="Pompiere" charset="0"/>
                <a:ea typeface="Tahoma" pitchFamily="34" charset="0"/>
                <a:cs typeface="Tahoma" pitchFamily="34" charset="0"/>
                <a:sym typeface="Questrial"/>
              </a:rPr>
              <a:t>sampah</a:t>
            </a:r>
            <a:r>
              <a:rPr lang="en-US" sz="2400" dirty="0" smtClean="0">
                <a:latin typeface="Pompiere" charset="0"/>
                <a:ea typeface="Tahoma" pitchFamily="34" charset="0"/>
                <a:cs typeface="Tahoma" pitchFamily="34" charset="0"/>
                <a:sym typeface="Questrial"/>
              </a:rPr>
              <a:t> (% </a:t>
            </a:r>
            <a:r>
              <a:rPr lang="en-US" sz="2400" dirty="0" err="1" smtClean="0">
                <a:latin typeface="Pompiere" charset="0"/>
                <a:ea typeface="Tahoma" pitchFamily="34" charset="0"/>
                <a:cs typeface="Tahoma" pitchFamily="34" charset="0"/>
                <a:sym typeface="Questrial"/>
              </a:rPr>
              <a:t>berat</a:t>
            </a:r>
            <a:r>
              <a:rPr lang="en-US" sz="2400" dirty="0" smtClean="0">
                <a:latin typeface="Pompiere" charset="0"/>
                <a:ea typeface="Tahoma" pitchFamily="34" charset="0"/>
                <a:cs typeface="Tahoma" pitchFamily="34" charset="0"/>
                <a:sym typeface="Questrial"/>
              </a:rPr>
              <a:t> </a:t>
            </a:r>
            <a:r>
              <a:rPr lang="en-US" sz="2400" dirty="0" err="1" smtClean="0">
                <a:latin typeface="Pompiere" charset="0"/>
                <a:ea typeface="Tahoma" pitchFamily="34" charset="0"/>
                <a:cs typeface="Tahoma" pitchFamily="34" charset="0"/>
                <a:sym typeface="Questrial"/>
              </a:rPr>
              <a:t>basah</a:t>
            </a:r>
            <a:r>
              <a:rPr lang="en-US" sz="2400" dirty="0" smtClean="0">
                <a:latin typeface="Pompiere" charset="0"/>
                <a:ea typeface="Tahoma" pitchFamily="34" charset="0"/>
                <a:cs typeface="Tahoma" pitchFamily="34" charset="0"/>
                <a:sym typeface="Questrial"/>
              </a:rPr>
              <a:t>) di </a:t>
            </a:r>
            <a:r>
              <a:rPr lang="en-US" sz="2400" dirty="0" err="1" smtClean="0">
                <a:latin typeface="Pompiere" charset="0"/>
                <a:ea typeface="Tahoma" pitchFamily="34" charset="0"/>
                <a:cs typeface="Tahoma" pitchFamily="34" charset="0"/>
                <a:sym typeface="Questrial"/>
              </a:rPr>
              <a:t>kota</a:t>
            </a:r>
            <a:r>
              <a:rPr lang="en-US" sz="2400" dirty="0" smtClean="0">
                <a:latin typeface="Pompiere" charset="0"/>
                <a:ea typeface="Tahoma" pitchFamily="34" charset="0"/>
                <a:cs typeface="Tahoma" pitchFamily="34" charset="0"/>
                <a:sym typeface="Questrial"/>
              </a:rPr>
              <a:t> </a:t>
            </a:r>
            <a:r>
              <a:rPr lang="en-US" sz="2400" dirty="0" err="1" smtClean="0">
                <a:latin typeface="Pompiere" charset="0"/>
                <a:ea typeface="Tahoma" pitchFamily="34" charset="0"/>
                <a:cs typeface="Tahoma" pitchFamily="34" charset="0"/>
                <a:sym typeface="Questrial"/>
              </a:rPr>
              <a:t>tersebut</a:t>
            </a:r>
            <a:r>
              <a:rPr lang="en-US" sz="2400" dirty="0" smtClean="0">
                <a:latin typeface="Pompiere" charset="0"/>
                <a:ea typeface="Tahoma" pitchFamily="34" charset="0"/>
                <a:cs typeface="Tahoma" pitchFamily="34" charset="0"/>
                <a:sym typeface="Questrial"/>
              </a:rPr>
              <a:t> </a:t>
            </a:r>
            <a:r>
              <a:rPr lang="en-US" sz="2400" dirty="0" err="1" smtClean="0">
                <a:latin typeface="Pompiere" charset="0"/>
                <a:ea typeface="Tahoma" pitchFamily="34" charset="0"/>
                <a:cs typeface="Tahoma" pitchFamily="34" charset="0"/>
                <a:sym typeface="Questrial"/>
              </a:rPr>
              <a:t>seperti</a:t>
            </a:r>
            <a:r>
              <a:rPr lang="en-US" sz="2400" dirty="0" smtClean="0">
                <a:latin typeface="Pompiere" charset="0"/>
                <a:ea typeface="Tahoma" pitchFamily="34" charset="0"/>
                <a:cs typeface="Tahoma" pitchFamily="34" charset="0"/>
                <a:sym typeface="Questrial"/>
              </a:rPr>
              <a:t> </a:t>
            </a:r>
            <a:r>
              <a:rPr lang="en-US" sz="2400" dirty="0" err="1" smtClean="0">
                <a:latin typeface="Pompiere" charset="0"/>
                <a:ea typeface="Tahoma" pitchFamily="34" charset="0"/>
                <a:cs typeface="Tahoma" pitchFamily="34" charset="0"/>
                <a:sym typeface="Questrial"/>
              </a:rPr>
              <a:t>tercantum</a:t>
            </a:r>
            <a:r>
              <a:rPr lang="en-US" sz="2400" dirty="0" smtClean="0">
                <a:latin typeface="Pompiere" charset="0"/>
                <a:ea typeface="Tahoma" pitchFamily="34" charset="0"/>
                <a:cs typeface="Tahoma" pitchFamily="34" charset="0"/>
                <a:sym typeface="Questrial"/>
              </a:rPr>
              <a:t> </a:t>
            </a:r>
            <a:r>
              <a:rPr lang="en-US" sz="2400" dirty="0" err="1" smtClean="0">
                <a:latin typeface="Pompiere" charset="0"/>
                <a:ea typeface="Tahoma" pitchFamily="34" charset="0"/>
                <a:cs typeface="Tahoma" pitchFamily="34" charset="0"/>
                <a:sym typeface="Questrial"/>
              </a:rPr>
              <a:t>dalam</a:t>
            </a:r>
            <a:r>
              <a:rPr lang="en-US" sz="2400" dirty="0" smtClean="0">
                <a:latin typeface="Pompiere" charset="0"/>
                <a:ea typeface="Tahoma" pitchFamily="34" charset="0"/>
                <a:cs typeface="Tahoma" pitchFamily="34" charset="0"/>
                <a:sym typeface="Questrial"/>
              </a:rPr>
              <a:t> </a:t>
            </a:r>
            <a:r>
              <a:rPr lang="en-US" sz="2400" dirty="0" err="1" smtClean="0">
                <a:latin typeface="Pompiere" charset="0"/>
                <a:ea typeface="Tahoma" pitchFamily="34" charset="0"/>
                <a:cs typeface="Tahoma" pitchFamily="34" charset="0"/>
                <a:sym typeface="Questrial"/>
              </a:rPr>
              <a:t>tabel</a:t>
            </a:r>
            <a:r>
              <a:rPr lang="en-US" sz="2400" dirty="0" smtClean="0">
                <a:latin typeface="Pompiere" charset="0"/>
                <a:ea typeface="Tahoma" pitchFamily="34" charset="0"/>
                <a:cs typeface="Tahoma" pitchFamily="34" charset="0"/>
                <a:sym typeface="Questrial"/>
              </a:rPr>
              <a:t> di </a:t>
            </a:r>
            <a:r>
              <a:rPr lang="en-US" sz="2400" dirty="0" err="1" smtClean="0">
                <a:latin typeface="Pompiere" charset="0"/>
                <a:ea typeface="Tahoma" pitchFamily="34" charset="0"/>
                <a:cs typeface="Tahoma" pitchFamily="34" charset="0"/>
                <a:sym typeface="Questrial"/>
              </a:rPr>
              <a:t>bawah</a:t>
            </a:r>
            <a:r>
              <a:rPr lang="en-US" sz="2400" dirty="0" smtClean="0">
                <a:latin typeface="Pompiere" charset="0"/>
                <a:ea typeface="Tahoma" pitchFamily="34" charset="0"/>
                <a:cs typeface="Tahoma" pitchFamily="34" charset="0"/>
                <a:sym typeface="Questrial"/>
              </a:rPr>
              <a:t> </a:t>
            </a:r>
            <a:r>
              <a:rPr lang="en-US" sz="2400" dirty="0" err="1" smtClean="0">
                <a:latin typeface="Pompiere" charset="0"/>
                <a:ea typeface="Tahoma" pitchFamily="34" charset="0"/>
                <a:cs typeface="Tahoma" pitchFamily="34" charset="0"/>
                <a:sym typeface="Questrial"/>
              </a:rPr>
              <a:t>ini</a:t>
            </a:r>
            <a:r>
              <a:rPr lang="en-US" sz="2400" dirty="0" smtClean="0">
                <a:latin typeface="Pompiere" charset="0"/>
                <a:ea typeface="Tahoma" pitchFamily="34" charset="0"/>
                <a:cs typeface="Tahoma" pitchFamily="34" charset="0"/>
                <a:sym typeface="Questrial"/>
              </a:rPr>
              <a:t>. </a:t>
            </a:r>
            <a:r>
              <a:rPr lang="en-US" sz="2400" dirty="0" err="1" smtClean="0">
                <a:latin typeface="Pompiere" charset="0"/>
                <a:ea typeface="Tahoma" pitchFamily="34" charset="0"/>
                <a:cs typeface="Tahoma" pitchFamily="34" charset="0"/>
                <a:sym typeface="Questrial"/>
              </a:rPr>
              <a:t>Berdasarkan</a:t>
            </a:r>
            <a:r>
              <a:rPr lang="en-US" sz="2400" dirty="0" smtClean="0">
                <a:latin typeface="Pompiere" charset="0"/>
                <a:ea typeface="Tahoma" pitchFamily="34" charset="0"/>
                <a:cs typeface="Tahoma" pitchFamily="34" charset="0"/>
                <a:sym typeface="Questrial"/>
              </a:rPr>
              <a:t> data </a:t>
            </a:r>
            <a:r>
              <a:rPr lang="en-US" sz="2400" dirty="0" err="1" smtClean="0">
                <a:latin typeface="Pompiere" charset="0"/>
                <a:ea typeface="Tahoma" pitchFamily="34" charset="0"/>
                <a:cs typeface="Tahoma" pitchFamily="34" charset="0"/>
                <a:sym typeface="Questrial"/>
              </a:rPr>
              <a:t>tersebut</a:t>
            </a:r>
            <a:r>
              <a:rPr lang="en-US" sz="2400" dirty="0" smtClean="0">
                <a:latin typeface="Pompiere" charset="0"/>
                <a:ea typeface="Tahoma" pitchFamily="34" charset="0"/>
                <a:cs typeface="Tahoma" pitchFamily="34" charset="0"/>
                <a:sym typeface="Questrial"/>
              </a:rPr>
              <a:t>, </a:t>
            </a:r>
            <a:r>
              <a:rPr lang="en-US" sz="2400" dirty="0" err="1" smtClean="0">
                <a:latin typeface="Pompiere" charset="0"/>
                <a:ea typeface="Tahoma" pitchFamily="34" charset="0"/>
                <a:cs typeface="Tahoma" pitchFamily="34" charset="0"/>
                <a:sym typeface="Questrial"/>
              </a:rPr>
              <a:t>Saudara</a:t>
            </a:r>
            <a:r>
              <a:rPr lang="en-US" sz="2400" dirty="0" smtClean="0">
                <a:latin typeface="Pompiere" charset="0"/>
                <a:ea typeface="Tahoma" pitchFamily="34" charset="0"/>
                <a:cs typeface="Tahoma" pitchFamily="34" charset="0"/>
                <a:sym typeface="Questrial"/>
              </a:rPr>
              <a:t> </a:t>
            </a:r>
            <a:r>
              <a:rPr lang="en-US" sz="2400" dirty="0" err="1" smtClean="0">
                <a:latin typeface="Pompiere" charset="0"/>
                <a:ea typeface="Tahoma" pitchFamily="34" charset="0"/>
                <a:cs typeface="Tahoma" pitchFamily="34" charset="0"/>
                <a:sym typeface="Questrial"/>
              </a:rPr>
              <a:t>diminta</a:t>
            </a:r>
            <a:r>
              <a:rPr lang="en-US" sz="2400" dirty="0" smtClean="0">
                <a:latin typeface="Pompiere" charset="0"/>
                <a:ea typeface="Tahoma" pitchFamily="34" charset="0"/>
                <a:cs typeface="Tahoma" pitchFamily="34" charset="0"/>
                <a:sym typeface="Questrial"/>
              </a:rPr>
              <a:t> </a:t>
            </a:r>
            <a:r>
              <a:rPr lang="en-US" sz="2400" dirty="0" err="1" smtClean="0">
                <a:latin typeface="Pompiere" charset="0"/>
                <a:ea typeface="Tahoma" pitchFamily="34" charset="0"/>
                <a:cs typeface="Tahoma" pitchFamily="34" charset="0"/>
                <a:sym typeface="Questrial"/>
              </a:rPr>
              <a:t>menilai</a:t>
            </a:r>
            <a:r>
              <a:rPr lang="en-US" sz="2400" dirty="0" smtClean="0">
                <a:latin typeface="Pompiere" charset="0"/>
                <a:ea typeface="Tahoma" pitchFamily="34" charset="0"/>
                <a:cs typeface="Tahoma" pitchFamily="34" charset="0"/>
                <a:sym typeface="Questrial"/>
              </a:rPr>
              <a:t> </a:t>
            </a:r>
            <a:r>
              <a:rPr lang="en-US" sz="2400" dirty="0" err="1" smtClean="0">
                <a:latin typeface="Pompiere" charset="0"/>
                <a:ea typeface="Tahoma" pitchFamily="34" charset="0"/>
                <a:cs typeface="Tahoma" pitchFamily="34" charset="0"/>
                <a:sym typeface="Questrial"/>
              </a:rPr>
              <a:t>potensi</a:t>
            </a:r>
            <a:r>
              <a:rPr lang="en-US" sz="2400" dirty="0" smtClean="0">
                <a:latin typeface="Pompiere" charset="0"/>
                <a:ea typeface="Tahoma" pitchFamily="34" charset="0"/>
                <a:cs typeface="Tahoma" pitchFamily="34" charset="0"/>
                <a:sym typeface="Questrial"/>
              </a:rPr>
              <a:t> </a:t>
            </a:r>
            <a:r>
              <a:rPr lang="en-US" sz="2400" dirty="0" err="1" smtClean="0">
                <a:latin typeface="Pompiere" charset="0"/>
                <a:ea typeface="Tahoma" pitchFamily="34" charset="0"/>
                <a:cs typeface="Tahoma" pitchFamily="34" charset="0"/>
                <a:sym typeface="Questrial"/>
              </a:rPr>
              <a:t>daur</a:t>
            </a:r>
            <a:r>
              <a:rPr lang="en-US" sz="2400" dirty="0" smtClean="0">
                <a:latin typeface="Pompiere" charset="0"/>
                <a:ea typeface="Tahoma" pitchFamily="34" charset="0"/>
                <a:cs typeface="Tahoma" pitchFamily="34" charset="0"/>
                <a:sym typeface="Questrial"/>
              </a:rPr>
              <a:t> </a:t>
            </a:r>
            <a:r>
              <a:rPr lang="en-US" sz="2400" dirty="0" err="1" smtClean="0">
                <a:latin typeface="Pompiere" charset="0"/>
                <a:ea typeface="Tahoma" pitchFamily="34" charset="0"/>
                <a:cs typeface="Tahoma" pitchFamily="34" charset="0"/>
                <a:sym typeface="Questrial"/>
              </a:rPr>
              <a:t>ulang</a:t>
            </a:r>
            <a:r>
              <a:rPr lang="en-US" sz="2400" dirty="0" smtClean="0">
                <a:latin typeface="Pompiere" charset="0"/>
                <a:ea typeface="Tahoma" pitchFamily="34" charset="0"/>
                <a:cs typeface="Tahoma" pitchFamily="34" charset="0"/>
                <a:sym typeface="Questrial"/>
              </a:rPr>
              <a:t> </a:t>
            </a:r>
            <a:r>
              <a:rPr lang="en-US" sz="2400" dirty="0" err="1" smtClean="0">
                <a:latin typeface="Pompiere" charset="0"/>
                <a:ea typeface="Tahoma" pitchFamily="34" charset="0"/>
                <a:cs typeface="Tahoma" pitchFamily="34" charset="0"/>
                <a:sym typeface="Questrial"/>
              </a:rPr>
              <a:t>sampah</a:t>
            </a:r>
            <a:r>
              <a:rPr lang="en-US" sz="2400" dirty="0" smtClean="0">
                <a:latin typeface="Pompiere" charset="0"/>
                <a:ea typeface="Tahoma" pitchFamily="34" charset="0"/>
                <a:cs typeface="Tahoma" pitchFamily="34" charset="0"/>
                <a:sym typeface="Questrial"/>
              </a:rPr>
              <a:t> di </a:t>
            </a:r>
            <a:r>
              <a:rPr lang="en-US" sz="2400" dirty="0" err="1" smtClean="0">
                <a:latin typeface="Pompiere" charset="0"/>
                <a:ea typeface="Tahoma" pitchFamily="34" charset="0"/>
                <a:cs typeface="Tahoma" pitchFamily="34" charset="0"/>
                <a:sym typeface="Questrial"/>
              </a:rPr>
              <a:t>kota</a:t>
            </a:r>
            <a:r>
              <a:rPr lang="en-US" sz="2400" dirty="0" smtClean="0">
                <a:latin typeface="Pompiere" charset="0"/>
                <a:ea typeface="Tahoma" pitchFamily="34" charset="0"/>
                <a:cs typeface="Tahoma" pitchFamily="34" charset="0"/>
                <a:sym typeface="Questrial"/>
              </a:rPr>
              <a:t> </a:t>
            </a:r>
            <a:r>
              <a:rPr lang="en-US" sz="2400" dirty="0" err="1" smtClean="0">
                <a:latin typeface="Pompiere" charset="0"/>
                <a:ea typeface="Tahoma" pitchFamily="34" charset="0"/>
                <a:cs typeface="Tahoma" pitchFamily="34" charset="0"/>
                <a:sym typeface="Questrial"/>
              </a:rPr>
              <a:t>tersebut</a:t>
            </a:r>
            <a:r>
              <a:rPr lang="en-US" sz="2400" dirty="0" smtClean="0">
                <a:latin typeface="Pompiere" charset="0"/>
                <a:ea typeface="Tahoma" pitchFamily="34" charset="0"/>
                <a:cs typeface="Tahoma" pitchFamily="34" charset="0"/>
                <a:sym typeface="Questrial"/>
              </a:rPr>
              <a:t> </a:t>
            </a:r>
            <a:r>
              <a:rPr lang="en-US" sz="2400" dirty="0" err="1" smtClean="0">
                <a:latin typeface="Pompiere" charset="0"/>
                <a:ea typeface="Tahoma" pitchFamily="34" charset="0"/>
                <a:cs typeface="Tahoma" pitchFamily="34" charset="0"/>
                <a:sym typeface="Questrial"/>
              </a:rPr>
              <a:t>secara</a:t>
            </a:r>
            <a:r>
              <a:rPr lang="en-US" sz="2400" dirty="0" smtClean="0">
                <a:latin typeface="Pompiere" charset="0"/>
                <a:ea typeface="Tahoma" pitchFamily="34" charset="0"/>
                <a:cs typeface="Tahoma" pitchFamily="34" charset="0"/>
                <a:sym typeface="Questrial"/>
              </a:rPr>
              <a:t> </a:t>
            </a:r>
            <a:r>
              <a:rPr lang="en-US" sz="2400" dirty="0" err="1" smtClean="0">
                <a:latin typeface="Pompiere" charset="0"/>
                <a:ea typeface="Tahoma" pitchFamily="34" charset="0"/>
                <a:cs typeface="Tahoma" pitchFamily="34" charset="0"/>
                <a:sym typeface="Questrial"/>
              </a:rPr>
              <a:t>komprehensif</a:t>
            </a:r>
            <a:r>
              <a:rPr lang="en-US" sz="2400" dirty="0" smtClean="0">
                <a:latin typeface="Pompiere" charset="0"/>
                <a:ea typeface="Tahoma" pitchFamily="34" charset="0"/>
                <a:cs typeface="Tahoma" pitchFamily="34" charset="0"/>
                <a:sym typeface="Questrial"/>
              </a:rPr>
              <a:t>, </a:t>
            </a:r>
            <a:r>
              <a:rPr lang="en-US" sz="2400" dirty="0" err="1" smtClean="0">
                <a:latin typeface="Pompiere" charset="0"/>
                <a:ea typeface="Tahoma" pitchFamily="34" charset="0"/>
                <a:cs typeface="Tahoma" pitchFamily="34" charset="0"/>
                <a:sym typeface="Questrial"/>
              </a:rPr>
              <a:t>seperti</a:t>
            </a:r>
            <a:r>
              <a:rPr lang="en-US" sz="2400" dirty="0" smtClean="0">
                <a:latin typeface="Pompiere" charset="0"/>
                <a:ea typeface="Tahoma" pitchFamily="34" charset="0"/>
                <a:cs typeface="Tahoma" pitchFamily="34" charset="0"/>
                <a:sym typeface="Questrial"/>
              </a:rPr>
              <a:t> </a:t>
            </a:r>
            <a:r>
              <a:rPr lang="en-US" sz="2400" dirty="0" err="1" smtClean="0">
                <a:latin typeface="Pompiere" charset="0"/>
                <a:ea typeface="Tahoma" pitchFamily="34" charset="0"/>
                <a:cs typeface="Tahoma" pitchFamily="34" charset="0"/>
                <a:sym typeface="Questrial"/>
              </a:rPr>
              <a:t>potensi</a:t>
            </a:r>
            <a:r>
              <a:rPr lang="en-US" sz="2400" dirty="0" smtClean="0">
                <a:latin typeface="Pompiere" charset="0"/>
                <a:ea typeface="Tahoma" pitchFamily="34" charset="0"/>
                <a:cs typeface="Tahoma" pitchFamily="34" charset="0"/>
                <a:sym typeface="Questrial"/>
              </a:rPr>
              <a:t> </a:t>
            </a:r>
            <a:r>
              <a:rPr lang="en-US" sz="2400" dirty="0" err="1" smtClean="0">
                <a:latin typeface="Pompiere" charset="0"/>
                <a:ea typeface="Tahoma" pitchFamily="34" charset="0"/>
                <a:cs typeface="Tahoma" pitchFamily="34" charset="0"/>
                <a:sym typeface="Questrial"/>
              </a:rPr>
              <a:t>dan</a:t>
            </a:r>
            <a:r>
              <a:rPr lang="en-US" sz="2400" dirty="0" smtClean="0">
                <a:latin typeface="Pompiere" charset="0"/>
                <a:ea typeface="Tahoma" pitchFamily="34" charset="0"/>
                <a:cs typeface="Tahoma" pitchFamily="34" charset="0"/>
                <a:sym typeface="Questrial"/>
              </a:rPr>
              <a:t> </a:t>
            </a:r>
            <a:r>
              <a:rPr lang="en-US" sz="2400" dirty="0" err="1" smtClean="0">
                <a:latin typeface="Pompiere" charset="0"/>
                <a:ea typeface="Tahoma" pitchFamily="34" charset="0"/>
                <a:cs typeface="Tahoma" pitchFamily="34" charset="0"/>
                <a:sym typeface="Questrial"/>
              </a:rPr>
              <a:t>prospek</a:t>
            </a:r>
            <a:r>
              <a:rPr lang="en-US" sz="2400" dirty="0" smtClean="0">
                <a:latin typeface="Pompiere" charset="0"/>
                <a:ea typeface="Tahoma" pitchFamily="34" charset="0"/>
                <a:cs typeface="Tahoma" pitchFamily="34" charset="0"/>
                <a:sym typeface="Questrial"/>
              </a:rPr>
              <a:t> , </a:t>
            </a:r>
            <a:r>
              <a:rPr lang="en-US" sz="2400" dirty="0" err="1" smtClean="0">
                <a:latin typeface="Pompiere" charset="0"/>
                <a:ea typeface="Tahoma" pitchFamily="34" charset="0"/>
                <a:cs typeface="Tahoma" pitchFamily="34" charset="0"/>
                <a:sym typeface="Questrial"/>
              </a:rPr>
              <a:t>kelayakan</a:t>
            </a:r>
            <a:r>
              <a:rPr lang="en-US" sz="2400" dirty="0" smtClean="0">
                <a:latin typeface="Pompiere" charset="0"/>
                <a:ea typeface="Tahoma" pitchFamily="34" charset="0"/>
                <a:cs typeface="Tahoma" pitchFamily="34" charset="0"/>
                <a:sym typeface="Questrial"/>
              </a:rPr>
              <a:t>, </a:t>
            </a:r>
            <a:r>
              <a:rPr lang="en-US" sz="2400" dirty="0" err="1" smtClean="0">
                <a:latin typeface="Pompiere" charset="0"/>
                <a:ea typeface="Tahoma" pitchFamily="34" charset="0"/>
                <a:cs typeface="Tahoma" pitchFamily="34" charset="0"/>
                <a:sym typeface="Questrial"/>
              </a:rPr>
              <a:t>kendala</a:t>
            </a:r>
            <a:r>
              <a:rPr lang="en-US" sz="2400" dirty="0" smtClean="0">
                <a:latin typeface="Pompiere" charset="0"/>
                <a:ea typeface="Tahoma" pitchFamily="34" charset="0"/>
                <a:cs typeface="Tahoma" pitchFamily="34" charset="0"/>
                <a:sym typeface="Questrial"/>
              </a:rPr>
              <a:t> yang </a:t>
            </a:r>
            <a:r>
              <a:rPr lang="en-US" sz="2400" dirty="0" err="1" smtClean="0">
                <a:latin typeface="Pompiere" charset="0"/>
                <a:ea typeface="Tahoma" pitchFamily="34" charset="0"/>
                <a:cs typeface="Tahoma" pitchFamily="34" charset="0"/>
                <a:sym typeface="Questrial"/>
              </a:rPr>
              <a:t>mungkin</a:t>
            </a:r>
            <a:r>
              <a:rPr lang="en-US" sz="2400" dirty="0" smtClean="0">
                <a:latin typeface="Pompiere" charset="0"/>
                <a:ea typeface="Tahoma" pitchFamily="34" charset="0"/>
                <a:cs typeface="Tahoma" pitchFamily="34" charset="0"/>
                <a:sym typeface="Questrial"/>
              </a:rPr>
              <a:t> </a:t>
            </a:r>
            <a:r>
              <a:rPr lang="en-US" sz="2400" dirty="0" err="1" smtClean="0">
                <a:latin typeface="Pompiere" charset="0"/>
                <a:ea typeface="Tahoma" pitchFamily="34" charset="0"/>
                <a:cs typeface="Tahoma" pitchFamily="34" charset="0"/>
                <a:sym typeface="Questrial"/>
              </a:rPr>
              <a:t>dihadapi</a:t>
            </a:r>
            <a:r>
              <a:rPr lang="en-US" sz="2400" dirty="0" smtClean="0">
                <a:latin typeface="Pompiere" charset="0"/>
                <a:ea typeface="Tahoma" pitchFamily="34" charset="0"/>
                <a:cs typeface="Tahoma" pitchFamily="34" charset="0"/>
                <a:sym typeface="Questrial"/>
              </a:rPr>
              <a:t>, </a:t>
            </a:r>
            <a:r>
              <a:rPr lang="en-US" sz="2400" dirty="0" err="1" smtClean="0">
                <a:latin typeface="Pompiere" charset="0"/>
                <a:ea typeface="Tahoma" pitchFamily="34" charset="0"/>
                <a:cs typeface="Tahoma" pitchFamily="34" charset="0"/>
                <a:sym typeface="Questrial"/>
              </a:rPr>
              <a:t>dan</a:t>
            </a:r>
            <a:r>
              <a:rPr lang="en-US" sz="2400" dirty="0" smtClean="0">
                <a:latin typeface="Pompiere" charset="0"/>
                <a:ea typeface="Tahoma" pitchFamily="34" charset="0"/>
                <a:cs typeface="Tahoma" pitchFamily="34" charset="0"/>
                <a:sym typeface="Questrial"/>
              </a:rPr>
              <a:t> </a:t>
            </a:r>
            <a:r>
              <a:rPr lang="en-US" sz="2400" dirty="0" err="1" smtClean="0">
                <a:latin typeface="Pompiere" charset="0"/>
                <a:ea typeface="Tahoma" pitchFamily="34" charset="0"/>
                <a:cs typeface="Tahoma" pitchFamily="34" charset="0"/>
                <a:sym typeface="Questrial"/>
              </a:rPr>
              <a:t>hal-hal</a:t>
            </a:r>
            <a:r>
              <a:rPr lang="en-US" sz="2400" dirty="0" smtClean="0">
                <a:latin typeface="Pompiere" charset="0"/>
                <a:ea typeface="Tahoma" pitchFamily="34" charset="0"/>
                <a:cs typeface="Tahoma" pitchFamily="34" charset="0"/>
                <a:sym typeface="Questrial"/>
              </a:rPr>
              <a:t> lain yang </a:t>
            </a:r>
            <a:r>
              <a:rPr lang="en-US" sz="2400" dirty="0" err="1" smtClean="0">
                <a:latin typeface="Pompiere" charset="0"/>
                <a:ea typeface="Tahoma" pitchFamily="34" charset="0"/>
                <a:cs typeface="Tahoma" pitchFamily="34" charset="0"/>
                <a:sym typeface="Questrial"/>
              </a:rPr>
              <a:t>berkaitan</a:t>
            </a:r>
            <a:r>
              <a:rPr lang="en-US" sz="2400" dirty="0" smtClean="0">
                <a:latin typeface="Pompiere" charset="0"/>
                <a:ea typeface="Tahoma" pitchFamily="34" charset="0"/>
                <a:cs typeface="Tahoma" pitchFamily="34" charset="0"/>
                <a:sym typeface="Questrial"/>
              </a:rPr>
              <a:t> </a:t>
            </a:r>
            <a:r>
              <a:rPr lang="en-US" sz="2400" dirty="0" err="1" smtClean="0">
                <a:latin typeface="Pompiere" charset="0"/>
                <a:ea typeface="Tahoma" pitchFamily="34" charset="0"/>
                <a:cs typeface="Tahoma" pitchFamily="34" charset="0"/>
                <a:sym typeface="Questrial"/>
              </a:rPr>
              <a:t>dengan</a:t>
            </a:r>
            <a:r>
              <a:rPr lang="en-US" sz="2400" dirty="0" smtClean="0">
                <a:latin typeface="Pompiere" charset="0"/>
                <a:ea typeface="Tahoma" pitchFamily="34" charset="0"/>
                <a:cs typeface="Tahoma" pitchFamily="34" charset="0"/>
                <a:sym typeface="Questrial"/>
              </a:rPr>
              <a:t> </a:t>
            </a:r>
            <a:r>
              <a:rPr lang="en-US" sz="2400" dirty="0" err="1" smtClean="0">
                <a:latin typeface="Pompiere" charset="0"/>
                <a:ea typeface="Tahoma" pitchFamily="34" charset="0"/>
                <a:cs typeface="Tahoma" pitchFamily="34" charset="0"/>
                <a:sym typeface="Questrial"/>
              </a:rPr>
              <a:t>aspek</a:t>
            </a:r>
            <a:r>
              <a:rPr lang="en-US" sz="2400" dirty="0" smtClean="0">
                <a:latin typeface="Pompiere" charset="0"/>
                <a:ea typeface="Tahoma" pitchFamily="34" charset="0"/>
                <a:cs typeface="Tahoma" pitchFamily="34" charset="0"/>
                <a:sym typeface="Questrial"/>
              </a:rPr>
              <a:t> </a:t>
            </a:r>
            <a:r>
              <a:rPr lang="en-US" sz="2400" dirty="0" err="1" smtClean="0">
                <a:latin typeface="Pompiere" charset="0"/>
                <a:ea typeface="Tahoma" pitchFamily="34" charset="0"/>
                <a:cs typeface="Tahoma" pitchFamily="34" charset="0"/>
                <a:sym typeface="Questrial"/>
              </a:rPr>
              <a:t>daur</a:t>
            </a:r>
            <a:r>
              <a:rPr lang="en-US" sz="2400" dirty="0" smtClean="0">
                <a:latin typeface="Pompiere" charset="0"/>
                <a:ea typeface="Tahoma" pitchFamily="34" charset="0"/>
                <a:cs typeface="Tahoma" pitchFamily="34" charset="0"/>
                <a:sym typeface="Questrial"/>
              </a:rPr>
              <a:t> </a:t>
            </a:r>
            <a:r>
              <a:rPr lang="en-US" sz="2400" dirty="0" err="1" smtClean="0">
                <a:latin typeface="Pompiere" charset="0"/>
                <a:ea typeface="Tahoma" pitchFamily="34" charset="0"/>
                <a:cs typeface="Tahoma" pitchFamily="34" charset="0"/>
                <a:sym typeface="Questrial"/>
              </a:rPr>
              <a:t>ulang</a:t>
            </a:r>
            <a:r>
              <a:rPr lang="en-US" sz="2400" dirty="0" smtClean="0">
                <a:latin typeface="Pompiere" charset="0"/>
                <a:ea typeface="Tahoma" pitchFamily="34" charset="0"/>
                <a:cs typeface="Tahoma" pitchFamily="34" charset="0"/>
                <a:sym typeface="Questrial"/>
              </a:rPr>
              <a:t>, </a:t>
            </a:r>
            <a:r>
              <a:rPr lang="en-US" sz="2400" dirty="0" err="1" smtClean="0">
                <a:latin typeface="Pompiere" charset="0"/>
                <a:ea typeface="Tahoma" pitchFamily="34" charset="0"/>
                <a:cs typeface="Tahoma" pitchFamily="34" charset="0"/>
                <a:sym typeface="Questrial"/>
              </a:rPr>
              <a:t>dengan</a:t>
            </a:r>
            <a:r>
              <a:rPr lang="en-US" sz="2400" dirty="0" smtClean="0">
                <a:latin typeface="Pompiere" charset="0"/>
                <a:ea typeface="Tahoma" pitchFamily="34" charset="0"/>
                <a:cs typeface="Tahoma" pitchFamily="34" charset="0"/>
                <a:sym typeface="Questrial"/>
              </a:rPr>
              <a:t> </a:t>
            </a:r>
            <a:r>
              <a:rPr lang="en-US" sz="2400" dirty="0" err="1" smtClean="0">
                <a:latin typeface="Pompiere" charset="0"/>
                <a:ea typeface="Tahoma" pitchFamily="34" charset="0"/>
                <a:cs typeface="Tahoma" pitchFamily="34" charset="0"/>
                <a:sym typeface="Questrial"/>
              </a:rPr>
              <a:t>menggunakan</a:t>
            </a:r>
            <a:r>
              <a:rPr lang="en-US" sz="2400" dirty="0" smtClean="0">
                <a:latin typeface="Pompiere" charset="0"/>
                <a:ea typeface="Tahoma" pitchFamily="34" charset="0"/>
                <a:cs typeface="Tahoma" pitchFamily="34" charset="0"/>
                <a:sym typeface="Questrial"/>
              </a:rPr>
              <a:t> </a:t>
            </a:r>
            <a:r>
              <a:rPr lang="en-US" sz="2400" dirty="0" err="1" smtClean="0">
                <a:latin typeface="Pompiere" charset="0"/>
                <a:ea typeface="Tahoma" pitchFamily="34" charset="0"/>
                <a:cs typeface="Tahoma" pitchFamily="34" charset="0"/>
                <a:sym typeface="Questrial"/>
              </a:rPr>
              <a:t>ulasan</a:t>
            </a:r>
            <a:r>
              <a:rPr lang="en-US" sz="2400" dirty="0" smtClean="0">
                <a:latin typeface="Pompiere" charset="0"/>
                <a:ea typeface="Tahoma" pitchFamily="34" charset="0"/>
                <a:cs typeface="Tahoma" pitchFamily="34" charset="0"/>
                <a:sym typeface="Questrial"/>
              </a:rPr>
              <a:t> </a:t>
            </a:r>
            <a:r>
              <a:rPr lang="en-US" sz="2400" dirty="0" err="1" smtClean="0">
                <a:latin typeface="Pompiere" charset="0"/>
                <a:ea typeface="Tahoma" pitchFamily="34" charset="0"/>
                <a:cs typeface="Tahoma" pitchFamily="34" charset="0"/>
                <a:sym typeface="Questrial"/>
              </a:rPr>
              <a:t>secara</a:t>
            </a:r>
            <a:r>
              <a:rPr lang="en-US" sz="2400" dirty="0" smtClean="0">
                <a:latin typeface="Pompiere" charset="0"/>
                <a:ea typeface="Tahoma" pitchFamily="34" charset="0"/>
                <a:cs typeface="Tahoma" pitchFamily="34" charset="0"/>
                <a:sym typeface="Questrial"/>
              </a:rPr>
              <a:t> </a:t>
            </a:r>
            <a:r>
              <a:rPr lang="en-US" sz="2400" dirty="0" err="1" smtClean="0">
                <a:latin typeface="Pompiere" charset="0"/>
                <a:ea typeface="Tahoma" pitchFamily="34" charset="0"/>
                <a:cs typeface="Tahoma" pitchFamily="34" charset="0"/>
                <a:sym typeface="Questrial"/>
              </a:rPr>
              <a:t>kuantitatif</a:t>
            </a:r>
            <a:r>
              <a:rPr lang="en-US" sz="2400" dirty="0" smtClean="0">
                <a:latin typeface="Pompiere" charset="0"/>
                <a:ea typeface="Tahoma" pitchFamily="34" charset="0"/>
                <a:cs typeface="Tahoma" pitchFamily="34" charset="0"/>
                <a:sym typeface="Questrial"/>
              </a:rPr>
              <a:t>.</a:t>
            </a:r>
            <a:endParaRPr lang="en-US" sz="2400" dirty="0">
              <a:latin typeface="Pompiere" charset="0"/>
              <a:ea typeface="Tahoma" pitchFamily="34" charset="0"/>
              <a:cs typeface="Tahoma" pitchFamily="34" charset="0"/>
              <a:sym typeface="Questrial"/>
            </a:endParaRPr>
          </a:p>
        </p:txBody>
      </p:sp>
      <p:sp>
        <p:nvSpPr>
          <p:cNvPr id="9" name="Google Shape;3365;p34"/>
          <p:cNvSpPr txBox="1"/>
          <p:nvPr/>
        </p:nvSpPr>
        <p:spPr>
          <a:xfrm>
            <a:off x="1383900" y="4306550"/>
            <a:ext cx="7214100" cy="458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37150" tIns="137150" rIns="137150" bIns="137150" anchor="t" anchorCtr="0">
            <a:noAutofit/>
          </a:bodyPr>
          <a:lstStyle/>
          <a:p>
            <a:pPr marL="514350" lvl="0" indent="-514350" algn="just">
              <a:buAutoNum type="arabicPeriod"/>
            </a:pPr>
            <a:r>
              <a:rPr lang="en-US" sz="2400" dirty="0" err="1" smtClean="0">
                <a:latin typeface="Pompiere" charset="0"/>
                <a:ea typeface="Tahoma" pitchFamily="34" charset="0"/>
                <a:cs typeface="Tahoma" pitchFamily="34" charset="0"/>
              </a:rPr>
              <a:t>Apa</a:t>
            </a:r>
            <a:r>
              <a:rPr lang="en-US" sz="2400" dirty="0" smtClean="0">
                <a:latin typeface="Pompiere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400" dirty="0" err="1" smtClean="0">
                <a:latin typeface="Pompiere" charset="0"/>
                <a:ea typeface="Tahoma" pitchFamily="34" charset="0"/>
                <a:cs typeface="Tahoma" pitchFamily="34" charset="0"/>
              </a:rPr>
              <a:t>ciri</a:t>
            </a:r>
            <a:r>
              <a:rPr lang="en-US" sz="2400" dirty="0" smtClean="0">
                <a:latin typeface="Pompiere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400" dirty="0" err="1" smtClean="0">
                <a:latin typeface="Pompiere" charset="0"/>
                <a:ea typeface="Tahoma" pitchFamily="34" charset="0"/>
                <a:cs typeface="Tahoma" pitchFamily="34" charset="0"/>
              </a:rPr>
              <a:t>utama</a:t>
            </a:r>
            <a:r>
              <a:rPr lang="en-US" sz="2400" dirty="0" smtClean="0">
                <a:latin typeface="Pompiere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400" dirty="0" err="1" smtClean="0">
                <a:latin typeface="Pompiere" charset="0"/>
                <a:ea typeface="Tahoma" pitchFamily="34" charset="0"/>
                <a:cs typeface="Tahoma" pitchFamily="34" charset="0"/>
              </a:rPr>
              <a:t>komposisi</a:t>
            </a:r>
            <a:r>
              <a:rPr lang="en-US" sz="2400" dirty="0" smtClean="0">
                <a:latin typeface="Pompiere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400" dirty="0" err="1" smtClean="0">
                <a:latin typeface="Pompiere" charset="0"/>
                <a:ea typeface="Tahoma" pitchFamily="34" charset="0"/>
                <a:cs typeface="Tahoma" pitchFamily="34" charset="0"/>
              </a:rPr>
              <a:t>sampah</a:t>
            </a:r>
            <a:r>
              <a:rPr lang="en-US" sz="2400" dirty="0" smtClean="0">
                <a:latin typeface="Pompiere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400" dirty="0" err="1" smtClean="0">
                <a:latin typeface="Pompiere" charset="0"/>
                <a:ea typeface="Tahoma" pitchFamily="34" charset="0"/>
                <a:cs typeface="Tahoma" pitchFamily="34" charset="0"/>
              </a:rPr>
              <a:t>daerah</a:t>
            </a:r>
            <a:r>
              <a:rPr lang="en-US" sz="2400" dirty="0" smtClean="0">
                <a:latin typeface="Pompiere" charset="0"/>
                <a:ea typeface="Tahoma" pitchFamily="34" charset="0"/>
                <a:cs typeface="Tahoma" pitchFamily="34" charset="0"/>
              </a:rPr>
              <a:t> urban di </a:t>
            </a:r>
            <a:r>
              <a:rPr lang="en-US" sz="2400" dirty="0" err="1" smtClean="0">
                <a:latin typeface="Pompiere" charset="0"/>
                <a:ea typeface="Tahoma" pitchFamily="34" charset="0"/>
                <a:cs typeface="Tahoma" pitchFamily="34" charset="0"/>
              </a:rPr>
              <a:t>negara</a:t>
            </a:r>
            <a:r>
              <a:rPr lang="en-US" sz="2400" dirty="0" smtClean="0">
                <a:latin typeface="Pompiere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400" dirty="0" err="1" smtClean="0">
                <a:latin typeface="Pompiere" charset="0"/>
                <a:ea typeface="Tahoma" pitchFamily="34" charset="0"/>
                <a:cs typeface="Tahoma" pitchFamily="34" charset="0"/>
              </a:rPr>
              <a:t>berkembang</a:t>
            </a:r>
            <a:r>
              <a:rPr lang="en-US" sz="2400" dirty="0" smtClean="0">
                <a:latin typeface="Pompiere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400" dirty="0" err="1" smtClean="0">
                <a:latin typeface="Pompiere" charset="0"/>
                <a:ea typeface="Tahoma" pitchFamily="34" charset="0"/>
                <a:cs typeface="Tahoma" pitchFamily="34" charset="0"/>
              </a:rPr>
              <a:t>dan</a:t>
            </a:r>
            <a:r>
              <a:rPr lang="en-US" sz="2400" dirty="0" smtClean="0">
                <a:latin typeface="Pompiere" charset="0"/>
                <a:ea typeface="Tahoma" pitchFamily="34" charset="0"/>
                <a:cs typeface="Tahoma" pitchFamily="34" charset="0"/>
              </a:rPr>
              <a:t> di </a:t>
            </a:r>
            <a:r>
              <a:rPr lang="en-US" sz="2400" dirty="0" err="1" smtClean="0">
                <a:latin typeface="Pompiere" charset="0"/>
                <a:ea typeface="Tahoma" pitchFamily="34" charset="0"/>
                <a:cs typeface="Tahoma" pitchFamily="34" charset="0"/>
              </a:rPr>
              <a:t>negara</a:t>
            </a:r>
            <a:r>
              <a:rPr lang="en-US" sz="2400" dirty="0" smtClean="0">
                <a:latin typeface="Pompiere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400" dirty="0" err="1" smtClean="0">
                <a:latin typeface="Pompiere" charset="0"/>
                <a:ea typeface="Tahoma" pitchFamily="34" charset="0"/>
                <a:cs typeface="Tahoma" pitchFamily="34" charset="0"/>
              </a:rPr>
              <a:t>maju</a:t>
            </a:r>
            <a:r>
              <a:rPr lang="en-US" sz="2400" dirty="0" smtClean="0">
                <a:latin typeface="Pompiere" charset="0"/>
                <a:ea typeface="Tahoma" pitchFamily="34" charset="0"/>
                <a:cs typeface="Tahoma" pitchFamily="34" charset="0"/>
              </a:rPr>
              <a:t>, </a:t>
            </a:r>
            <a:r>
              <a:rPr lang="en-US" sz="2400" dirty="0" err="1" smtClean="0">
                <a:latin typeface="Pompiere" charset="0"/>
                <a:ea typeface="Tahoma" pitchFamily="34" charset="0"/>
                <a:cs typeface="Tahoma" pitchFamily="34" charset="0"/>
              </a:rPr>
              <a:t>antara</a:t>
            </a:r>
            <a:r>
              <a:rPr lang="en-US" sz="2400" dirty="0" smtClean="0">
                <a:latin typeface="Pompiere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400" dirty="0" err="1" smtClean="0">
                <a:latin typeface="Pompiere" charset="0"/>
                <a:ea typeface="Tahoma" pitchFamily="34" charset="0"/>
                <a:cs typeface="Tahoma" pitchFamily="34" charset="0"/>
              </a:rPr>
              <a:t>sampah</a:t>
            </a:r>
            <a:r>
              <a:rPr lang="en-US" sz="2400" dirty="0" smtClean="0">
                <a:latin typeface="Pompiere" charset="0"/>
                <a:ea typeface="Tahoma" pitchFamily="34" charset="0"/>
                <a:cs typeface="Tahoma" pitchFamily="34" charset="0"/>
              </a:rPr>
              <a:t> di </a:t>
            </a:r>
            <a:r>
              <a:rPr lang="en-US" sz="2400" dirty="0" err="1" smtClean="0">
                <a:latin typeface="Pompiere" charset="0"/>
                <a:ea typeface="Tahoma" pitchFamily="34" charset="0"/>
                <a:cs typeface="Tahoma" pitchFamily="34" charset="0"/>
              </a:rPr>
              <a:t>daerah</a:t>
            </a:r>
            <a:r>
              <a:rPr lang="en-US" sz="2400" dirty="0" smtClean="0">
                <a:latin typeface="Pompiere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400" dirty="0" err="1" smtClean="0">
                <a:latin typeface="Pompiere" charset="0"/>
                <a:ea typeface="Tahoma" pitchFamily="34" charset="0"/>
                <a:cs typeface="Tahoma" pitchFamily="34" charset="0"/>
              </a:rPr>
              <a:t>beriklim</a:t>
            </a:r>
            <a:r>
              <a:rPr lang="en-US" sz="2400" dirty="0" smtClean="0">
                <a:latin typeface="Pompiere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400" dirty="0" err="1" smtClean="0">
                <a:latin typeface="Pompiere" charset="0"/>
                <a:ea typeface="Tahoma" pitchFamily="34" charset="0"/>
                <a:cs typeface="Tahoma" pitchFamily="34" charset="0"/>
              </a:rPr>
              <a:t>tropis</a:t>
            </a:r>
            <a:r>
              <a:rPr lang="en-US" sz="2400" dirty="0" smtClean="0">
                <a:latin typeface="Pompiere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400" dirty="0" err="1" smtClean="0">
                <a:latin typeface="Pompiere" charset="0"/>
                <a:ea typeface="Tahoma" pitchFamily="34" charset="0"/>
                <a:cs typeface="Tahoma" pitchFamily="34" charset="0"/>
              </a:rPr>
              <a:t>dan</a:t>
            </a:r>
            <a:r>
              <a:rPr lang="en-US" sz="2400" dirty="0" smtClean="0">
                <a:latin typeface="Pompiere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400" dirty="0" err="1" smtClean="0">
                <a:latin typeface="Pompiere" charset="0"/>
                <a:ea typeface="Tahoma" pitchFamily="34" charset="0"/>
                <a:cs typeface="Tahoma" pitchFamily="34" charset="0"/>
              </a:rPr>
              <a:t>daerah</a:t>
            </a:r>
            <a:r>
              <a:rPr lang="en-US" sz="2400" dirty="0" smtClean="0">
                <a:latin typeface="Pompiere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400" dirty="0" err="1" smtClean="0">
                <a:latin typeface="Pompiere" charset="0"/>
                <a:ea typeface="Tahoma" pitchFamily="34" charset="0"/>
                <a:cs typeface="Tahoma" pitchFamily="34" charset="0"/>
              </a:rPr>
              <a:t>beriklim</a:t>
            </a:r>
            <a:r>
              <a:rPr lang="en-US" sz="2400" dirty="0" smtClean="0">
                <a:latin typeface="Pompiere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400" dirty="0" err="1" smtClean="0">
                <a:latin typeface="Pompiere" charset="0"/>
                <a:ea typeface="Tahoma" pitchFamily="34" charset="0"/>
                <a:cs typeface="Tahoma" pitchFamily="34" charset="0"/>
              </a:rPr>
              <a:t>dingin</a:t>
            </a:r>
            <a:r>
              <a:rPr lang="en-US" sz="2400" dirty="0" smtClean="0">
                <a:latin typeface="Pompiere" charset="0"/>
                <a:ea typeface="Tahoma" pitchFamily="34" charset="0"/>
                <a:cs typeface="Tahoma" pitchFamily="34" charset="0"/>
              </a:rPr>
              <a:t>, </a:t>
            </a:r>
            <a:r>
              <a:rPr lang="en-US" sz="2400" dirty="0" err="1" smtClean="0">
                <a:latin typeface="Pompiere" charset="0"/>
                <a:ea typeface="Tahoma" pitchFamily="34" charset="0"/>
                <a:cs typeface="Tahoma" pitchFamily="34" charset="0"/>
              </a:rPr>
              <a:t>dan</a:t>
            </a:r>
            <a:r>
              <a:rPr lang="en-US" sz="2400" dirty="0" smtClean="0">
                <a:latin typeface="Pompiere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400" dirty="0" err="1" smtClean="0">
                <a:latin typeface="Pompiere" charset="0"/>
                <a:ea typeface="Tahoma" pitchFamily="34" charset="0"/>
                <a:cs typeface="Tahoma" pitchFamily="34" charset="0"/>
              </a:rPr>
              <a:t>beriklim</a:t>
            </a:r>
            <a:r>
              <a:rPr lang="en-US" sz="2400" dirty="0" smtClean="0">
                <a:latin typeface="Pompiere" charset="0"/>
                <a:ea typeface="Tahoma" pitchFamily="34" charset="0"/>
                <a:cs typeface="Tahoma" pitchFamily="34" charset="0"/>
              </a:rPr>
              <a:t> arid (</a:t>
            </a:r>
            <a:r>
              <a:rPr lang="en-US" sz="2400" dirty="0" err="1" smtClean="0">
                <a:latin typeface="Pompiere" charset="0"/>
                <a:ea typeface="Tahoma" pitchFamily="34" charset="0"/>
                <a:cs typeface="Tahoma" pitchFamily="34" charset="0"/>
              </a:rPr>
              <a:t>seperti</a:t>
            </a:r>
            <a:r>
              <a:rPr lang="en-US" sz="2400" dirty="0" smtClean="0">
                <a:latin typeface="Pompiere" charset="0"/>
                <a:ea typeface="Tahoma" pitchFamily="34" charset="0"/>
                <a:cs typeface="Tahoma" pitchFamily="34" charset="0"/>
              </a:rPr>
              <a:t> di </a:t>
            </a:r>
            <a:r>
              <a:rPr lang="en-US" sz="2400" dirty="0" err="1" smtClean="0">
                <a:latin typeface="Pompiere" charset="0"/>
                <a:ea typeface="Tahoma" pitchFamily="34" charset="0"/>
                <a:cs typeface="Tahoma" pitchFamily="34" charset="0"/>
              </a:rPr>
              <a:t>dawrah</a:t>
            </a:r>
            <a:r>
              <a:rPr lang="en-US" sz="2400" dirty="0" smtClean="0">
                <a:latin typeface="Pompiere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400" dirty="0" err="1" smtClean="0">
                <a:latin typeface="Pompiere" charset="0"/>
                <a:ea typeface="Tahoma" pitchFamily="34" charset="0"/>
                <a:cs typeface="Tahoma" pitchFamily="34" charset="0"/>
              </a:rPr>
              <a:t>Timur</a:t>
            </a:r>
            <a:r>
              <a:rPr lang="en-US" sz="2400" dirty="0" smtClean="0">
                <a:latin typeface="Pompiere" charset="0"/>
                <a:ea typeface="Tahoma" pitchFamily="34" charset="0"/>
                <a:cs typeface="Tahoma" pitchFamily="34" charset="0"/>
              </a:rPr>
              <a:t> Tengah).</a:t>
            </a:r>
          </a:p>
          <a:p>
            <a:pPr marL="514350" lvl="0" indent="-514350" algn="just">
              <a:buAutoNum type="arabicPeriod"/>
            </a:pPr>
            <a:r>
              <a:rPr lang="en-US" sz="2400" dirty="0" err="1" smtClean="0">
                <a:latin typeface="Pompiere" charset="0"/>
                <a:ea typeface="Tahoma" pitchFamily="34" charset="0"/>
                <a:cs typeface="Tahoma" pitchFamily="34" charset="0"/>
              </a:rPr>
              <a:t>Penentuan</a:t>
            </a:r>
            <a:r>
              <a:rPr lang="en-US" sz="2400" dirty="0" smtClean="0">
                <a:latin typeface="Pompiere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400" dirty="0" err="1" smtClean="0">
                <a:latin typeface="Pompiere" charset="0"/>
                <a:ea typeface="Tahoma" pitchFamily="34" charset="0"/>
                <a:cs typeface="Tahoma" pitchFamily="34" charset="0"/>
              </a:rPr>
              <a:t>jumlah</a:t>
            </a:r>
            <a:r>
              <a:rPr lang="en-US" sz="2400" dirty="0" smtClean="0">
                <a:latin typeface="Pompiere" charset="0"/>
                <a:ea typeface="Tahoma" pitchFamily="34" charset="0"/>
                <a:cs typeface="Tahoma" pitchFamily="34" charset="0"/>
              </a:rPr>
              <a:t> sampling </a:t>
            </a:r>
            <a:r>
              <a:rPr lang="en-US" sz="2400" dirty="0" err="1" smtClean="0">
                <a:latin typeface="Pompiere" charset="0"/>
                <a:ea typeface="Tahoma" pitchFamily="34" charset="0"/>
                <a:cs typeface="Tahoma" pitchFamily="34" charset="0"/>
              </a:rPr>
              <a:t>untuk</a:t>
            </a:r>
            <a:r>
              <a:rPr lang="en-US" sz="2400" dirty="0" smtClean="0">
                <a:latin typeface="Pompiere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400" dirty="0" err="1" smtClean="0">
                <a:latin typeface="Pompiere" charset="0"/>
                <a:ea typeface="Tahoma" pitchFamily="34" charset="0"/>
                <a:cs typeface="Tahoma" pitchFamily="34" charset="0"/>
              </a:rPr>
              <a:t>timbulan</a:t>
            </a:r>
            <a:r>
              <a:rPr lang="en-US" sz="2400" dirty="0" smtClean="0">
                <a:latin typeface="Pompiere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400" dirty="0" err="1" smtClean="0">
                <a:latin typeface="Pompiere" charset="0"/>
                <a:ea typeface="Tahoma" pitchFamily="34" charset="0"/>
                <a:cs typeface="Tahoma" pitchFamily="34" charset="0"/>
              </a:rPr>
              <a:t>sampah</a:t>
            </a:r>
            <a:r>
              <a:rPr lang="en-US" sz="2400" dirty="0" smtClean="0">
                <a:latin typeface="Pompiere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400" dirty="0" err="1" smtClean="0">
                <a:latin typeface="Pompiere" charset="0"/>
                <a:ea typeface="Tahoma" pitchFamily="34" charset="0"/>
                <a:cs typeface="Tahoma" pitchFamily="34" charset="0"/>
              </a:rPr>
              <a:t>dapat</a:t>
            </a:r>
            <a:r>
              <a:rPr lang="en-US" sz="2400" dirty="0" smtClean="0">
                <a:latin typeface="Pompiere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400" dirty="0" err="1" smtClean="0">
                <a:latin typeface="Pompiere" charset="0"/>
                <a:ea typeface="Tahoma" pitchFamily="34" charset="0"/>
                <a:cs typeface="Tahoma" pitchFamily="34" charset="0"/>
              </a:rPr>
              <a:t>dilakukan</a:t>
            </a:r>
            <a:r>
              <a:rPr lang="en-US" sz="2400" dirty="0" smtClean="0">
                <a:latin typeface="Pompiere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400" dirty="0" err="1" smtClean="0">
                <a:latin typeface="Pompiere" charset="0"/>
                <a:ea typeface="Tahoma" pitchFamily="34" charset="0"/>
                <a:cs typeface="Tahoma" pitchFamily="34" charset="0"/>
              </a:rPr>
              <a:t>dengan</a:t>
            </a:r>
            <a:r>
              <a:rPr lang="en-US" sz="2400" dirty="0" smtClean="0">
                <a:latin typeface="Pompiere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400" dirty="0" err="1" smtClean="0">
                <a:latin typeface="Pompiere" charset="0"/>
                <a:ea typeface="Tahoma" pitchFamily="34" charset="0"/>
                <a:cs typeface="Tahoma" pitchFamily="34" charset="0"/>
              </a:rPr>
              <a:t>metode</a:t>
            </a:r>
            <a:r>
              <a:rPr lang="en-US" sz="2400" dirty="0" smtClean="0">
                <a:latin typeface="Pompiere" charset="0"/>
                <a:ea typeface="Tahoma" pitchFamily="34" charset="0"/>
                <a:cs typeface="Tahoma" pitchFamily="34" charset="0"/>
              </a:rPr>
              <a:t> SNI 19-3964-1995 </a:t>
            </a:r>
            <a:r>
              <a:rPr lang="en-US" sz="2400" dirty="0" err="1" smtClean="0">
                <a:latin typeface="Pompiere" charset="0"/>
                <a:ea typeface="Tahoma" pitchFamily="34" charset="0"/>
                <a:cs typeface="Tahoma" pitchFamily="34" charset="0"/>
              </a:rPr>
              <a:t>atau</a:t>
            </a:r>
            <a:r>
              <a:rPr lang="en-US" sz="2400" dirty="0" smtClean="0">
                <a:latin typeface="Pompiere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400" dirty="0" err="1" smtClean="0">
                <a:latin typeface="Pompiere" charset="0"/>
                <a:ea typeface="Tahoma" pitchFamily="34" charset="0"/>
                <a:cs typeface="Tahoma" pitchFamily="34" charset="0"/>
              </a:rPr>
              <a:t>metode</a:t>
            </a:r>
            <a:r>
              <a:rPr lang="en-US" sz="2400" dirty="0" smtClean="0">
                <a:latin typeface="Pompiere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400" dirty="0" err="1" smtClean="0">
                <a:latin typeface="Pompiere" charset="0"/>
                <a:ea typeface="Tahoma" pitchFamily="34" charset="0"/>
                <a:cs typeface="Tahoma" pitchFamily="34" charset="0"/>
              </a:rPr>
              <a:t>Slovin</a:t>
            </a:r>
            <a:r>
              <a:rPr lang="en-US" sz="2400" dirty="0" smtClean="0">
                <a:latin typeface="Pompiere" charset="0"/>
                <a:ea typeface="Tahoma" pitchFamily="34" charset="0"/>
                <a:cs typeface="Tahoma" pitchFamily="34" charset="0"/>
              </a:rPr>
              <a:t>. </a:t>
            </a:r>
            <a:r>
              <a:rPr lang="en-US" sz="2400" dirty="0" err="1" smtClean="0">
                <a:latin typeface="Pompiere" charset="0"/>
                <a:ea typeface="Tahoma" pitchFamily="34" charset="0"/>
                <a:cs typeface="Tahoma" pitchFamily="34" charset="0"/>
              </a:rPr>
              <a:t>Bila</a:t>
            </a:r>
            <a:r>
              <a:rPr lang="en-US" sz="2400" dirty="0" smtClean="0">
                <a:latin typeface="Pompiere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400" dirty="0" err="1" smtClean="0">
                <a:latin typeface="Pompiere" charset="0"/>
                <a:ea typeface="Tahoma" pitchFamily="34" charset="0"/>
                <a:cs typeface="Tahoma" pitchFamily="34" charset="0"/>
              </a:rPr>
              <a:t>jumlah</a:t>
            </a:r>
            <a:r>
              <a:rPr lang="en-US" sz="2400" dirty="0" smtClean="0">
                <a:latin typeface="Pompiere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400" dirty="0" err="1" smtClean="0">
                <a:latin typeface="Pompiere" charset="0"/>
                <a:ea typeface="Tahoma" pitchFamily="34" charset="0"/>
                <a:cs typeface="Tahoma" pitchFamily="34" charset="0"/>
              </a:rPr>
              <a:t>penduduk</a:t>
            </a:r>
            <a:r>
              <a:rPr lang="en-US" sz="2400" dirty="0" smtClean="0">
                <a:latin typeface="Pompiere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400" dirty="0" err="1" smtClean="0">
                <a:latin typeface="Pompiere" charset="0"/>
                <a:ea typeface="Tahoma" pitchFamily="34" charset="0"/>
                <a:cs typeface="Tahoma" pitchFamily="34" charset="0"/>
              </a:rPr>
              <a:t>sebuah</a:t>
            </a:r>
            <a:r>
              <a:rPr lang="en-US" sz="2400" dirty="0" smtClean="0">
                <a:latin typeface="Pompiere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400" dirty="0" err="1" smtClean="0">
                <a:latin typeface="Pompiere" charset="0"/>
                <a:ea typeface="Tahoma" pitchFamily="34" charset="0"/>
                <a:cs typeface="Tahoma" pitchFamily="34" charset="0"/>
              </a:rPr>
              <a:t>kota</a:t>
            </a:r>
            <a:r>
              <a:rPr lang="en-US" sz="2400" dirty="0" smtClean="0">
                <a:latin typeface="Pompiere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400" dirty="0" err="1" smtClean="0">
                <a:latin typeface="Pompiere" charset="0"/>
                <a:ea typeface="Tahoma" pitchFamily="34" charset="0"/>
                <a:cs typeface="Tahoma" pitchFamily="34" charset="0"/>
              </a:rPr>
              <a:t>adalah</a:t>
            </a:r>
            <a:r>
              <a:rPr lang="en-US" sz="2400" dirty="0" smtClean="0">
                <a:latin typeface="Pompiere" charset="0"/>
                <a:ea typeface="Tahoma" pitchFamily="34" charset="0"/>
                <a:cs typeface="Tahoma" pitchFamily="34" charset="0"/>
              </a:rPr>
              <a:t> 250,000 </a:t>
            </a:r>
            <a:r>
              <a:rPr lang="en-US" sz="2400" dirty="0" err="1" smtClean="0">
                <a:latin typeface="Pompiere" charset="0"/>
                <a:ea typeface="Tahoma" pitchFamily="34" charset="0"/>
                <a:cs typeface="Tahoma" pitchFamily="34" charset="0"/>
              </a:rPr>
              <a:t>jiwa</a:t>
            </a:r>
            <a:r>
              <a:rPr lang="en-US" sz="2400" dirty="0" smtClean="0">
                <a:latin typeface="Pompiere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400" dirty="0" err="1" smtClean="0">
                <a:latin typeface="Pompiere" charset="0"/>
                <a:ea typeface="Tahoma" pitchFamily="34" charset="0"/>
                <a:cs typeface="Tahoma" pitchFamily="34" charset="0"/>
              </a:rPr>
              <a:t>dengan</a:t>
            </a:r>
            <a:r>
              <a:rPr lang="en-US" sz="2400" dirty="0" smtClean="0">
                <a:latin typeface="Pompiere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400" dirty="0" err="1" smtClean="0">
                <a:latin typeface="Pompiere" charset="0"/>
                <a:ea typeface="Tahoma" pitchFamily="34" charset="0"/>
                <a:cs typeface="Tahoma" pitchFamily="34" charset="0"/>
              </a:rPr>
              <a:t>jumlah</a:t>
            </a:r>
            <a:r>
              <a:rPr lang="en-US" sz="2400" dirty="0" smtClean="0">
                <a:latin typeface="Pompiere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400" dirty="0" err="1" smtClean="0">
                <a:latin typeface="Pompiere" charset="0"/>
                <a:ea typeface="Tahoma" pitchFamily="34" charset="0"/>
                <a:cs typeface="Tahoma" pitchFamily="34" charset="0"/>
              </a:rPr>
              <a:t>penghuni</a:t>
            </a:r>
            <a:r>
              <a:rPr lang="en-US" sz="2400" dirty="0" smtClean="0">
                <a:latin typeface="Pompiere" charset="0"/>
                <a:ea typeface="Tahoma" pitchFamily="34" charset="0"/>
                <a:cs typeface="Tahoma" pitchFamily="34" charset="0"/>
              </a:rPr>
              <a:t> per –</a:t>
            </a:r>
            <a:r>
              <a:rPr lang="en-US" sz="2400" dirty="0" err="1" smtClean="0">
                <a:latin typeface="Pompiere" charset="0"/>
                <a:ea typeface="Tahoma" pitchFamily="34" charset="0"/>
                <a:cs typeface="Tahoma" pitchFamily="34" charset="0"/>
              </a:rPr>
              <a:t>rumah</a:t>
            </a:r>
            <a:r>
              <a:rPr lang="en-US" sz="2400" dirty="0" smtClean="0">
                <a:latin typeface="Pompiere" charset="0"/>
                <a:ea typeface="Tahoma" pitchFamily="34" charset="0"/>
                <a:cs typeface="Tahoma" pitchFamily="34" charset="0"/>
              </a:rPr>
              <a:t> rata-rata </a:t>
            </a:r>
            <a:r>
              <a:rPr lang="en-US" sz="2400" dirty="0" err="1" smtClean="0">
                <a:latin typeface="Pompiere" charset="0"/>
                <a:ea typeface="Tahoma" pitchFamily="34" charset="0"/>
                <a:cs typeface="Tahoma" pitchFamily="34" charset="0"/>
              </a:rPr>
              <a:t>adalah</a:t>
            </a:r>
            <a:r>
              <a:rPr lang="en-US" sz="2400" dirty="0" smtClean="0">
                <a:latin typeface="Pompiere" charset="0"/>
                <a:ea typeface="Tahoma" pitchFamily="34" charset="0"/>
                <a:cs typeface="Tahoma" pitchFamily="34" charset="0"/>
              </a:rPr>
              <a:t> 4 orang. </a:t>
            </a:r>
            <a:r>
              <a:rPr lang="en-US" sz="2400" dirty="0" err="1" smtClean="0">
                <a:latin typeface="Pompiere" charset="0"/>
                <a:ea typeface="Tahoma" pitchFamily="34" charset="0"/>
                <a:cs typeface="Tahoma" pitchFamily="34" charset="0"/>
              </a:rPr>
              <a:t>Hitung</a:t>
            </a:r>
            <a:r>
              <a:rPr lang="en-US" sz="2400" dirty="0" smtClean="0">
                <a:latin typeface="Pompiere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400" dirty="0" err="1" smtClean="0">
                <a:latin typeface="Pompiere" charset="0"/>
                <a:ea typeface="Tahoma" pitchFamily="34" charset="0"/>
                <a:cs typeface="Tahoma" pitchFamily="34" charset="0"/>
              </a:rPr>
              <a:t>jumlah</a:t>
            </a:r>
            <a:r>
              <a:rPr lang="en-US" sz="2400" dirty="0" smtClean="0">
                <a:latin typeface="Pompiere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400" dirty="0" err="1" smtClean="0">
                <a:latin typeface="Pompiere" charset="0"/>
                <a:ea typeface="Tahoma" pitchFamily="34" charset="0"/>
                <a:cs typeface="Tahoma" pitchFamily="34" charset="0"/>
              </a:rPr>
              <a:t>sampel</a:t>
            </a:r>
            <a:r>
              <a:rPr lang="en-US" sz="2400" dirty="0" smtClean="0">
                <a:latin typeface="Pompiere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400" dirty="0" err="1" smtClean="0">
                <a:latin typeface="Pompiere" charset="0"/>
                <a:ea typeface="Tahoma" pitchFamily="34" charset="0"/>
                <a:cs typeface="Tahoma" pitchFamily="34" charset="0"/>
              </a:rPr>
              <a:t>dari</a:t>
            </a:r>
            <a:r>
              <a:rPr lang="en-US" sz="2400" dirty="0" smtClean="0">
                <a:latin typeface="Pompiere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400" dirty="0" err="1" smtClean="0">
                <a:latin typeface="Pompiere" charset="0"/>
                <a:ea typeface="Tahoma" pitchFamily="34" charset="0"/>
                <a:cs typeface="Tahoma" pitchFamily="34" charset="0"/>
              </a:rPr>
              <a:t>kedua</a:t>
            </a:r>
            <a:r>
              <a:rPr lang="en-US" sz="2400" dirty="0" smtClean="0">
                <a:latin typeface="Pompiere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400" dirty="0" err="1" smtClean="0">
                <a:latin typeface="Pompiere" charset="0"/>
                <a:ea typeface="Tahoma" pitchFamily="34" charset="0"/>
                <a:cs typeface="Tahoma" pitchFamily="34" charset="0"/>
              </a:rPr>
              <a:t>metode</a:t>
            </a:r>
            <a:r>
              <a:rPr lang="en-US" sz="2400" dirty="0" smtClean="0">
                <a:latin typeface="Pompiere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400" dirty="0" err="1" smtClean="0">
                <a:latin typeface="Pompiere" charset="0"/>
                <a:ea typeface="Tahoma" pitchFamily="34" charset="0"/>
                <a:cs typeface="Tahoma" pitchFamily="34" charset="0"/>
              </a:rPr>
              <a:t>tersebut</a:t>
            </a:r>
            <a:r>
              <a:rPr lang="en-US" sz="2400" dirty="0" smtClean="0">
                <a:latin typeface="Pompiere" charset="0"/>
                <a:ea typeface="Tahoma" pitchFamily="34" charset="0"/>
                <a:cs typeface="Tahoma" pitchFamily="34" charset="0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30941694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36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3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3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69" grpId="0"/>
      <p:bldP spid="9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64" name="Google Shape;3364;p34"/>
          <p:cNvSpPr/>
          <p:nvPr/>
        </p:nvSpPr>
        <p:spPr>
          <a:xfrm>
            <a:off x="3665150" y="1267200"/>
            <a:ext cx="11049905" cy="1334704"/>
          </a:xfrm>
          <a:custGeom>
            <a:avLst/>
            <a:gdLst/>
            <a:ahLst/>
            <a:cxnLst/>
            <a:rect l="l" t="t" r="r" b="b"/>
            <a:pathLst>
              <a:path w="2127027" h="400812" extrusionOk="0">
                <a:moveTo>
                  <a:pt x="605497" y="13513"/>
                </a:moveTo>
                <a:cubicBezTo>
                  <a:pt x="462622" y="14084"/>
                  <a:pt x="319271" y="14370"/>
                  <a:pt x="176205" y="11703"/>
                </a:cubicBezTo>
                <a:cubicBezTo>
                  <a:pt x="122294" y="10750"/>
                  <a:pt x="58762" y="16084"/>
                  <a:pt x="2374" y="7321"/>
                </a:cubicBezTo>
                <a:cubicBezTo>
                  <a:pt x="53618" y="62471"/>
                  <a:pt x="97148" y="122288"/>
                  <a:pt x="144392" y="181534"/>
                </a:cubicBezTo>
                <a:cubicBezTo>
                  <a:pt x="147754" y="185009"/>
                  <a:pt x="148421" y="190291"/>
                  <a:pt x="146011" y="194488"/>
                </a:cubicBezTo>
                <a:cubicBezTo>
                  <a:pt x="97148" y="263163"/>
                  <a:pt x="50761" y="333648"/>
                  <a:pt x="-7" y="400799"/>
                </a:cubicBezTo>
                <a:cubicBezTo>
                  <a:pt x="84765" y="399466"/>
                  <a:pt x="169442" y="396989"/>
                  <a:pt x="254120" y="395179"/>
                </a:cubicBezTo>
                <a:cubicBezTo>
                  <a:pt x="603020" y="387464"/>
                  <a:pt x="951921" y="380511"/>
                  <a:pt x="1300917" y="376129"/>
                </a:cubicBezTo>
                <a:cubicBezTo>
                  <a:pt x="1571618" y="372986"/>
                  <a:pt x="1847462" y="359937"/>
                  <a:pt x="2118067" y="380606"/>
                </a:cubicBezTo>
                <a:cubicBezTo>
                  <a:pt x="2084844" y="335694"/>
                  <a:pt x="2054897" y="288456"/>
                  <a:pt x="2028437" y="239255"/>
                </a:cubicBezTo>
                <a:cubicBezTo>
                  <a:pt x="2020436" y="224301"/>
                  <a:pt x="2003672" y="202584"/>
                  <a:pt x="2005100" y="184772"/>
                </a:cubicBezTo>
                <a:cubicBezTo>
                  <a:pt x="2006243" y="172009"/>
                  <a:pt x="2021198" y="150768"/>
                  <a:pt x="2027008" y="139338"/>
                </a:cubicBezTo>
                <a:cubicBezTo>
                  <a:pt x="2037228" y="118763"/>
                  <a:pt x="2048515" y="98734"/>
                  <a:pt x="2060822" y="79330"/>
                </a:cubicBezTo>
                <a:cubicBezTo>
                  <a:pt x="2079271" y="50067"/>
                  <a:pt x="2101541" y="23386"/>
                  <a:pt x="2127020" y="-13"/>
                </a:cubicBezTo>
                <a:cubicBezTo>
                  <a:pt x="1982431" y="-13"/>
                  <a:pt x="1837841" y="1892"/>
                  <a:pt x="1693347" y="3416"/>
                </a:cubicBezTo>
                <a:cubicBezTo>
                  <a:pt x="1330730" y="7607"/>
                  <a:pt x="968018" y="12370"/>
                  <a:pt x="605497" y="13513"/>
                </a:cubicBezTo>
                <a:close/>
              </a:path>
            </a:pathLst>
          </a:custGeom>
          <a:solidFill>
            <a:srgbClr val="FFFFFF"/>
          </a:solidFill>
          <a:ln w="22860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68" name="Google Shape;3368;p34"/>
          <p:cNvSpPr/>
          <p:nvPr/>
        </p:nvSpPr>
        <p:spPr>
          <a:xfrm>
            <a:off x="3619050" y="1267200"/>
            <a:ext cx="11049905" cy="1334704"/>
          </a:xfrm>
          <a:custGeom>
            <a:avLst/>
            <a:gdLst/>
            <a:ahLst/>
            <a:cxnLst/>
            <a:rect l="l" t="t" r="r" b="b"/>
            <a:pathLst>
              <a:path w="2127027" h="400812" extrusionOk="0">
                <a:moveTo>
                  <a:pt x="605497" y="13513"/>
                </a:moveTo>
                <a:cubicBezTo>
                  <a:pt x="462622" y="14084"/>
                  <a:pt x="319271" y="14370"/>
                  <a:pt x="176205" y="11703"/>
                </a:cubicBezTo>
                <a:cubicBezTo>
                  <a:pt x="122294" y="10750"/>
                  <a:pt x="58762" y="16084"/>
                  <a:pt x="2374" y="7321"/>
                </a:cubicBezTo>
                <a:cubicBezTo>
                  <a:pt x="53618" y="62471"/>
                  <a:pt x="97148" y="122288"/>
                  <a:pt x="144392" y="181534"/>
                </a:cubicBezTo>
                <a:cubicBezTo>
                  <a:pt x="147754" y="185009"/>
                  <a:pt x="148421" y="190291"/>
                  <a:pt x="146011" y="194488"/>
                </a:cubicBezTo>
                <a:cubicBezTo>
                  <a:pt x="97148" y="263163"/>
                  <a:pt x="50761" y="333648"/>
                  <a:pt x="-7" y="400799"/>
                </a:cubicBezTo>
                <a:cubicBezTo>
                  <a:pt x="84765" y="399466"/>
                  <a:pt x="169442" y="396989"/>
                  <a:pt x="254120" y="395179"/>
                </a:cubicBezTo>
                <a:cubicBezTo>
                  <a:pt x="603020" y="387464"/>
                  <a:pt x="951921" y="380511"/>
                  <a:pt x="1300917" y="376129"/>
                </a:cubicBezTo>
                <a:cubicBezTo>
                  <a:pt x="1571618" y="372986"/>
                  <a:pt x="1847462" y="359937"/>
                  <a:pt x="2118067" y="380606"/>
                </a:cubicBezTo>
                <a:cubicBezTo>
                  <a:pt x="2084844" y="335694"/>
                  <a:pt x="2054897" y="288456"/>
                  <a:pt x="2028437" y="239255"/>
                </a:cubicBezTo>
                <a:cubicBezTo>
                  <a:pt x="2020436" y="224301"/>
                  <a:pt x="2003672" y="202584"/>
                  <a:pt x="2005100" y="184772"/>
                </a:cubicBezTo>
                <a:cubicBezTo>
                  <a:pt x="2006243" y="172009"/>
                  <a:pt x="2021198" y="150768"/>
                  <a:pt x="2027008" y="139338"/>
                </a:cubicBezTo>
                <a:cubicBezTo>
                  <a:pt x="2037228" y="118763"/>
                  <a:pt x="2048515" y="98734"/>
                  <a:pt x="2060822" y="79330"/>
                </a:cubicBezTo>
                <a:cubicBezTo>
                  <a:pt x="2079271" y="50067"/>
                  <a:pt x="2101541" y="23386"/>
                  <a:pt x="2127020" y="-13"/>
                </a:cubicBezTo>
                <a:cubicBezTo>
                  <a:pt x="1982431" y="-13"/>
                  <a:pt x="1837841" y="1892"/>
                  <a:pt x="1693347" y="3416"/>
                </a:cubicBezTo>
                <a:cubicBezTo>
                  <a:pt x="1330730" y="7607"/>
                  <a:pt x="968018" y="12370"/>
                  <a:pt x="605497" y="13513"/>
                </a:cubicBezTo>
                <a:close/>
              </a:path>
            </a:pathLst>
          </a:custGeom>
          <a:solidFill>
            <a:schemeClr val="lt2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69" name="Google Shape;3369;p34"/>
          <p:cNvSpPr txBox="1"/>
          <p:nvPr/>
        </p:nvSpPr>
        <p:spPr>
          <a:xfrm>
            <a:off x="4731026" y="1120200"/>
            <a:ext cx="9004852" cy="162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37150" tIns="137150" rIns="137150" bIns="13715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600" b="1" dirty="0" smtClean="0">
                <a:solidFill>
                  <a:schemeClr val="dk1"/>
                </a:solidFill>
                <a:latin typeface="Pompiere"/>
                <a:ea typeface="Pompiere"/>
                <a:cs typeface="Pompiere"/>
                <a:sym typeface="Pompiere"/>
              </a:rPr>
              <a:t>Latihan soal</a:t>
            </a:r>
            <a:endParaRPr sz="6600" b="1" dirty="0">
              <a:solidFill>
                <a:schemeClr val="dk1"/>
              </a:solidFill>
              <a:latin typeface="Pompiere"/>
              <a:ea typeface="Pompiere"/>
              <a:cs typeface="Pompiere"/>
              <a:sym typeface="Pompiere"/>
            </a:endParaRPr>
          </a:p>
        </p:txBody>
      </p:sp>
      <p:sp>
        <p:nvSpPr>
          <p:cNvPr id="3370" name="Google Shape;3370;p34"/>
          <p:cNvSpPr txBox="1"/>
          <p:nvPr/>
        </p:nvSpPr>
        <p:spPr>
          <a:xfrm>
            <a:off x="9657075" y="4306550"/>
            <a:ext cx="7214100" cy="458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37150" tIns="137150" rIns="137150" bIns="137150" anchor="t" anchorCtr="0">
            <a:noAutofit/>
          </a:bodyPr>
          <a:lstStyle/>
          <a:p>
            <a:pPr lvl="0" algn="just"/>
            <a:r>
              <a:rPr lang="en-US" sz="2400" dirty="0" smtClean="0">
                <a:latin typeface="Pompiere" charset="0"/>
                <a:ea typeface="Tahoma" pitchFamily="34" charset="0"/>
                <a:cs typeface="Tahoma" pitchFamily="34" charset="0"/>
                <a:sym typeface="Questrial"/>
              </a:rPr>
              <a:t>4. </a:t>
            </a:r>
            <a:r>
              <a:rPr lang="en-US" sz="2400" dirty="0" err="1" smtClean="0">
                <a:latin typeface="Pompiere" charset="0"/>
                <a:ea typeface="Tahoma" pitchFamily="34" charset="0"/>
                <a:cs typeface="Tahoma" pitchFamily="34" charset="0"/>
                <a:sym typeface="Questrial"/>
              </a:rPr>
              <a:t>Jumlah</a:t>
            </a:r>
            <a:r>
              <a:rPr lang="en-US" sz="2400" dirty="0" smtClean="0">
                <a:latin typeface="Pompiere" charset="0"/>
                <a:ea typeface="Tahoma" pitchFamily="34" charset="0"/>
                <a:cs typeface="Tahoma" pitchFamily="34" charset="0"/>
                <a:sym typeface="Questrial"/>
              </a:rPr>
              <a:t> </a:t>
            </a:r>
            <a:r>
              <a:rPr lang="en-US" sz="2400" dirty="0" err="1" smtClean="0">
                <a:latin typeface="Pompiere" charset="0"/>
                <a:ea typeface="Tahoma" pitchFamily="34" charset="0"/>
                <a:cs typeface="Tahoma" pitchFamily="34" charset="0"/>
                <a:sym typeface="Questrial"/>
              </a:rPr>
              <a:t>penduduk</a:t>
            </a:r>
            <a:r>
              <a:rPr lang="en-US" sz="2400" dirty="0" smtClean="0">
                <a:latin typeface="Pompiere" charset="0"/>
                <a:ea typeface="Tahoma" pitchFamily="34" charset="0"/>
                <a:cs typeface="Tahoma" pitchFamily="34" charset="0"/>
                <a:sym typeface="Questrial"/>
              </a:rPr>
              <a:t> </a:t>
            </a:r>
            <a:r>
              <a:rPr lang="en-US" sz="2400" dirty="0" err="1" smtClean="0">
                <a:latin typeface="Pompiere" charset="0"/>
                <a:ea typeface="Tahoma" pitchFamily="34" charset="0"/>
                <a:cs typeface="Tahoma" pitchFamily="34" charset="0"/>
                <a:sym typeface="Questrial"/>
              </a:rPr>
              <a:t>sebuah</a:t>
            </a:r>
            <a:r>
              <a:rPr lang="en-US" sz="2400" dirty="0" smtClean="0">
                <a:latin typeface="Pompiere" charset="0"/>
                <a:ea typeface="Tahoma" pitchFamily="34" charset="0"/>
                <a:cs typeface="Tahoma" pitchFamily="34" charset="0"/>
                <a:sym typeface="Questrial"/>
              </a:rPr>
              <a:t> </a:t>
            </a:r>
            <a:r>
              <a:rPr lang="en-US" sz="2400" dirty="0" err="1" smtClean="0">
                <a:latin typeface="Pompiere" charset="0"/>
                <a:ea typeface="Tahoma" pitchFamily="34" charset="0"/>
                <a:cs typeface="Tahoma" pitchFamily="34" charset="0"/>
                <a:sym typeface="Questrial"/>
              </a:rPr>
              <a:t>kota</a:t>
            </a:r>
            <a:r>
              <a:rPr lang="en-US" sz="2400" dirty="0" smtClean="0">
                <a:latin typeface="Pompiere" charset="0"/>
                <a:ea typeface="Tahoma" pitchFamily="34" charset="0"/>
                <a:cs typeface="Tahoma" pitchFamily="34" charset="0"/>
                <a:sym typeface="Questrial"/>
              </a:rPr>
              <a:t> </a:t>
            </a:r>
            <a:r>
              <a:rPr lang="en-US" sz="2400" dirty="0" err="1" smtClean="0">
                <a:latin typeface="Pompiere" charset="0"/>
                <a:ea typeface="Tahoma" pitchFamily="34" charset="0"/>
                <a:cs typeface="Tahoma" pitchFamily="34" charset="0"/>
                <a:sym typeface="Questrial"/>
              </a:rPr>
              <a:t>kecil</a:t>
            </a:r>
            <a:r>
              <a:rPr lang="en-US" sz="2400" dirty="0" smtClean="0">
                <a:latin typeface="Pompiere" charset="0"/>
                <a:ea typeface="Tahoma" pitchFamily="34" charset="0"/>
                <a:cs typeface="Tahoma" pitchFamily="34" charset="0"/>
                <a:sym typeface="Questrial"/>
              </a:rPr>
              <a:t> </a:t>
            </a:r>
            <a:r>
              <a:rPr lang="en-US" sz="2400" dirty="0" err="1" smtClean="0">
                <a:latin typeface="Pompiere" charset="0"/>
                <a:ea typeface="Tahoma" pitchFamily="34" charset="0"/>
                <a:cs typeface="Tahoma" pitchFamily="34" charset="0"/>
                <a:sym typeface="Questrial"/>
              </a:rPr>
              <a:t>pada</a:t>
            </a:r>
            <a:r>
              <a:rPr lang="en-US" sz="2400" dirty="0" smtClean="0">
                <a:latin typeface="Pompiere" charset="0"/>
                <a:ea typeface="Tahoma" pitchFamily="34" charset="0"/>
                <a:cs typeface="Tahoma" pitchFamily="34" charset="0"/>
                <a:sym typeface="Questrial"/>
              </a:rPr>
              <a:t> </a:t>
            </a:r>
            <a:r>
              <a:rPr lang="en-US" sz="2400" dirty="0" err="1" smtClean="0">
                <a:latin typeface="Pompiere" charset="0"/>
                <a:ea typeface="Tahoma" pitchFamily="34" charset="0"/>
                <a:cs typeface="Tahoma" pitchFamily="34" charset="0"/>
                <a:sym typeface="Questrial"/>
              </a:rPr>
              <a:t>tahun</a:t>
            </a:r>
            <a:r>
              <a:rPr lang="en-US" sz="2400" dirty="0" smtClean="0">
                <a:latin typeface="Pompiere" charset="0"/>
                <a:ea typeface="Tahoma" pitchFamily="34" charset="0"/>
                <a:cs typeface="Tahoma" pitchFamily="34" charset="0"/>
                <a:sym typeface="Questrial"/>
              </a:rPr>
              <a:t> 2015 </a:t>
            </a:r>
            <a:r>
              <a:rPr lang="en-US" sz="2400" dirty="0" err="1" smtClean="0">
                <a:latin typeface="Pompiere" charset="0"/>
                <a:ea typeface="Tahoma" pitchFamily="34" charset="0"/>
                <a:cs typeface="Tahoma" pitchFamily="34" charset="0"/>
                <a:sym typeface="Questrial"/>
              </a:rPr>
              <a:t>adalah</a:t>
            </a:r>
            <a:r>
              <a:rPr lang="en-US" sz="2400" dirty="0" smtClean="0">
                <a:latin typeface="Pompiere" charset="0"/>
                <a:ea typeface="Tahoma" pitchFamily="34" charset="0"/>
                <a:cs typeface="Tahoma" pitchFamily="34" charset="0"/>
                <a:sym typeface="Questrial"/>
              </a:rPr>
              <a:t> 10.000 </a:t>
            </a:r>
            <a:r>
              <a:rPr lang="en-US" sz="2400" dirty="0" err="1" smtClean="0">
                <a:latin typeface="Pompiere" charset="0"/>
                <a:ea typeface="Tahoma" pitchFamily="34" charset="0"/>
                <a:cs typeface="Tahoma" pitchFamily="34" charset="0"/>
                <a:sym typeface="Questrial"/>
              </a:rPr>
              <a:t>jiwa</a:t>
            </a:r>
            <a:r>
              <a:rPr lang="en-US" sz="2400" dirty="0" smtClean="0">
                <a:latin typeface="Pompiere" charset="0"/>
                <a:ea typeface="Tahoma" pitchFamily="34" charset="0"/>
                <a:cs typeface="Tahoma" pitchFamily="34" charset="0"/>
                <a:sym typeface="Questrial"/>
              </a:rPr>
              <a:t>, </a:t>
            </a:r>
            <a:r>
              <a:rPr lang="en-US" sz="2400" dirty="0" err="1" smtClean="0">
                <a:latin typeface="Pompiere" charset="0"/>
                <a:ea typeface="Tahoma" pitchFamily="34" charset="0"/>
                <a:cs typeface="Tahoma" pitchFamily="34" charset="0"/>
                <a:sym typeface="Questrial"/>
              </a:rPr>
              <a:t>dengan</a:t>
            </a:r>
            <a:r>
              <a:rPr lang="en-US" sz="2400" dirty="0" smtClean="0">
                <a:latin typeface="Pompiere" charset="0"/>
                <a:ea typeface="Tahoma" pitchFamily="34" charset="0"/>
                <a:cs typeface="Tahoma" pitchFamily="34" charset="0"/>
                <a:sym typeface="Questrial"/>
              </a:rPr>
              <a:t> </a:t>
            </a:r>
            <a:r>
              <a:rPr lang="en-US" sz="2400" dirty="0" err="1" smtClean="0">
                <a:latin typeface="Pompiere" charset="0"/>
                <a:ea typeface="Tahoma" pitchFamily="34" charset="0"/>
                <a:cs typeface="Tahoma" pitchFamily="34" charset="0"/>
                <a:sym typeface="Questrial"/>
              </a:rPr>
              <a:t>tingkat</a:t>
            </a:r>
            <a:r>
              <a:rPr lang="en-US" sz="2400" dirty="0" smtClean="0">
                <a:latin typeface="Pompiere" charset="0"/>
                <a:ea typeface="Tahoma" pitchFamily="34" charset="0"/>
                <a:cs typeface="Tahoma" pitchFamily="34" charset="0"/>
                <a:sym typeface="Questrial"/>
              </a:rPr>
              <a:t> </a:t>
            </a:r>
            <a:r>
              <a:rPr lang="en-US" sz="2400" dirty="0" err="1" smtClean="0">
                <a:latin typeface="Pompiere" charset="0"/>
                <a:ea typeface="Tahoma" pitchFamily="34" charset="0"/>
                <a:cs typeface="Tahoma" pitchFamily="34" charset="0"/>
                <a:sym typeface="Questrial"/>
              </a:rPr>
              <a:t>kepadatan</a:t>
            </a:r>
            <a:r>
              <a:rPr lang="en-US" sz="2400" dirty="0" smtClean="0">
                <a:latin typeface="Pompiere" charset="0"/>
                <a:ea typeface="Tahoma" pitchFamily="34" charset="0"/>
                <a:cs typeface="Tahoma" pitchFamily="34" charset="0"/>
                <a:sym typeface="Questrial"/>
              </a:rPr>
              <a:t> normal (Cd </a:t>
            </a:r>
            <a:r>
              <a:rPr lang="en-US" sz="2400" dirty="0" err="1" smtClean="0">
                <a:latin typeface="Pompiere" charset="0"/>
                <a:ea typeface="Tahoma" pitchFamily="34" charset="0"/>
                <a:cs typeface="Tahoma" pitchFamily="34" charset="0"/>
                <a:sym typeface="Questrial"/>
              </a:rPr>
              <a:t>dianggap</a:t>
            </a:r>
            <a:r>
              <a:rPr lang="en-US" sz="2400" dirty="0" smtClean="0">
                <a:latin typeface="Pompiere" charset="0"/>
                <a:ea typeface="Tahoma" pitchFamily="34" charset="0"/>
                <a:cs typeface="Tahoma" pitchFamily="34" charset="0"/>
                <a:sym typeface="Questrial"/>
              </a:rPr>
              <a:t>=1). Rata-rata </a:t>
            </a:r>
            <a:r>
              <a:rPr lang="en-US" sz="2400" dirty="0" err="1" smtClean="0">
                <a:latin typeface="Pompiere" charset="0"/>
                <a:ea typeface="Tahoma" pitchFamily="34" charset="0"/>
                <a:cs typeface="Tahoma" pitchFamily="34" charset="0"/>
                <a:sym typeface="Questrial"/>
              </a:rPr>
              <a:t>penghuni</a:t>
            </a:r>
            <a:r>
              <a:rPr lang="en-US" sz="2400" dirty="0" smtClean="0">
                <a:latin typeface="Pompiere" charset="0"/>
                <a:ea typeface="Tahoma" pitchFamily="34" charset="0"/>
                <a:cs typeface="Tahoma" pitchFamily="34" charset="0"/>
                <a:sym typeface="Questrial"/>
              </a:rPr>
              <a:t> per </a:t>
            </a:r>
            <a:r>
              <a:rPr lang="en-US" sz="2400" dirty="0" err="1" smtClean="0">
                <a:latin typeface="Pompiere" charset="0"/>
                <a:ea typeface="Tahoma" pitchFamily="34" charset="0"/>
                <a:cs typeface="Tahoma" pitchFamily="34" charset="0"/>
                <a:sym typeface="Questrial"/>
              </a:rPr>
              <a:t>rumah</a:t>
            </a:r>
            <a:r>
              <a:rPr lang="en-US" sz="2400" dirty="0" smtClean="0">
                <a:latin typeface="Pompiere" charset="0"/>
                <a:ea typeface="Tahoma" pitchFamily="34" charset="0"/>
                <a:cs typeface="Tahoma" pitchFamily="34" charset="0"/>
                <a:sym typeface="Questrial"/>
              </a:rPr>
              <a:t> di </a:t>
            </a:r>
            <a:r>
              <a:rPr lang="en-US" sz="2400" dirty="0" err="1" smtClean="0">
                <a:latin typeface="Pompiere" charset="0"/>
                <a:ea typeface="Tahoma" pitchFamily="34" charset="0"/>
                <a:cs typeface="Tahoma" pitchFamily="34" charset="0"/>
                <a:sym typeface="Questrial"/>
              </a:rPr>
              <a:t>kota</a:t>
            </a:r>
            <a:r>
              <a:rPr lang="en-US" sz="2400" dirty="0" smtClean="0">
                <a:latin typeface="Pompiere" charset="0"/>
                <a:ea typeface="Tahoma" pitchFamily="34" charset="0"/>
                <a:cs typeface="Tahoma" pitchFamily="34" charset="0"/>
                <a:sym typeface="Questrial"/>
              </a:rPr>
              <a:t> </a:t>
            </a:r>
            <a:r>
              <a:rPr lang="en-US" sz="2400" dirty="0" err="1" smtClean="0">
                <a:latin typeface="Pompiere" charset="0"/>
                <a:ea typeface="Tahoma" pitchFamily="34" charset="0"/>
                <a:cs typeface="Tahoma" pitchFamily="34" charset="0"/>
                <a:sym typeface="Questrial"/>
              </a:rPr>
              <a:t>tersebut</a:t>
            </a:r>
            <a:r>
              <a:rPr lang="en-US" sz="2400" dirty="0" smtClean="0">
                <a:latin typeface="Pompiere" charset="0"/>
                <a:ea typeface="Tahoma" pitchFamily="34" charset="0"/>
                <a:cs typeface="Tahoma" pitchFamily="34" charset="0"/>
                <a:sym typeface="Questrial"/>
              </a:rPr>
              <a:t> </a:t>
            </a:r>
            <a:r>
              <a:rPr lang="en-US" sz="2400" dirty="0" err="1" smtClean="0">
                <a:latin typeface="Pompiere" charset="0"/>
                <a:ea typeface="Tahoma" pitchFamily="34" charset="0"/>
                <a:cs typeface="Tahoma" pitchFamily="34" charset="0"/>
                <a:sym typeface="Questrial"/>
              </a:rPr>
              <a:t>adalah</a:t>
            </a:r>
            <a:r>
              <a:rPr lang="en-US" sz="2400" dirty="0" smtClean="0">
                <a:latin typeface="Pompiere" charset="0"/>
                <a:ea typeface="Tahoma" pitchFamily="34" charset="0"/>
                <a:cs typeface="Tahoma" pitchFamily="34" charset="0"/>
                <a:sym typeface="Questrial"/>
              </a:rPr>
              <a:t> 5 orang. </a:t>
            </a:r>
            <a:r>
              <a:rPr lang="en-US" sz="2400" dirty="0" err="1" smtClean="0">
                <a:latin typeface="Pompiere" charset="0"/>
                <a:ea typeface="Tahoma" pitchFamily="34" charset="0"/>
                <a:cs typeface="Tahoma" pitchFamily="34" charset="0"/>
                <a:sym typeface="Questrial"/>
              </a:rPr>
              <a:t>Bila</a:t>
            </a:r>
            <a:r>
              <a:rPr lang="en-US" sz="2400" dirty="0" smtClean="0">
                <a:latin typeface="Pompiere" charset="0"/>
                <a:ea typeface="Tahoma" pitchFamily="34" charset="0"/>
                <a:cs typeface="Tahoma" pitchFamily="34" charset="0"/>
                <a:sym typeface="Questrial"/>
              </a:rPr>
              <a:t> </a:t>
            </a:r>
            <a:r>
              <a:rPr lang="en-US" sz="2400" dirty="0" err="1" smtClean="0">
                <a:latin typeface="Pompiere" charset="0"/>
                <a:ea typeface="Tahoma" pitchFamily="34" charset="0"/>
                <a:cs typeface="Tahoma" pitchFamily="34" charset="0"/>
                <a:sym typeface="Questrial"/>
              </a:rPr>
              <a:t>akan</a:t>
            </a:r>
            <a:r>
              <a:rPr lang="en-US" sz="2400" dirty="0" smtClean="0">
                <a:latin typeface="Pompiere" charset="0"/>
                <a:ea typeface="Tahoma" pitchFamily="34" charset="0"/>
                <a:cs typeface="Tahoma" pitchFamily="34" charset="0"/>
                <a:sym typeface="Questrial"/>
              </a:rPr>
              <a:t> </a:t>
            </a:r>
            <a:r>
              <a:rPr lang="en-US" sz="2400" dirty="0" err="1" smtClean="0">
                <a:latin typeface="Pompiere" charset="0"/>
                <a:ea typeface="Tahoma" pitchFamily="34" charset="0"/>
                <a:cs typeface="Tahoma" pitchFamily="34" charset="0"/>
                <a:sym typeface="Questrial"/>
              </a:rPr>
              <a:t>dilakukan</a:t>
            </a:r>
            <a:r>
              <a:rPr lang="en-US" sz="2400" dirty="0" smtClean="0">
                <a:latin typeface="Pompiere" charset="0"/>
                <a:ea typeface="Tahoma" pitchFamily="34" charset="0"/>
                <a:cs typeface="Tahoma" pitchFamily="34" charset="0"/>
                <a:sym typeface="Questrial"/>
              </a:rPr>
              <a:t> sampling </a:t>
            </a:r>
            <a:r>
              <a:rPr lang="en-US" sz="2400" dirty="0" err="1" smtClean="0">
                <a:latin typeface="Pompiere" charset="0"/>
                <a:ea typeface="Tahoma" pitchFamily="34" charset="0"/>
                <a:cs typeface="Tahoma" pitchFamily="34" charset="0"/>
                <a:sym typeface="Questrial"/>
              </a:rPr>
              <a:t>timbulan</a:t>
            </a:r>
            <a:r>
              <a:rPr lang="en-US" sz="2400" dirty="0" smtClean="0">
                <a:latin typeface="Pompiere" charset="0"/>
                <a:ea typeface="Tahoma" pitchFamily="34" charset="0"/>
                <a:cs typeface="Tahoma" pitchFamily="34" charset="0"/>
                <a:sym typeface="Questrial"/>
              </a:rPr>
              <a:t> </a:t>
            </a:r>
            <a:r>
              <a:rPr lang="en-US" sz="2400" dirty="0" err="1" smtClean="0">
                <a:latin typeface="Pompiere" charset="0"/>
                <a:ea typeface="Tahoma" pitchFamily="34" charset="0"/>
                <a:cs typeface="Tahoma" pitchFamily="34" charset="0"/>
                <a:sym typeface="Questrial"/>
              </a:rPr>
              <a:t>sampah</a:t>
            </a:r>
            <a:r>
              <a:rPr lang="en-US" sz="2400" dirty="0" smtClean="0">
                <a:latin typeface="Pompiere" charset="0"/>
                <a:ea typeface="Tahoma" pitchFamily="34" charset="0"/>
                <a:cs typeface="Tahoma" pitchFamily="34" charset="0"/>
                <a:sym typeface="Questrial"/>
              </a:rPr>
              <a:t>, </a:t>
            </a:r>
            <a:r>
              <a:rPr lang="en-US" sz="2400" dirty="0" err="1" smtClean="0">
                <a:latin typeface="Pompiere" charset="0"/>
                <a:ea typeface="Tahoma" pitchFamily="34" charset="0"/>
                <a:cs typeface="Tahoma" pitchFamily="34" charset="0"/>
                <a:sym typeface="Questrial"/>
              </a:rPr>
              <a:t>tentukan</a:t>
            </a:r>
            <a:r>
              <a:rPr lang="en-US" sz="2400" dirty="0" smtClean="0">
                <a:latin typeface="Pompiere" charset="0"/>
                <a:ea typeface="Tahoma" pitchFamily="34" charset="0"/>
                <a:cs typeface="Tahoma" pitchFamily="34" charset="0"/>
                <a:sym typeface="Questrial"/>
              </a:rPr>
              <a:t> </a:t>
            </a:r>
            <a:r>
              <a:rPr lang="en-US" sz="2400" dirty="0" err="1" smtClean="0">
                <a:latin typeface="Pompiere" charset="0"/>
                <a:ea typeface="Tahoma" pitchFamily="34" charset="0"/>
                <a:cs typeface="Tahoma" pitchFamily="34" charset="0"/>
                <a:sym typeface="Questrial"/>
              </a:rPr>
              <a:t>berapa</a:t>
            </a:r>
            <a:r>
              <a:rPr lang="en-US" sz="2400" dirty="0" smtClean="0">
                <a:latin typeface="Pompiere" charset="0"/>
                <a:ea typeface="Tahoma" pitchFamily="34" charset="0"/>
                <a:cs typeface="Tahoma" pitchFamily="34" charset="0"/>
                <a:sym typeface="Questrial"/>
              </a:rPr>
              <a:t> </a:t>
            </a:r>
            <a:r>
              <a:rPr lang="en-US" sz="2400" dirty="0" err="1" smtClean="0">
                <a:latin typeface="Pompiere" charset="0"/>
                <a:ea typeface="Tahoma" pitchFamily="34" charset="0"/>
                <a:cs typeface="Tahoma" pitchFamily="34" charset="0"/>
                <a:sym typeface="Questrial"/>
              </a:rPr>
              <a:t>rumah</a:t>
            </a:r>
            <a:r>
              <a:rPr lang="en-US" sz="2400" dirty="0" smtClean="0">
                <a:latin typeface="Pompiere" charset="0"/>
                <a:ea typeface="Tahoma" pitchFamily="34" charset="0"/>
                <a:cs typeface="Tahoma" pitchFamily="34" charset="0"/>
                <a:sym typeface="Questrial"/>
              </a:rPr>
              <a:t> </a:t>
            </a:r>
            <a:r>
              <a:rPr lang="en-US" sz="2400" dirty="0" err="1" smtClean="0">
                <a:latin typeface="Pompiere" charset="0"/>
                <a:ea typeface="Tahoma" pitchFamily="34" charset="0"/>
                <a:cs typeface="Tahoma" pitchFamily="34" charset="0"/>
                <a:sym typeface="Questrial"/>
              </a:rPr>
              <a:t>tangga</a:t>
            </a:r>
            <a:r>
              <a:rPr lang="en-US" sz="2400" dirty="0" smtClean="0">
                <a:latin typeface="Pompiere" charset="0"/>
                <a:ea typeface="Tahoma" pitchFamily="34" charset="0"/>
                <a:cs typeface="Tahoma" pitchFamily="34" charset="0"/>
                <a:sym typeface="Questrial"/>
              </a:rPr>
              <a:t> yang </a:t>
            </a:r>
            <a:r>
              <a:rPr lang="en-US" sz="2400" dirty="0" err="1" smtClean="0">
                <a:latin typeface="Pompiere" charset="0"/>
                <a:ea typeface="Tahoma" pitchFamily="34" charset="0"/>
                <a:cs typeface="Tahoma" pitchFamily="34" charset="0"/>
                <a:sym typeface="Questrial"/>
              </a:rPr>
              <a:t>dibutuhkan</a:t>
            </a:r>
            <a:r>
              <a:rPr lang="en-US" sz="2400" dirty="0" smtClean="0">
                <a:latin typeface="Pompiere" charset="0"/>
                <a:ea typeface="Tahoma" pitchFamily="34" charset="0"/>
                <a:cs typeface="Tahoma" pitchFamily="34" charset="0"/>
                <a:sym typeface="Questrial"/>
              </a:rPr>
              <a:t> </a:t>
            </a:r>
            <a:r>
              <a:rPr lang="en-US" sz="2400" dirty="0" err="1" smtClean="0">
                <a:latin typeface="Pompiere" charset="0"/>
                <a:ea typeface="Tahoma" pitchFamily="34" charset="0"/>
                <a:cs typeface="Tahoma" pitchFamily="34" charset="0"/>
                <a:sym typeface="Questrial"/>
              </a:rPr>
              <a:t>sebagai</a:t>
            </a:r>
            <a:r>
              <a:rPr lang="en-US" sz="2400" dirty="0" smtClean="0">
                <a:latin typeface="Pompiere" charset="0"/>
                <a:ea typeface="Tahoma" pitchFamily="34" charset="0"/>
                <a:cs typeface="Tahoma" pitchFamily="34" charset="0"/>
                <a:sym typeface="Questrial"/>
              </a:rPr>
              <a:t> </a:t>
            </a:r>
            <a:r>
              <a:rPr lang="en-US" sz="2400" dirty="0" err="1" smtClean="0">
                <a:latin typeface="Pompiere" charset="0"/>
                <a:ea typeface="Tahoma" pitchFamily="34" charset="0"/>
                <a:cs typeface="Tahoma" pitchFamily="34" charset="0"/>
                <a:sym typeface="Questrial"/>
              </a:rPr>
              <a:t>sampel</a:t>
            </a:r>
            <a:r>
              <a:rPr lang="en-US" sz="2400" dirty="0" smtClean="0">
                <a:latin typeface="Pompiere" charset="0"/>
                <a:ea typeface="Tahoma" pitchFamily="34" charset="0"/>
                <a:cs typeface="Tahoma" pitchFamily="34" charset="0"/>
                <a:sym typeface="Questrial"/>
              </a:rPr>
              <a:t>, </a:t>
            </a:r>
            <a:r>
              <a:rPr lang="en-US" sz="2400" dirty="0" err="1" smtClean="0">
                <a:latin typeface="Pompiere" charset="0"/>
                <a:ea typeface="Tahoma" pitchFamily="34" charset="0"/>
                <a:cs typeface="Tahoma" pitchFamily="34" charset="0"/>
                <a:sym typeface="Questrial"/>
              </a:rPr>
              <a:t>bila</a:t>
            </a:r>
            <a:r>
              <a:rPr lang="en-US" sz="2400" dirty="0" smtClean="0">
                <a:latin typeface="Pompiere" charset="0"/>
                <a:ea typeface="Tahoma" pitchFamily="34" charset="0"/>
                <a:cs typeface="Tahoma" pitchFamily="34" charset="0"/>
                <a:sym typeface="Questrial"/>
              </a:rPr>
              <a:t>:</a:t>
            </a:r>
          </a:p>
          <a:p>
            <a:pPr marL="514350" lvl="0" indent="-514350" algn="just">
              <a:buAutoNum type="alphaLcPeriod"/>
            </a:pPr>
            <a:r>
              <a:rPr lang="en-US" sz="2400" dirty="0" err="1" smtClean="0">
                <a:latin typeface="Pompiere" charset="0"/>
                <a:ea typeface="Tahoma" pitchFamily="34" charset="0"/>
                <a:cs typeface="Tahoma" pitchFamily="34" charset="0"/>
                <a:sym typeface="Questrial"/>
              </a:rPr>
              <a:t>Satuan</a:t>
            </a:r>
            <a:r>
              <a:rPr lang="en-US" sz="2400" dirty="0" smtClean="0">
                <a:latin typeface="Pompiere" charset="0"/>
                <a:ea typeface="Tahoma" pitchFamily="34" charset="0"/>
                <a:cs typeface="Tahoma" pitchFamily="34" charset="0"/>
                <a:sym typeface="Questrial"/>
              </a:rPr>
              <a:t> </a:t>
            </a:r>
            <a:r>
              <a:rPr lang="en-US" sz="2400" dirty="0" err="1" smtClean="0">
                <a:latin typeface="Pompiere" charset="0"/>
                <a:ea typeface="Tahoma" pitchFamily="34" charset="0"/>
                <a:cs typeface="Tahoma" pitchFamily="34" charset="0"/>
                <a:sym typeface="Questrial"/>
              </a:rPr>
              <a:t>timbulan</a:t>
            </a:r>
            <a:r>
              <a:rPr lang="en-US" sz="2400" dirty="0" smtClean="0">
                <a:latin typeface="Pompiere" charset="0"/>
                <a:ea typeface="Tahoma" pitchFamily="34" charset="0"/>
                <a:cs typeface="Tahoma" pitchFamily="34" charset="0"/>
                <a:sym typeface="Questrial"/>
              </a:rPr>
              <a:t> </a:t>
            </a:r>
            <a:r>
              <a:rPr lang="en-US" sz="2400" dirty="0" err="1" smtClean="0">
                <a:latin typeface="Pompiere" charset="0"/>
                <a:ea typeface="Tahoma" pitchFamily="34" charset="0"/>
                <a:cs typeface="Tahoma" pitchFamily="34" charset="0"/>
                <a:sym typeface="Questrial"/>
              </a:rPr>
              <a:t>sampah</a:t>
            </a:r>
            <a:r>
              <a:rPr lang="en-US" sz="2400" dirty="0" smtClean="0">
                <a:latin typeface="Pompiere" charset="0"/>
                <a:ea typeface="Tahoma" pitchFamily="34" charset="0"/>
                <a:cs typeface="Tahoma" pitchFamily="34" charset="0"/>
                <a:sym typeface="Questrial"/>
              </a:rPr>
              <a:t> = 0,3 kg/orang/</a:t>
            </a:r>
            <a:r>
              <a:rPr lang="en-US" sz="2400" dirty="0" err="1" smtClean="0">
                <a:latin typeface="Pompiere" charset="0"/>
                <a:ea typeface="Tahoma" pitchFamily="34" charset="0"/>
                <a:cs typeface="Tahoma" pitchFamily="34" charset="0"/>
                <a:sym typeface="Questrial"/>
              </a:rPr>
              <a:t>hari</a:t>
            </a:r>
            <a:r>
              <a:rPr lang="en-US" sz="2400" dirty="0" smtClean="0">
                <a:latin typeface="Pompiere" charset="0"/>
                <a:ea typeface="Tahoma" pitchFamily="34" charset="0"/>
                <a:cs typeface="Tahoma" pitchFamily="34" charset="0"/>
                <a:sym typeface="Questrial"/>
              </a:rPr>
              <a:t> , </a:t>
            </a:r>
            <a:r>
              <a:rPr lang="en-US" sz="2400" dirty="0" err="1" smtClean="0">
                <a:latin typeface="Pompiere" charset="0"/>
                <a:ea typeface="Tahoma" pitchFamily="34" charset="0"/>
                <a:cs typeface="Tahoma" pitchFamily="34" charset="0"/>
                <a:sym typeface="Questrial"/>
              </a:rPr>
              <a:t>dan</a:t>
            </a:r>
            <a:r>
              <a:rPr lang="en-US" sz="2400" dirty="0" smtClean="0">
                <a:latin typeface="Pompiere" charset="0"/>
                <a:ea typeface="Tahoma" pitchFamily="34" charset="0"/>
                <a:cs typeface="Tahoma" pitchFamily="34" charset="0"/>
                <a:sym typeface="Questrial"/>
              </a:rPr>
              <a:t> </a:t>
            </a:r>
            <a:r>
              <a:rPr lang="en-US" sz="2400" dirty="0" err="1" smtClean="0">
                <a:latin typeface="Pompiere" charset="0"/>
                <a:ea typeface="Tahoma" pitchFamily="34" charset="0"/>
                <a:cs typeface="Tahoma" pitchFamily="34" charset="0"/>
                <a:sym typeface="Questrial"/>
              </a:rPr>
              <a:t>hitung</a:t>
            </a:r>
            <a:r>
              <a:rPr lang="en-US" sz="2400" dirty="0" smtClean="0">
                <a:latin typeface="Pompiere" charset="0"/>
                <a:ea typeface="Tahoma" pitchFamily="34" charset="0"/>
                <a:cs typeface="Tahoma" pitchFamily="34" charset="0"/>
                <a:sym typeface="Questrial"/>
              </a:rPr>
              <a:t> </a:t>
            </a:r>
            <a:r>
              <a:rPr lang="en-US" sz="2400" dirty="0" err="1" smtClean="0">
                <a:latin typeface="Pompiere" charset="0"/>
                <a:ea typeface="Tahoma" pitchFamily="34" charset="0"/>
                <a:cs typeface="Tahoma" pitchFamily="34" charset="0"/>
                <a:sym typeface="Questrial"/>
              </a:rPr>
              <a:t>jumlah</a:t>
            </a:r>
            <a:r>
              <a:rPr lang="en-US" sz="2400" dirty="0" smtClean="0">
                <a:latin typeface="Pompiere" charset="0"/>
                <a:ea typeface="Tahoma" pitchFamily="34" charset="0"/>
                <a:cs typeface="Tahoma" pitchFamily="34" charset="0"/>
                <a:sym typeface="Questrial"/>
              </a:rPr>
              <a:t> </a:t>
            </a:r>
            <a:r>
              <a:rPr lang="en-US" sz="2400" dirty="0" err="1" smtClean="0">
                <a:latin typeface="Pompiere" charset="0"/>
                <a:ea typeface="Tahoma" pitchFamily="34" charset="0"/>
                <a:cs typeface="Tahoma" pitchFamily="34" charset="0"/>
                <a:sym typeface="Questrial"/>
              </a:rPr>
              <a:t>sampah</a:t>
            </a:r>
            <a:r>
              <a:rPr lang="en-US" sz="2400" dirty="0" smtClean="0">
                <a:latin typeface="Pompiere" charset="0"/>
                <a:ea typeface="Tahoma" pitchFamily="34" charset="0"/>
                <a:cs typeface="Tahoma" pitchFamily="34" charset="0"/>
                <a:sym typeface="Questrial"/>
              </a:rPr>
              <a:t> yang </a:t>
            </a:r>
            <a:r>
              <a:rPr lang="en-US" sz="2400" dirty="0" err="1" smtClean="0">
                <a:latin typeface="Pompiere" charset="0"/>
                <a:ea typeface="Tahoma" pitchFamily="34" charset="0"/>
                <a:cs typeface="Tahoma" pitchFamily="34" charset="0"/>
                <a:sym typeface="Questrial"/>
              </a:rPr>
              <a:t>dihasilkan</a:t>
            </a:r>
            <a:r>
              <a:rPr lang="en-US" sz="2400" dirty="0" smtClean="0">
                <a:latin typeface="Pompiere" charset="0"/>
                <a:ea typeface="Tahoma" pitchFamily="34" charset="0"/>
                <a:cs typeface="Tahoma" pitchFamily="34" charset="0"/>
                <a:sym typeface="Questrial"/>
              </a:rPr>
              <a:t> </a:t>
            </a:r>
            <a:r>
              <a:rPr lang="en-US" sz="2400" dirty="0" err="1" smtClean="0">
                <a:latin typeface="Pompiere" charset="0"/>
                <a:ea typeface="Tahoma" pitchFamily="34" charset="0"/>
                <a:cs typeface="Tahoma" pitchFamily="34" charset="0"/>
                <a:sym typeface="Questrial"/>
              </a:rPr>
              <a:t>dari</a:t>
            </a:r>
            <a:r>
              <a:rPr lang="en-US" sz="2400" dirty="0" smtClean="0">
                <a:latin typeface="Pompiere" charset="0"/>
                <a:ea typeface="Tahoma" pitchFamily="34" charset="0"/>
                <a:cs typeface="Tahoma" pitchFamily="34" charset="0"/>
                <a:sym typeface="Questrial"/>
              </a:rPr>
              <a:t> </a:t>
            </a:r>
            <a:r>
              <a:rPr lang="en-US" sz="2400" dirty="0" err="1" smtClean="0">
                <a:latin typeface="Pompiere" charset="0"/>
                <a:ea typeface="Tahoma" pitchFamily="34" charset="0"/>
                <a:cs typeface="Tahoma" pitchFamily="34" charset="0"/>
                <a:sym typeface="Questrial"/>
              </a:rPr>
              <a:t>lingkungan</a:t>
            </a:r>
            <a:r>
              <a:rPr lang="en-US" sz="2400" dirty="0" smtClean="0">
                <a:latin typeface="Pompiere" charset="0"/>
                <a:ea typeface="Tahoma" pitchFamily="34" charset="0"/>
                <a:cs typeface="Tahoma" pitchFamily="34" charset="0"/>
                <a:sym typeface="Questrial"/>
              </a:rPr>
              <a:t> </a:t>
            </a:r>
            <a:r>
              <a:rPr lang="en-US" sz="2400" dirty="0" err="1" smtClean="0">
                <a:latin typeface="Pompiere" charset="0"/>
                <a:ea typeface="Tahoma" pitchFamily="34" charset="0"/>
                <a:cs typeface="Tahoma" pitchFamily="34" charset="0"/>
                <a:sym typeface="Questrial"/>
              </a:rPr>
              <a:t>permukiman</a:t>
            </a:r>
            <a:r>
              <a:rPr lang="en-US" sz="2400" dirty="0" smtClean="0">
                <a:latin typeface="Pompiere" charset="0"/>
                <a:ea typeface="Tahoma" pitchFamily="34" charset="0"/>
                <a:cs typeface="Tahoma" pitchFamily="34" charset="0"/>
                <a:sym typeface="Questrial"/>
              </a:rPr>
              <a:t> </a:t>
            </a:r>
            <a:r>
              <a:rPr lang="en-US" sz="2400" dirty="0" err="1" smtClean="0">
                <a:latin typeface="Pompiere" charset="0"/>
                <a:ea typeface="Tahoma" pitchFamily="34" charset="0"/>
                <a:cs typeface="Tahoma" pitchFamily="34" charset="0"/>
                <a:sym typeface="Questrial"/>
              </a:rPr>
              <a:t>kota</a:t>
            </a:r>
            <a:r>
              <a:rPr lang="en-US" sz="2400" dirty="0" smtClean="0">
                <a:latin typeface="Pompiere" charset="0"/>
                <a:ea typeface="Tahoma" pitchFamily="34" charset="0"/>
                <a:cs typeface="Tahoma" pitchFamily="34" charset="0"/>
                <a:sym typeface="Questrial"/>
              </a:rPr>
              <a:t> </a:t>
            </a:r>
            <a:r>
              <a:rPr lang="en-US" sz="2400" dirty="0" err="1" smtClean="0">
                <a:latin typeface="Pompiere" charset="0"/>
                <a:ea typeface="Tahoma" pitchFamily="34" charset="0"/>
                <a:cs typeface="Tahoma" pitchFamily="34" charset="0"/>
                <a:sym typeface="Questrial"/>
              </a:rPr>
              <a:t>tersebut</a:t>
            </a:r>
            <a:r>
              <a:rPr lang="en-US" sz="2400" dirty="0" smtClean="0">
                <a:latin typeface="Pompiere" charset="0"/>
                <a:ea typeface="Tahoma" pitchFamily="34" charset="0"/>
                <a:cs typeface="Tahoma" pitchFamily="34" charset="0"/>
                <a:sym typeface="Questrial"/>
              </a:rPr>
              <a:t> </a:t>
            </a:r>
            <a:r>
              <a:rPr lang="en-US" sz="2400" dirty="0" err="1" smtClean="0">
                <a:latin typeface="Pompiere" charset="0"/>
                <a:ea typeface="Tahoma" pitchFamily="34" charset="0"/>
                <a:cs typeface="Tahoma" pitchFamily="34" charset="0"/>
                <a:sym typeface="Questrial"/>
              </a:rPr>
              <a:t>pada</a:t>
            </a:r>
            <a:r>
              <a:rPr lang="en-US" sz="2400" dirty="0" smtClean="0">
                <a:latin typeface="Pompiere" charset="0"/>
                <a:ea typeface="Tahoma" pitchFamily="34" charset="0"/>
                <a:cs typeface="Tahoma" pitchFamily="34" charset="0"/>
                <a:sym typeface="Questrial"/>
              </a:rPr>
              <a:t> </a:t>
            </a:r>
            <a:r>
              <a:rPr lang="en-US" sz="2400" dirty="0" err="1" smtClean="0">
                <a:latin typeface="Pompiere" charset="0"/>
                <a:ea typeface="Tahoma" pitchFamily="34" charset="0"/>
                <a:cs typeface="Tahoma" pitchFamily="34" charset="0"/>
                <a:sym typeface="Questrial"/>
              </a:rPr>
              <a:t>tahun</a:t>
            </a:r>
            <a:r>
              <a:rPr lang="en-US" sz="2400" dirty="0" smtClean="0">
                <a:latin typeface="Pompiere" charset="0"/>
                <a:ea typeface="Tahoma" pitchFamily="34" charset="0"/>
                <a:cs typeface="Tahoma" pitchFamily="34" charset="0"/>
                <a:sym typeface="Questrial"/>
              </a:rPr>
              <a:t> 2015.</a:t>
            </a:r>
          </a:p>
          <a:p>
            <a:pPr marL="514350" lvl="0" indent="-514350" algn="just">
              <a:buAutoNum type="alphaLcPeriod"/>
            </a:pPr>
            <a:r>
              <a:rPr lang="en-US" sz="2400" dirty="0" err="1" smtClean="0">
                <a:latin typeface="Pompiere" charset="0"/>
                <a:ea typeface="Tahoma" pitchFamily="34" charset="0"/>
                <a:cs typeface="Tahoma" pitchFamily="34" charset="0"/>
                <a:sym typeface="Questrial"/>
              </a:rPr>
              <a:t>Saudara</a:t>
            </a:r>
            <a:r>
              <a:rPr lang="en-US" sz="2400" dirty="0" smtClean="0">
                <a:latin typeface="Pompiere" charset="0"/>
                <a:ea typeface="Tahoma" pitchFamily="34" charset="0"/>
                <a:cs typeface="Tahoma" pitchFamily="34" charset="0"/>
                <a:sym typeface="Questrial"/>
              </a:rPr>
              <a:t> </a:t>
            </a:r>
            <a:r>
              <a:rPr lang="en-US" sz="2400" dirty="0" err="1" smtClean="0">
                <a:latin typeface="Pompiere" charset="0"/>
                <a:ea typeface="Tahoma" pitchFamily="34" charset="0"/>
                <a:cs typeface="Tahoma" pitchFamily="34" charset="0"/>
                <a:sym typeface="Questrial"/>
              </a:rPr>
              <a:t>diminta</a:t>
            </a:r>
            <a:r>
              <a:rPr lang="en-US" sz="2400" dirty="0" smtClean="0">
                <a:latin typeface="Pompiere" charset="0"/>
                <a:ea typeface="Tahoma" pitchFamily="34" charset="0"/>
                <a:cs typeface="Tahoma" pitchFamily="34" charset="0"/>
                <a:sym typeface="Questrial"/>
              </a:rPr>
              <a:t> </a:t>
            </a:r>
            <a:r>
              <a:rPr lang="en-US" sz="2400" dirty="0" err="1" smtClean="0">
                <a:latin typeface="Pompiere" charset="0"/>
                <a:ea typeface="Tahoma" pitchFamily="34" charset="0"/>
                <a:cs typeface="Tahoma" pitchFamily="34" charset="0"/>
                <a:sym typeface="Questrial"/>
              </a:rPr>
              <a:t>untuk</a:t>
            </a:r>
            <a:r>
              <a:rPr lang="en-US" sz="2400" dirty="0" smtClean="0">
                <a:latin typeface="Pompiere" charset="0"/>
                <a:ea typeface="Tahoma" pitchFamily="34" charset="0"/>
                <a:cs typeface="Tahoma" pitchFamily="34" charset="0"/>
                <a:sym typeface="Questrial"/>
              </a:rPr>
              <a:t> </a:t>
            </a:r>
            <a:r>
              <a:rPr lang="en-US" sz="2400" dirty="0" err="1" smtClean="0">
                <a:latin typeface="Pompiere" charset="0"/>
                <a:ea typeface="Tahoma" pitchFamily="34" charset="0"/>
                <a:cs typeface="Tahoma" pitchFamily="34" charset="0"/>
                <a:sym typeface="Questrial"/>
              </a:rPr>
              <a:t>memproyeksikan</a:t>
            </a:r>
            <a:r>
              <a:rPr lang="en-US" sz="2400" dirty="0" smtClean="0">
                <a:latin typeface="Pompiere" charset="0"/>
                <a:ea typeface="Tahoma" pitchFamily="34" charset="0"/>
                <a:cs typeface="Tahoma" pitchFamily="34" charset="0"/>
                <a:sym typeface="Questrial"/>
              </a:rPr>
              <a:t> </a:t>
            </a:r>
            <a:r>
              <a:rPr lang="en-US" sz="2400" dirty="0" err="1" smtClean="0">
                <a:latin typeface="Pompiere" charset="0"/>
                <a:ea typeface="Tahoma" pitchFamily="34" charset="0"/>
                <a:cs typeface="Tahoma" pitchFamily="34" charset="0"/>
                <a:sym typeface="Questrial"/>
              </a:rPr>
              <a:t>jumlah</a:t>
            </a:r>
            <a:r>
              <a:rPr lang="en-US" sz="2400" dirty="0" smtClean="0">
                <a:latin typeface="Pompiere" charset="0"/>
                <a:ea typeface="Tahoma" pitchFamily="34" charset="0"/>
                <a:cs typeface="Tahoma" pitchFamily="34" charset="0"/>
                <a:sym typeface="Questrial"/>
              </a:rPr>
              <a:t> </a:t>
            </a:r>
            <a:r>
              <a:rPr lang="en-US" sz="2400" dirty="0" err="1" smtClean="0">
                <a:latin typeface="Pompiere" charset="0"/>
                <a:ea typeface="Tahoma" pitchFamily="34" charset="0"/>
                <a:cs typeface="Tahoma" pitchFamily="34" charset="0"/>
                <a:sym typeface="Questrial"/>
              </a:rPr>
              <a:t>sampah</a:t>
            </a:r>
            <a:r>
              <a:rPr lang="en-US" sz="2400" dirty="0" smtClean="0">
                <a:latin typeface="Pompiere" charset="0"/>
                <a:ea typeface="Tahoma" pitchFamily="34" charset="0"/>
                <a:cs typeface="Tahoma" pitchFamily="34" charset="0"/>
                <a:sym typeface="Questrial"/>
              </a:rPr>
              <a:t> yang </a:t>
            </a:r>
            <a:r>
              <a:rPr lang="en-US" sz="2400" dirty="0" err="1" smtClean="0">
                <a:latin typeface="Pompiere" charset="0"/>
                <a:ea typeface="Tahoma" pitchFamily="34" charset="0"/>
                <a:cs typeface="Tahoma" pitchFamily="34" charset="0"/>
                <a:sym typeface="Questrial"/>
              </a:rPr>
              <a:t>dihasilkan</a:t>
            </a:r>
            <a:r>
              <a:rPr lang="en-US" sz="2400" dirty="0" smtClean="0">
                <a:latin typeface="Pompiere" charset="0"/>
                <a:ea typeface="Tahoma" pitchFamily="34" charset="0"/>
                <a:cs typeface="Tahoma" pitchFamily="34" charset="0"/>
                <a:sym typeface="Questrial"/>
              </a:rPr>
              <a:t> </a:t>
            </a:r>
            <a:r>
              <a:rPr lang="en-US" sz="2400" dirty="0" err="1" smtClean="0">
                <a:latin typeface="Pompiere" charset="0"/>
                <a:ea typeface="Tahoma" pitchFamily="34" charset="0"/>
                <a:cs typeface="Tahoma" pitchFamily="34" charset="0"/>
                <a:sym typeface="Questrial"/>
              </a:rPr>
              <a:t>pada</a:t>
            </a:r>
            <a:r>
              <a:rPr lang="en-US" sz="2400" dirty="0" smtClean="0">
                <a:latin typeface="Pompiere" charset="0"/>
                <a:ea typeface="Tahoma" pitchFamily="34" charset="0"/>
                <a:cs typeface="Tahoma" pitchFamily="34" charset="0"/>
                <a:sym typeface="Questrial"/>
              </a:rPr>
              <a:t> 5 </a:t>
            </a:r>
            <a:r>
              <a:rPr lang="en-US" sz="2400" dirty="0" err="1" smtClean="0">
                <a:latin typeface="Pompiere" charset="0"/>
                <a:ea typeface="Tahoma" pitchFamily="34" charset="0"/>
                <a:cs typeface="Tahoma" pitchFamily="34" charset="0"/>
                <a:sym typeface="Questrial"/>
              </a:rPr>
              <a:t>tahun</a:t>
            </a:r>
            <a:r>
              <a:rPr lang="en-US" sz="2400" dirty="0" smtClean="0">
                <a:latin typeface="Pompiere" charset="0"/>
                <a:ea typeface="Tahoma" pitchFamily="34" charset="0"/>
                <a:cs typeface="Tahoma" pitchFamily="34" charset="0"/>
                <a:sym typeface="Questrial"/>
              </a:rPr>
              <a:t> </a:t>
            </a:r>
            <a:r>
              <a:rPr lang="en-US" sz="2400" dirty="0" err="1" smtClean="0">
                <a:latin typeface="Pompiere" charset="0"/>
                <a:ea typeface="Tahoma" pitchFamily="34" charset="0"/>
                <a:cs typeface="Tahoma" pitchFamily="34" charset="0"/>
                <a:sym typeface="Questrial"/>
              </a:rPr>
              <a:t>mendatang</a:t>
            </a:r>
            <a:r>
              <a:rPr lang="en-US" sz="2400" dirty="0" smtClean="0">
                <a:latin typeface="Pompiere" charset="0"/>
                <a:ea typeface="Tahoma" pitchFamily="34" charset="0"/>
                <a:cs typeface="Tahoma" pitchFamily="34" charset="0"/>
                <a:sym typeface="Questrial"/>
              </a:rPr>
              <a:t>, </a:t>
            </a:r>
            <a:r>
              <a:rPr lang="en-US" sz="2400" dirty="0" err="1" smtClean="0">
                <a:latin typeface="Pompiere" charset="0"/>
                <a:ea typeface="Tahoma" pitchFamily="34" charset="0"/>
                <a:cs typeface="Tahoma" pitchFamily="34" charset="0"/>
                <a:sym typeface="Questrial"/>
              </a:rPr>
              <a:t>dengan</a:t>
            </a:r>
            <a:r>
              <a:rPr lang="en-US" sz="2400" dirty="0" smtClean="0">
                <a:latin typeface="Pompiere" charset="0"/>
                <a:ea typeface="Tahoma" pitchFamily="34" charset="0"/>
                <a:cs typeface="Tahoma" pitchFamily="34" charset="0"/>
                <a:sym typeface="Questrial"/>
              </a:rPr>
              <a:t> </a:t>
            </a:r>
            <a:r>
              <a:rPr lang="en-US" sz="2400" dirty="0" err="1" smtClean="0">
                <a:latin typeface="Pompiere" charset="0"/>
                <a:ea typeface="Tahoma" pitchFamily="34" charset="0"/>
                <a:cs typeface="Tahoma" pitchFamily="34" charset="0"/>
                <a:sym typeface="Questrial"/>
              </a:rPr>
              <a:t>asumsi</a:t>
            </a:r>
            <a:r>
              <a:rPr lang="en-US" sz="2400" dirty="0" smtClean="0">
                <a:latin typeface="Pompiere" charset="0"/>
                <a:ea typeface="Tahoma" pitchFamily="34" charset="0"/>
                <a:cs typeface="Tahoma" pitchFamily="34" charset="0"/>
                <a:sym typeface="Questrial"/>
              </a:rPr>
              <a:t> </a:t>
            </a:r>
            <a:r>
              <a:rPr lang="en-US" sz="2400" dirty="0" err="1" smtClean="0">
                <a:latin typeface="Pompiere" charset="0"/>
                <a:ea typeface="Tahoma" pitchFamily="34" charset="0"/>
                <a:cs typeface="Tahoma" pitchFamily="34" charset="0"/>
                <a:sym typeface="Questrial"/>
              </a:rPr>
              <a:t>nilai</a:t>
            </a:r>
            <a:r>
              <a:rPr lang="en-US" sz="2400" dirty="0" smtClean="0">
                <a:latin typeface="Pompiere" charset="0"/>
                <a:ea typeface="Tahoma" pitchFamily="34" charset="0"/>
                <a:cs typeface="Tahoma" pitchFamily="34" charset="0"/>
                <a:sym typeface="Questrial"/>
              </a:rPr>
              <a:t> </a:t>
            </a:r>
            <a:r>
              <a:rPr lang="en-US" sz="2400" dirty="0" err="1" smtClean="0">
                <a:latin typeface="Pompiere" charset="0"/>
                <a:ea typeface="Tahoma" pitchFamily="34" charset="0"/>
                <a:cs typeface="Tahoma" pitchFamily="34" charset="0"/>
                <a:sym typeface="Questrial"/>
              </a:rPr>
              <a:t>pertumbuhan</a:t>
            </a:r>
            <a:r>
              <a:rPr lang="en-US" sz="2400" dirty="0" smtClean="0">
                <a:latin typeface="Pompiere" charset="0"/>
                <a:ea typeface="Tahoma" pitchFamily="34" charset="0"/>
                <a:cs typeface="Tahoma" pitchFamily="34" charset="0"/>
                <a:sym typeface="Questrial"/>
              </a:rPr>
              <a:t> (%) </a:t>
            </a:r>
            <a:r>
              <a:rPr lang="en-US" sz="2400" dirty="0" err="1" smtClean="0">
                <a:latin typeface="Pompiere" charset="0"/>
                <a:ea typeface="Tahoma" pitchFamily="34" charset="0"/>
                <a:cs typeface="Tahoma" pitchFamily="34" charset="0"/>
                <a:sym typeface="Questrial"/>
              </a:rPr>
              <a:t>Ci</a:t>
            </a:r>
            <a:r>
              <a:rPr lang="en-US" sz="2400" dirty="0" smtClean="0">
                <a:latin typeface="Pompiere" charset="0"/>
                <a:ea typeface="Tahoma" pitchFamily="34" charset="0"/>
                <a:cs typeface="Tahoma" pitchFamily="34" charset="0"/>
                <a:sym typeface="Questrial"/>
              </a:rPr>
              <a:t>=5%, </a:t>
            </a:r>
            <a:r>
              <a:rPr lang="en-US" sz="2400" dirty="0" err="1" smtClean="0">
                <a:latin typeface="Pompiere" charset="0"/>
                <a:ea typeface="Tahoma" pitchFamily="34" charset="0"/>
                <a:cs typeface="Tahoma" pitchFamily="34" charset="0"/>
                <a:sym typeface="Questrial"/>
              </a:rPr>
              <a:t>Cqn</a:t>
            </a:r>
            <a:r>
              <a:rPr lang="en-US" sz="2400" dirty="0" smtClean="0">
                <a:latin typeface="Pompiere" charset="0"/>
                <a:ea typeface="Tahoma" pitchFamily="34" charset="0"/>
                <a:cs typeface="Tahoma" pitchFamily="34" charset="0"/>
                <a:sym typeface="Questrial"/>
              </a:rPr>
              <a:t>= 5%, </a:t>
            </a:r>
            <a:r>
              <a:rPr lang="en-US" sz="2400" dirty="0" err="1" smtClean="0">
                <a:latin typeface="Pompiere" charset="0"/>
                <a:ea typeface="Tahoma" pitchFamily="34" charset="0"/>
                <a:cs typeface="Tahoma" pitchFamily="34" charset="0"/>
                <a:sym typeface="Questrial"/>
              </a:rPr>
              <a:t>Cp</a:t>
            </a:r>
            <a:r>
              <a:rPr lang="en-US" sz="2400" dirty="0" smtClean="0">
                <a:latin typeface="Pompiere" charset="0"/>
                <a:ea typeface="Tahoma" pitchFamily="34" charset="0"/>
                <a:cs typeface="Tahoma" pitchFamily="34" charset="0"/>
                <a:sym typeface="Questrial"/>
              </a:rPr>
              <a:t>= 1%, </a:t>
            </a:r>
            <a:r>
              <a:rPr lang="en-US" sz="2400" dirty="0" err="1" smtClean="0">
                <a:latin typeface="Pompiere" charset="0"/>
                <a:ea typeface="Tahoma" pitchFamily="34" charset="0"/>
                <a:cs typeface="Tahoma" pitchFamily="34" charset="0"/>
                <a:sym typeface="Questrial"/>
              </a:rPr>
              <a:t>dan</a:t>
            </a:r>
            <a:r>
              <a:rPr lang="en-US" sz="2400" dirty="0" smtClean="0">
                <a:latin typeface="Pompiere" charset="0"/>
                <a:ea typeface="Tahoma" pitchFamily="34" charset="0"/>
                <a:cs typeface="Tahoma" pitchFamily="34" charset="0"/>
                <a:sym typeface="Questrial"/>
              </a:rPr>
              <a:t> P = 1,5%. </a:t>
            </a:r>
            <a:r>
              <a:rPr lang="en-US" sz="2400" dirty="0" err="1" smtClean="0">
                <a:latin typeface="Pompiere" charset="0"/>
                <a:ea typeface="Tahoma" pitchFamily="34" charset="0"/>
                <a:cs typeface="Tahoma" pitchFamily="34" charset="0"/>
                <a:sym typeface="Questrial"/>
              </a:rPr>
              <a:t>Asumsi</a:t>
            </a:r>
            <a:r>
              <a:rPr lang="en-US" sz="2400" dirty="0" smtClean="0">
                <a:latin typeface="Pompiere" charset="0"/>
                <a:ea typeface="Tahoma" pitchFamily="34" charset="0"/>
                <a:cs typeface="Tahoma" pitchFamily="34" charset="0"/>
                <a:sym typeface="Questrial"/>
              </a:rPr>
              <a:t> lain yang </a:t>
            </a:r>
            <a:r>
              <a:rPr lang="en-US" sz="2400" dirty="0" err="1" smtClean="0">
                <a:latin typeface="Pompiere" charset="0"/>
                <a:ea typeface="Tahoma" pitchFamily="34" charset="0"/>
                <a:cs typeface="Tahoma" pitchFamily="34" charset="0"/>
                <a:sym typeface="Questrial"/>
              </a:rPr>
              <a:t>diperlukan</a:t>
            </a:r>
            <a:r>
              <a:rPr lang="en-US" sz="2400" dirty="0" smtClean="0">
                <a:latin typeface="Pompiere" charset="0"/>
                <a:ea typeface="Tahoma" pitchFamily="34" charset="0"/>
                <a:cs typeface="Tahoma" pitchFamily="34" charset="0"/>
                <a:sym typeface="Questrial"/>
              </a:rPr>
              <a:t> </a:t>
            </a:r>
            <a:r>
              <a:rPr lang="en-US" sz="2400" dirty="0" err="1" smtClean="0">
                <a:latin typeface="Pompiere" charset="0"/>
                <a:ea typeface="Tahoma" pitchFamily="34" charset="0"/>
                <a:cs typeface="Tahoma" pitchFamily="34" charset="0"/>
                <a:sym typeface="Questrial"/>
              </a:rPr>
              <a:t>dapat</a:t>
            </a:r>
            <a:r>
              <a:rPr lang="en-US" sz="2400" dirty="0" smtClean="0">
                <a:latin typeface="Pompiere" charset="0"/>
                <a:ea typeface="Tahoma" pitchFamily="34" charset="0"/>
                <a:cs typeface="Tahoma" pitchFamily="34" charset="0"/>
                <a:sym typeface="Questrial"/>
              </a:rPr>
              <a:t> </a:t>
            </a:r>
            <a:r>
              <a:rPr lang="en-US" sz="2400" dirty="0" err="1" smtClean="0">
                <a:latin typeface="Pompiere" charset="0"/>
                <a:ea typeface="Tahoma" pitchFamily="34" charset="0"/>
                <a:cs typeface="Tahoma" pitchFamily="34" charset="0"/>
                <a:sym typeface="Questrial"/>
              </a:rPr>
              <a:t>ditentukan</a:t>
            </a:r>
            <a:r>
              <a:rPr lang="en-US" sz="2400" dirty="0" smtClean="0">
                <a:latin typeface="Pompiere" charset="0"/>
                <a:ea typeface="Tahoma" pitchFamily="34" charset="0"/>
                <a:cs typeface="Tahoma" pitchFamily="34" charset="0"/>
                <a:sym typeface="Questrial"/>
              </a:rPr>
              <a:t> </a:t>
            </a:r>
            <a:r>
              <a:rPr lang="en-US" sz="2400" dirty="0" err="1" smtClean="0">
                <a:latin typeface="Pompiere" charset="0"/>
                <a:ea typeface="Tahoma" pitchFamily="34" charset="0"/>
                <a:cs typeface="Tahoma" pitchFamily="34" charset="0"/>
                <a:sym typeface="Questrial"/>
              </a:rPr>
              <a:t>sendiri</a:t>
            </a:r>
            <a:r>
              <a:rPr lang="en-US" sz="2400" smtClean="0">
                <a:latin typeface="Pompiere" charset="0"/>
                <a:ea typeface="Tahoma" pitchFamily="34" charset="0"/>
                <a:cs typeface="Tahoma" pitchFamily="34" charset="0"/>
                <a:sym typeface="Questrial"/>
              </a:rPr>
              <a:t>.</a:t>
            </a:r>
            <a:endParaRPr lang="en-US" sz="2400" dirty="0">
              <a:latin typeface="Pompiere" charset="0"/>
              <a:ea typeface="Tahoma" pitchFamily="34" charset="0"/>
              <a:cs typeface="Tahoma" pitchFamily="34" charset="0"/>
              <a:sym typeface="Questrial"/>
            </a:endParaRPr>
          </a:p>
        </p:txBody>
      </p:sp>
      <p:sp>
        <p:nvSpPr>
          <p:cNvPr id="9" name="Google Shape;3365;p34"/>
          <p:cNvSpPr txBox="1"/>
          <p:nvPr/>
        </p:nvSpPr>
        <p:spPr>
          <a:xfrm>
            <a:off x="1383900" y="4306550"/>
            <a:ext cx="7214100" cy="458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37150" tIns="137150" rIns="137150" bIns="137150" anchor="t" anchorCtr="0">
            <a:noAutofit/>
          </a:bodyPr>
          <a:lstStyle/>
          <a:p>
            <a:pPr lvl="0" algn="just"/>
            <a:endParaRPr lang="en-US" sz="2800" dirty="0" smtClean="0">
              <a:latin typeface="Pompiere" charset="0"/>
              <a:ea typeface="Tahoma" pitchFamily="34" charset="0"/>
              <a:cs typeface="Tahoma" pitchFamily="34" charset="0"/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81883398"/>
              </p:ext>
            </p:extLst>
          </p:nvPr>
        </p:nvGraphicFramePr>
        <p:xfrm>
          <a:off x="1543878" y="4066030"/>
          <a:ext cx="6705600" cy="4820920"/>
        </p:xfrm>
        <a:graphic>
          <a:graphicData uri="http://schemas.openxmlformats.org/drawingml/2006/table">
            <a:tbl>
              <a:tblPr firstRow="1" bandRow="1">
                <a:tableStyleId>{C5EA680D-5670-44C0-824B-049F2EA2BB10}</a:tableStyleId>
              </a:tblPr>
              <a:tblGrid>
                <a:gridCol w="2193235"/>
                <a:gridCol w="2385391"/>
                <a:gridCol w="2126974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/>
                        <a:t>Komponen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Sampah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/>
                        <a:t>Musim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Hujan</a:t>
                      </a:r>
                      <a:r>
                        <a:rPr lang="en-US" dirty="0" smtClean="0"/>
                        <a:t> (%)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/>
                        <a:t>Musim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Kemarau</a:t>
                      </a:r>
                      <a:r>
                        <a:rPr lang="en-US" dirty="0" smtClean="0"/>
                        <a:t> (%)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Sisa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makanan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75,4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72,5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Sampah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taman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2,5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3,5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Kertas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7,5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7,0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Kayu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0,5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0,5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Tekstil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0,6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0,5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Karet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0,5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0,5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Plastik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8,0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8,5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Logam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Besi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0,5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0,4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Logam</a:t>
                      </a:r>
                      <a:r>
                        <a:rPr lang="en-US" dirty="0" smtClean="0"/>
                        <a:t> non-</a:t>
                      </a:r>
                      <a:r>
                        <a:rPr lang="en-US" dirty="0" err="1" smtClean="0"/>
                        <a:t>besi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0,5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0,7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Kaca-gelas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1,5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1,5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Lain-lain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2,5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4,4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Jumlah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100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100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323126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36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3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3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2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69" grpId="0"/>
      <p:bldP spid="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6" name="Google Shape;3376;p35"/>
          <p:cNvSpPr/>
          <p:nvPr/>
        </p:nvSpPr>
        <p:spPr>
          <a:xfrm>
            <a:off x="3631413" y="1267200"/>
            <a:ext cx="11049905" cy="1334704"/>
          </a:xfrm>
          <a:custGeom>
            <a:avLst/>
            <a:gdLst/>
            <a:ahLst/>
            <a:cxnLst/>
            <a:rect l="l" t="t" r="r" b="b"/>
            <a:pathLst>
              <a:path w="2127027" h="400812" extrusionOk="0">
                <a:moveTo>
                  <a:pt x="605497" y="13513"/>
                </a:moveTo>
                <a:cubicBezTo>
                  <a:pt x="462622" y="14084"/>
                  <a:pt x="319271" y="14370"/>
                  <a:pt x="176205" y="11703"/>
                </a:cubicBezTo>
                <a:cubicBezTo>
                  <a:pt x="122294" y="10750"/>
                  <a:pt x="58762" y="16084"/>
                  <a:pt x="2374" y="7321"/>
                </a:cubicBezTo>
                <a:cubicBezTo>
                  <a:pt x="53618" y="62471"/>
                  <a:pt x="97148" y="122288"/>
                  <a:pt x="144392" y="181534"/>
                </a:cubicBezTo>
                <a:cubicBezTo>
                  <a:pt x="147754" y="185009"/>
                  <a:pt x="148421" y="190291"/>
                  <a:pt x="146011" y="194488"/>
                </a:cubicBezTo>
                <a:cubicBezTo>
                  <a:pt x="97148" y="263163"/>
                  <a:pt x="50761" y="333648"/>
                  <a:pt x="-7" y="400799"/>
                </a:cubicBezTo>
                <a:cubicBezTo>
                  <a:pt x="84765" y="399466"/>
                  <a:pt x="169442" y="396989"/>
                  <a:pt x="254120" y="395179"/>
                </a:cubicBezTo>
                <a:cubicBezTo>
                  <a:pt x="603020" y="387464"/>
                  <a:pt x="951921" y="380511"/>
                  <a:pt x="1300917" y="376129"/>
                </a:cubicBezTo>
                <a:cubicBezTo>
                  <a:pt x="1571618" y="372986"/>
                  <a:pt x="1847462" y="359937"/>
                  <a:pt x="2118067" y="380606"/>
                </a:cubicBezTo>
                <a:cubicBezTo>
                  <a:pt x="2084844" y="335694"/>
                  <a:pt x="2054897" y="288456"/>
                  <a:pt x="2028437" y="239255"/>
                </a:cubicBezTo>
                <a:cubicBezTo>
                  <a:pt x="2020436" y="224301"/>
                  <a:pt x="2003672" y="202584"/>
                  <a:pt x="2005100" y="184772"/>
                </a:cubicBezTo>
                <a:cubicBezTo>
                  <a:pt x="2006243" y="172009"/>
                  <a:pt x="2021198" y="150768"/>
                  <a:pt x="2027008" y="139338"/>
                </a:cubicBezTo>
                <a:cubicBezTo>
                  <a:pt x="2037228" y="118763"/>
                  <a:pt x="2048515" y="98734"/>
                  <a:pt x="2060822" y="79330"/>
                </a:cubicBezTo>
                <a:cubicBezTo>
                  <a:pt x="2079271" y="50067"/>
                  <a:pt x="2101541" y="23386"/>
                  <a:pt x="2127020" y="-13"/>
                </a:cubicBezTo>
                <a:cubicBezTo>
                  <a:pt x="1982431" y="-13"/>
                  <a:pt x="1837841" y="1892"/>
                  <a:pt x="1693347" y="3416"/>
                </a:cubicBezTo>
                <a:cubicBezTo>
                  <a:pt x="1330730" y="7607"/>
                  <a:pt x="968018" y="12370"/>
                  <a:pt x="605497" y="13513"/>
                </a:cubicBezTo>
                <a:close/>
              </a:path>
            </a:pathLst>
          </a:custGeom>
          <a:solidFill>
            <a:srgbClr val="FFFFFF"/>
          </a:solidFill>
          <a:ln w="22860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77" name="Google Shape;3377;p35"/>
          <p:cNvSpPr/>
          <p:nvPr/>
        </p:nvSpPr>
        <p:spPr>
          <a:xfrm>
            <a:off x="3606688" y="1267200"/>
            <a:ext cx="11049905" cy="1334704"/>
          </a:xfrm>
          <a:custGeom>
            <a:avLst/>
            <a:gdLst/>
            <a:ahLst/>
            <a:cxnLst/>
            <a:rect l="l" t="t" r="r" b="b"/>
            <a:pathLst>
              <a:path w="2127027" h="400812" extrusionOk="0">
                <a:moveTo>
                  <a:pt x="605497" y="13513"/>
                </a:moveTo>
                <a:cubicBezTo>
                  <a:pt x="462622" y="14084"/>
                  <a:pt x="319271" y="14370"/>
                  <a:pt x="176205" y="11703"/>
                </a:cubicBezTo>
                <a:cubicBezTo>
                  <a:pt x="122294" y="10750"/>
                  <a:pt x="58762" y="16084"/>
                  <a:pt x="2374" y="7321"/>
                </a:cubicBezTo>
                <a:cubicBezTo>
                  <a:pt x="53618" y="62471"/>
                  <a:pt x="97148" y="122288"/>
                  <a:pt x="144392" y="181534"/>
                </a:cubicBezTo>
                <a:cubicBezTo>
                  <a:pt x="147754" y="185009"/>
                  <a:pt x="148421" y="190291"/>
                  <a:pt x="146011" y="194488"/>
                </a:cubicBezTo>
                <a:cubicBezTo>
                  <a:pt x="97148" y="263163"/>
                  <a:pt x="50761" y="333648"/>
                  <a:pt x="-7" y="400799"/>
                </a:cubicBezTo>
                <a:cubicBezTo>
                  <a:pt x="84765" y="399466"/>
                  <a:pt x="169442" y="396989"/>
                  <a:pt x="254120" y="395179"/>
                </a:cubicBezTo>
                <a:cubicBezTo>
                  <a:pt x="603020" y="387464"/>
                  <a:pt x="951921" y="380511"/>
                  <a:pt x="1300917" y="376129"/>
                </a:cubicBezTo>
                <a:cubicBezTo>
                  <a:pt x="1571618" y="372986"/>
                  <a:pt x="1847462" y="359937"/>
                  <a:pt x="2118067" y="380606"/>
                </a:cubicBezTo>
                <a:cubicBezTo>
                  <a:pt x="2084844" y="335694"/>
                  <a:pt x="2054897" y="288456"/>
                  <a:pt x="2028437" y="239255"/>
                </a:cubicBezTo>
                <a:cubicBezTo>
                  <a:pt x="2020436" y="224301"/>
                  <a:pt x="2003672" y="202584"/>
                  <a:pt x="2005100" y="184772"/>
                </a:cubicBezTo>
                <a:cubicBezTo>
                  <a:pt x="2006243" y="172009"/>
                  <a:pt x="2021198" y="150768"/>
                  <a:pt x="2027008" y="139338"/>
                </a:cubicBezTo>
                <a:cubicBezTo>
                  <a:pt x="2037228" y="118763"/>
                  <a:pt x="2048515" y="98734"/>
                  <a:pt x="2060822" y="79330"/>
                </a:cubicBezTo>
                <a:cubicBezTo>
                  <a:pt x="2079271" y="50067"/>
                  <a:pt x="2101541" y="23386"/>
                  <a:pt x="2127020" y="-13"/>
                </a:cubicBezTo>
                <a:cubicBezTo>
                  <a:pt x="1982431" y="-13"/>
                  <a:pt x="1837841" y="1892"/>
                  <a:pt x="1693347" y="3416"/>
                </a:cubicBezTo>
                <a:cubicBezTo>
                  <a:pt x="1330730" y="7607"/>
                  <a:pt x="968018" y="12370"/>
                  <a:pt x="605497" y="13513"/>
                </a:cubicBezTo>
                <a:close/>
              </a:path>
            </a:pathLst>
          </a:custGeom>
          <a:solidFill>
            <a:schemeClr val="lt2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en-US" sz="18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5400" b="1" dirty="0">
                <a:latin typeface="Pompiere" charset="0"/>
                <a:ea typeface="Calibri"/>
                <a:cs typeface="Calibri"/>
                <a:sym typeface="Calibri"/>
              </a:rPr>
              <a:t>SNI </a:t>
            </a:r>
            <a:r>
              <a:rPr lang="en-US" sz="5400" b="1" dirty="0" smtClean="0">
                <a:latin typeface="Pompiere" charset="0"/>
                <a:ea typeface="Calibri"/>
                <a:cs typeface="Calibri"/>
                <a:sym typeface="Calibri"/>
              </a:rPr>
              <a:t>19-3983-1993</a:t>
            </a:r>
            <a:endParaRPr sz="5400" b="1" dirty="0">
              <a:solidFill>
                <a:srgbClr val="000000"/>
              </a:solidFill>
              <a:latin typeface="Pompiere" charset="0"/>
              <a:ea typeface="Calibri"/>
              <a:cs typeface="Calibri"/>
              <a:sym typeface="Calibri"/>
            </a:endParaRPr>
          </a:p>
        </p:txBody>
      </p:sp>
      <p:sp>
        <p:nvSpPr>
          <p:cNvPr id="6" name="Google Shape;3354;p33"/>
          <p:cNvSpPr txBox="1"/>
          <p:nvPr/>
        </p:nvSpPr>
        <p:spPr>
          <a:xfrm>
            <a:off x="1441771" y="2841208"/>
            <a:ext cx="10047863" cy="6463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37150" tIns="137150" rIns="137150" bIns="137150" anchor="t" anchorCtr="0">
            <a:sp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1" dirty="0" smtClean="0">
                <a:solidFill>
                  <a:schemeClr val="dk1"/>
                </a:solidFill>
                <a:latin typeface="Shadows Into Light Two"/>
                <a:ea typeface="Shadows Into Light Two"/>
                <a:cs typeface="Shadows Into Light Two"/>
                <a:sym typeface="Shadows Into Light Two"/>
              </a:rPr>
              <a:t>Spesifikasi Timbulan Sampah Kota Kecil dan sedang di Indonesia</a:t>
            </a:r>
            <a:endParaRPr sz="2400" b="1" dirty="0">
              <a:solidFill>
                <a:schemeClr val="dk1"/>
              </a:solidFill>
              <a:latin typeface="Shadows Into Light Two"/>
              <a:ea typeface="Shadows Into Light Two"/>
              <a:cs typeface="Shadows Into Light Two"/>
              <a:sym typeface="Shadows Into Light Two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66" t="32676" r="60847" b="22486"/>
          <a:stretch/>
        </p:blipFill>
        <p:spPr bwMode="auto">
          <a:xfrm>
            <a:off x="4532243" y="3487519"/>
            <a:ext cx="7434910" cy="53570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361599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37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3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3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77" grpId="0" animBg="1"/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6" name="Google Shape;3376;p35"/>
          <p:cNvSpPr/>
          <p:nvPr/>
        </p:nvSpPr>
        <p:spPr>
          <a:xfrm>
            <a:off x="3631413" y="1267200"/>
            <a:ext cx="11049905" cy="1334704"/>
          </a:xfrm>
          <a:custGeom>
            <a:avLst/>
            <a:gdLst/>
            <a:ahLst/>
            <a:cxnLst/>
            <a:rect l="l" t="t" r="r" b="b"/>
            <a:pathLst>
              <a:path w="2127027" h="400812" extrusionOk="0">
                <a:moveTo>
                  <a:pt x="605497" y="13513"/>
                </a:moveTo>
                <a:cubicBezTo>
                  <a:pt x="462622" y="14084"/>
                  <a:pt x="319271" y="14370"/>
                  <a:pt x="176205" y="11703"/>
                </a:cubicBezTo>
                <a:cubicBezTo>
                  <a:pt x="122294" y="10750"/>
                  <a:pt x="58762" y="16084"/>
                  <a:pt x="2374" y="7321"/>
                </a:cubicBezTo>
                <a:cubicBezTo>
                  <a:pt x="53618" y="62471"/>
                  <a:pt x="97148" y="122288"/>
                  <a:pt x="144392" y="181534"/>
                </a:cubicBezTo>
                <a:cubicBezTo>
                  <a:pt x="147754" y="185009"/>
                  <a:pt x="148421" y="190291"/>
                  <a:pt x="146011" y="194488"/>
                </a:cubicBezTo>
                <a:cubicBezTo>
                  <a:pt x="97148" y="263163"/>
                  <a:pt x="50761" y="333648"/>
                  <a:pt x="-7" y="400799"/>
                </a:cubicBezTo>
                <a:cubicBezTo>
                  <a:pt x="84765" y="399466"/>
                  <a:pt x="169442" y="396989"/>
                  <a:pt x="254120" y="395179"/>
                </a:cubicBezTo>
                <a:cubicBezTo>
                  <a:pt x="603020" y="387464"/>
                  <a:pt x="951921" y="380511"/>
                  <a:pt x="1300917" y="376129"/>
                </a:cubicBezTo>
                <a:cubicBezTo>
                  <a:pt x="1571618" y="372986"/>
                  <a:pt x="1847462" y="359937"/>
                  <a:pt x="2118067" y="380606"/>
                </a:cubicBezTo>
                <a:cubicBezTo>
                  <a:pt x="2084844" y="335694"/>
                  <a:pt x="2054897" y="288456"/>
                  <a:pt x="2028437" y="239255"/>
                </a:cubicBezTo>
                <a:cubicBezTo>
                  <a:pt x="2020436" y="224301"/>
                  <a:pt x="2003672" y="202584"/>
                  <a:pt x="2005100" y="184772"/>
                </a:cubicBezTo>
                <a:cubicBezTo>
                  <a:pt x="2006243" y="172009"/>
                  <a:pt x="2021198" y="150768"/>
                  <a:pt x="2027008" y="139338"/>
                </a:cubicBezTo>
                <a:cubicBezTo>
                  <a:pt x="2037228" y="118763"/>
                  <a:pt x="2048515" y="98734"/>
                  <a:pt x="2060822" y="79330"/>
                </a:cubicBezTo>
                <a:cubicBezTo>
                  <a:pt x="2079271" y="50067"/>
                  <a:pt x="2101541" y="23386"/>
                  <a:pt x="2127020" y="-13"/>
                </a:cubicBezTo>
                <a:cubicBezTo>
                  <a:pt x="1982431" y="-13"/>
                  <a:pt x="1837841" y="1892"/>
                  <a:pt x="1693347" y="3416"/>
                </a:cubicBezTo>
                <a:cubicBezTo>
                  <a:pt x="1330730" y="7607"/>
                  <a:pt x="968018" y="12370"/>
                  <a:pt x="605497" y="13513"/>
                </a:cubicBezTo>
                <a:close/>
              </a:path>
            </a:pathLst>
          </a:custGeom>
          <a:solidFill>
            <a:srgbClr val="FFFFFF"/>
          </a:solidFill>
          <a:ln w="22860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77" name="Google Shape;3377;p35"/>
          <p:cNvSpPr/>
          <p:nvPr/>
        </p:nvSpPr>
        <p:spPr>
          <a:xfrm>
            <a:off x="3606688" y="1267200"/>
            <a:ext cx="11049905" cy="1334704"/>
          </a:xfrm>
          <a:custGeom>
            <a:avLst/>
            <a:gdLst/>
            <a:ahLst/>
            <a:cxnLst/>
            <a:rect l="l" t="t" r="r" b="b"/>
            <a:pathLst>
              <a:path w="2127027" h="400812" extrusionOk="0">
                <a:moveTo>
                  <a:pt x="605497" y="13513"/>
                </a:moveTo>
                <a:cubicBezTo>
                  <a:pt x="462622" y="14084"/>
                  <a:pt x="319271" y="14370"/>
                  <a:pt x="176205" y="11703"/>
                </a:cubicBezTo>
                <a:cubicBezTo>
                  <a:pt x="122294" y="10750"/>
                  <a:pt x="58762" y="16084"/>
                  <a:pt x="2374" y="7321"/>
                </a:cubicBezTo>
                <a:cubicBezTo>
                  <a:pt x="53618" y="62471"/>
                  <a:pt x="97148" y="122288"/>
                  <a:pt x="144392" y="181534"/>
                </a:cubicBezTo>
                <a:cubicBezTo>
                  <a:pt x="147754" y="185009"/>
                  <a:pt x="148421" y="190291"/>
                  <a:pt x="146011" y="194488"/>
                </a:cubicBezTo>
                <a:cubicBezTo>
                  <a:pt x="97148" y="263163"/>
                  <a:pt x="50761" y="333648"/>
                  <a:pt x="-7" y="400799"/>
                </a:cubicBezTo>
                <a:cubicBezTo>
                  <a:pt x="84765" y="399466"/>
                  <a:pt x="169442" y="396989"/>
                  <a:pt x="254120" y="395179"/>
                </a:cubicBezTo>
                <a:cubicBezTo>
                  <a:pt x="603020" y="387464"/>
                  <a:pt x="951921" y="380511"/>
                  <a:pt x="1300917" y="376129"/>
                </a:cubicBezTo>
                <a:cubicBezTo>
                  <a:pt x="1571618" y="372986"/>
                  <a:pt x="1847462" y="359937"/>
                  <a:pt x="2118067" y="380606"/>
                </a:cubicBezTo>
                <a:cubicBezTo>
                  <a:pt x="2084844" y="335694"/>
                  <a:pt x="2054897" y="288456"/>
                  <a:pt x="2028437" y="239255"/>
                </a:cubicBezTo>
                <a:cubicBezTo>
                  <a:pt x="2020436" y="224301"/>
                  <a:pt x="2003672" y="202584"/>
                  <a:pt x="2005100" y="184772"/>
                </a:cubicBezTo>
                <a:cubicBezTo>
                  <a:pt x="2006243" y="172009"/>
                  <a:pt x="2021198" y="150768"/>
                  <a:pt x="2027008" y="139338"/>
                </a:cubicBezTo>
                <a:cubicBezTo>
                  <a:pt x="2037228" y="118763"/>
                  <a:pt x="2048515" y="98734"/>
                  <a:pt x="2060822" y="79330"/>
                </a:cubicBezTo>
                <a:cubicBezTo>
                  <a:pt x="2079271" y="50067"/>
                  <a:pt x="2101541" y="23386"/>
                  <a:pt x="2127020" y="-13"/>
                </a:cubicBezTo>
                <a:cubicBezTo>
                  <a:pt x="1982431" y="-13"/>
                  <a:pt x="1837841" y="1892"/>
                  <a:pt x="1693347" y="3416"/>
                </a:cubicBezTo>
                <a:cubicBezTo>
                  <a:pt x="1330730" y="7607"/>
                  <a:pt x="968018" y="12370"/>
                  <a:pt x="605497" y="13513"/>
                </a:cubicBezTo>
                <a:close/>
              </a:path>
            </a:pathLst>
          </a:custGeom>
          <a:solidFill>
            <a:schemeClr val="lt2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 smtClean="0">
                <a:latin typeface="Calibri"/>
                <a:ea typeface="Calibri"/>
                <a:cs typeface="Calibri"/>
                <a:sym typeface="Calibri"/>
              </a:rPr>
              <a:t>                 </a:t>
            </a:r>
            <a:r>
              <a:rPr lang="en-US" sz="5400" b="1" dirty="0" smtClean="0">
                <a:latin typeface="Pompiere" charset="0"/>
                <a:ea typeface="Calibri"/>
                <a:cs typeface="Calibri"/>
                <a:sym typeface="Calibri"/>
              </a:rPr>
              <a:t>SNI 19-3694-1994</a:t>
            </a:r>
            <a:endParaRPr sz="5400" b="1" dirty="0">
              <a:solidFill>
                <a:srgbClr val="000000"/>
              </a:solidFill>
              <a:latin typeface="Pompiere" charset="0"/>
              <a:ea typeface="Calibri"/>
              <a:cs typeface="Calibri"/>
              <a:sym typeface="Calibri"/>
            </a:endParaRPr>
          </a:p>
        </p:txBody>
      </p:sp>
      <p:sp>
        <p:nvSpPr>
          <p:cNvPr id="7" name="Google Shape;3354;p33"/>
          <p:cNvSpPr txBox="1"/>
          <p:nvPr/>
        </p:nvSpPr>
        <p:spPr>
          <a:xfrm>
            <a:off x="1441771" y="2841208"/>
            <a:ext cx="10047863" cy="6463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37150" tIns="137150" rIns="137150" bIns="137150" anchor="t" anchorCtr="0">
            <a:sp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1" dirty="0" smtClean="0">
                <a:solidFill>
                  <a:schemeClr val="dk1"/>
                </a:solidFill>
                <a:latin typeface="Shadows Into Light Two"/>
                <a:ea typeface="Shadows Into Light Two"/>
                <a:cs typeface="Shadows Into Light Two"/>
                <a:sym typeface="Shadows Into Light Two"/>
              </a:rPr>
              <a:t>Metode Pengambilan dan Pengukuran Timbulan dan Komposisi Sampah Perkotaan</a:t>
            </a:r>
            <a:endParaRPr sz="2400" b="1" dirty="0">
              <a:solidFill>
                <a:schemeClr val="dk1"/>
              </a:solidFill>
              <a:latin typeface="Shadows Into Light Two"/>
              <a:ea typeface="Shadows Into Light Two"/>
              <a:cs typeface="Shadows Into Light Two"/>
              <a:sym typeface="Shadows Into Light Two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4416" y="3678514"/>
            <a:ext cx="11681584" cy="4828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655848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6" name="Google Shape;3376;p35"/>
          <p:cNvSpPr/>
          <p:nvPr/>
        </p:nvSpPr>
        <p:spPr>
          <a:xfrm>
            <a:off x="3631413" y="1267200"/>
            <a:ext cx="11049905" cy="1334704"/>
          </a:xfrm>
          <a:custGeom>
            <a:avLst/>
            <a:gdLst/>
            <a:ahLst/>
            <a:cxnLst/>
            <a:rect l="l" t="t" r="r" b="b"/>
            <a:pathLst>
              <a:path w="2127027" h="400812" extrusionOk="0">
                <a:moveTo>
                  <a:pt x="605497" y="13513"/>
                </a:moveTo>
                <a:cubicBezTo>
                  <a:pt x="462622" y="14084"/>
                  <a:pt x="319271" y="14370"/>
                  <a:pt x="176205" y="11703"/>
                </a:cubicBezTo>
                <a:cubicBezTo>
                  <a:pt x="122294" y="10750"/>
                  <a:pt x="58762" y="16084"/>
                  <a:pt x="2374" y="7321"/>
                </a:cubicBezTo>
                <a:cubicBezTo>
                  <a:pt x="53618" y="62471"/>
                  <a:pt x="97148" y="122288"/>
                  <a:pt x="144392" y="181534"/>
                </a:cubicBezTo>
                <a:cubicBezTo>
                  <a:pt x="147754" y="185009"/>
                  <a:pt x="148421" y="190291"/>
                  <a:pt x="146011" y="194488"/>
                </a:cubicBezTo>
                <a:cubicBezTo>
                  <a:pt x="97148" y="263163"/>
                  <a:pt x="50761" y="333648"/>
                  <a:pt x="-7" y="400799"/>
                </a:cubicBezTo>
                <a:cubicBezTo>
                  <a:pt x="84765" y="399466"/>
                  <a:pt x="169442" y="396989"/>
                  <a:pt x="254120" y="395179"/>
                </a:cubicBezTo>
                <a:cubicBezTo>
                  <a:pt x="603020" y="387464"/>
                  <a:pt x="951921" y="380511"/>
                  <a:pt x="1300917" y="376129"/>
                </a:cubicBezTo>
                <a:cubicBezTo>
                  <a:pt x="1571618" y="372986"/>
                  <a:pt x="1847462" y="359937"/>
                  <a:pt x="2118067" y="380606"/>
                </a:cubicBezTo>
                <a:cubicBezTo>
                  <a:pt x="2084844" y="335694"/>
                  <a:pt x="2054897" y="288456"/>
                  <a:pt x="2028437" y="239255"/>
                </a:cubicBezTo>
                <a:cubicBezTo>
                  <a:pt x="2020436" y="224301"/>
                  <a:pt x="2003672" y="202584"/>
                  <a:pt x="2005100" y="184772"/>
                </a:cubicBezTo>
                <a:cubicBezTo>
                  <a:pt x="2006243" y="172009"/>
                  <a:pt x="2021198" y="150768"/>
                  <a:pt x="2027008" y="139338"/>
                </a:cubicBezTo>
                <a:cubicBezTo>
                  <a:pt x="2037228" y="118763"/>
                  <a:pt x="2048515" y="98734"/>
                  <a:pt x="2060822" y="79330"/>
                </a:cubicBezTo>
                <a:cubicBezTo>
                  <a:pt x="2079271" y="50067"/>
                  <a:pt x="2101541" y="23386"/>
                  <a:pt x="2127020" y="-13"/>
                </a:cubicBezTo>
                <a:cubicBezTo>
                  <a:pt x="1982431" y="-13"/>
                  <a:pt x="1837841" y="1892"/>
                  <a:pt x="1693347" y="3416"/>
                </a:cubicBezTo>
                <a:cubicBezTo>
                  <a:pt x="1330730" y="7607"/>
                  <a:pt x="968018" y="12370"/>
                  <a:pt x="605497" y="13513"/>
                </a:cubicBezTo>
                <a:close/>
              </a:path>
            </a:pathLst>
          </a:custGeom>
          <a:solidFill>
            <a:srgbClr val="FFFFFF"/>
          </a:solidFill>
          <a:ln w="22860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77" name="Google Shape;3377;p35"/>
          <p:cNvSpPr/>
          <p:nvPr/>
        </p:nvSpPr>
        <p:spPr>
          <a:xfrm>
            <a:off x="3606688" y="1267200"/>
            <a:ext cx="11049905" cy="1334704"/>
          </a:xfrm>
          <a:custGeom>
            <a:avLst/>
            <a:gdLst/>
            <a:ahLst/>
            <a:cxnLst/>
            <a:rect l="l" t="t" r="r" b="b"/>
            <a:pathLst>
              <a:path w="2127027" h="400812" extrusionOk="0">
                <a:moveTo>
                  <a:pt x="605497" y="13513"/>
                </a:moveTo>
                <a:cubicBezTo>
                  <a:pt x="462622" y="14084"/>
                  <a:pt x="319271" y="14370"/>
                  <a:pt x="176205" y="11703"/>
                </a:cubicBezTo>
                <a:cubicBezTo>
                  <a:pt x="122294" y="10750"/>
                  <a:pt x="58762" y="16084"/>
                  <a:pt x="2374" y="7321"/>
                </a:cubicBezTo>
                <a:cubicBezTo>
                  <a:pt x="53618" y="62471"/>
                  <a:pt x="97148" y="122288"/>
                  <a:pt x="144392" y="181534"/>
                </a:cubicBezTo>
                <a:cubicBezTo>
                  <a:pt x="147754" y="185009"/>
                  <a:pt x="148421" y="190291"/>
                  <a:pt x="146011" y="194488"/>
                </a:cubicBezTo>
                <a:cubicBezTo>
                  <a:pt x="97148" y="263163"/>
                  <a:pt x="50761" y="333648"/>
                  <a:pt x="-7" y="400799"/>
                </a:cubicBezTo>
                <a:cubicBezTo>
                  <a:pt x="84765" y="399466"/>
                  <a:pt x="169442" y="396989"/>
                  <a:pt x="254120" y="395179"/>
                </a:cubicBezTo>
                <a:cubicBezTo>
                  <a:pt x="603020" y="387464"/>
                  <a:pt x="951921" y="380511"/>
                  <a:pt x="1300917" y="376129"/>
                </a:cubicBezTo>
                <a:cubicBezTo>
                  <a:pt x="1571618" y="372986"/>
                  <a:pt x="1847462" y="359937"/>
                  <a:pt x="2118067" y="380606"/>
                </a:cubicBezTo>
                <a:cubicBezTo>
                  <a:pt x="2084844" y="335694"/>
                  <a:pt x="2054897" y="288456"/>
                  <a:pt x="2028437" y="239255"/>
                </a:cubicBezTo>
                <a:cubicBezTo>
                  <a:pt x="2020436" y="224301"/>
                  <a:pt x="2003672" y="202584"/>
                  <a:pt x="2005100" y="184772"/>
                </a:cubicBezTo>
                <a:cubicBezTo>
                  <a:pt x="2006243" y="172009"/>
                  <a:pt x="2021198" y="150768"/>
                  <a:pt x="2027008" y="139338"/>
                </a:cubicBezTo>
                <a:cubicBezTo>
                  <a:pt x="2037228" y="118763"/>
                  <a:pt x="2048515" y="98734"/>
                  <a:pt x="2060822" y="79330"/>
                </a:cubicBezTo>
                <a:cubicBezTo>
                  <a:pt x="2079271" y="50067"/>
                  <a:pt x="2101541" y="23386"/>
                  <a:pt x="2127020" y="-13"/>
                </a:cubicBezTo>
                <a:cubicBezTo>
                  <a:pt x="1982431" y="-13"/>
                  <a:pt x="1837841" y="1892"/>
                  <a:pt x="1693347" y="3416"/>
                </a:cubicBezTo>
                <a:cubicBezTo>
                  <a:pt x="1330730" y="7607"/>
                  <a:pt x="968018" y="12370"/>
                  <a:pt x="605497" y="13513"/>
                </a:cubicBezTo>
                <a:close/>
              </a:path>
            </a:pathLst>
          </a:custGeom>
          <a:solidFill>
            <a:schemeClr val="lt2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 smtClean="0">
                <a:latin typeface="Calibri"/>
                <a:ea typeface="Calibri"/>
                <a:cs typeface="Calibri"/>
                <a:sym typeface="Calibri"/>
              </a:rPr>
              <a:t>                 </a:t>
            </a:r>
            <a:r>
              <a:rPr lang="en-US" sz="5400" b="1" dirty="0" err="1" smtClean="0">
                <a:latin typeface="Pompiere" charset="0"/>
                <a:ea typeface="Calibri"/>
                <a:cs typeface="Calibri"/>
                <a:sym typeface="Calibri"/>
              </a:rPr>
              <a:t>Kategori</a:t>
            </a:r>
            <a:r>
              <a:rPr lang="en-US" sz="5400" b="1" dirty="0" smtClean="0">
                <a:latin typeface="Pompiere" charset="0"/>
                <a:ea typeface="Calibri"/>
                <a:cs typeface="Calibri"/>
                <a:sym typeface="Calibri"/>
              </a:rPr>
              <a:t> </a:t>
            </a:r>
            <a:r>
              <a:rPr lang="en-US" sz="5400" b="1" dirty="0" err="1" smtClean="0">
                <a:latin typeface="Pompiere" charset="0"/>
                <a:ea typeface="Calibri"/>
                <a:cs typeface="Calibri"/>
                <a:sym typeface="Calibri"/>
              </a:rPr>
              <a:t>Rumah</a:t>
            </a:r>
            <a:r>
              <a:rPr lang="en-US" sz="5400" b="1" dirty="0" smtClean="0">
                <a:latin typeface="Pompiere" charset="0"/>
                <a:ea typeface="Calibri"/>
                <a:cs typeface="Calibri"/>
                <a:sym typeface="Calibri"/>
              </a:rPr>
              <a:t> (</a:t>
            </a:r>
            <a:r>
              <a:rPr lang="en-US" sz="5400" b="1" dirty="0" err="1" smtClean="0">
                <a:latin typeface="Pompiere" charset="0"/>
                <a:ea typeface="Calibri"/>
                <a:cs typeface="Calibri"/>
                <a:sym typeface="Calibri"/>
              </a:rPr>
              <a:t>Sampel</a:t>
            </a:r>
            <a:r>
              <a:rPr lang="en-US" sz="5400" b="1" dirty="0" smtClean="0">
                <a:latin typeface="Pompiere" charset="0"/>
                <a:ea typeface="Calibri"/>
                <a:cs typeface="Calibri"/>
                <a:sym typeface="Calibri"/>
              </a:rPr>
              <a:t> </a:t>
            </a:r>
            <a:r>
              <a:rPr lang="en-US" sz="5400" b="1" dirty="0" err="1" smtClean="0">
                <a:latin typeface="Pompiere" charset="0"/>
                <a:ea typeface="Calibri"/>
                <a:cs typeface="Calibri"/>
                <a:sym typeface="Calibri"/>
              </a:rPr>
              <a:t>Domestik</a:t>
            </a:r>
            <a:r>
              <a:rPr lang="en-US" sz="5400" b="1" dirty="0" smtClean="0">
                <a:latin typeface="Pompiere" charset="0"/>
                <a:ea typeface="Calibri"/>
                <a:cs typeface="Calibri"/>
                <a:sym typeface="Calibri"/>
              </a:rPr>
              <a:t>)</a:t>
            </a:r>
            <a:endParaRPr sz="5400" b="1" dirty="0">
              <a:solidFill>
                <a:srgbClr val="000000"/>
              </a:solidFill>
              <a:latin typeface="Pompiere" charset="0"/>
              <a:ea typeface="Calibri"/>
              <a:cs typeface="Calibri"/>
              <a:sym typeface="Calibri"/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7339" y="2954200"/>
            <a:ext cx="13759118" cy="57453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488043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37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3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3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7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6" name="Google Shape;3376;p35"/>
          <p:cNvSpPr/>
          <p:nvPr/>
        </p:nvSpPr>
        <p:spPr>
          <a:xfrm>
            <a:off x="3631413" y="1267200"/>
            <a:ext cx="11049905" cy="1334704"/>
          </a:xfrm>
          <a:custGeom>
            <a:avLst/>
            <a:gdLst/>
            <a:ahLst/>
            <a:cxnLst/>
            <a:rect l="l" t="t" r="r" b="b"/>
            <a:pathLst>
              <a:path w="2127027" h="400812" extrusionOk="0">
                <a:moveTo>
                  <a:pt x="605497" y="13513"/>
                </a:moveTo>
                <a:cubicBezTo>
                  <a:pt x="462622" y="14084"/>
                  <a:pt x="319271" y="14370"/>
                  <a:pt x="176205" y="11703"/>
                </a:cubicBezTo>
                <a:cubicBezTo>
                  <a:pt x="122294" y="10750"/>
                  <a:pt x="58762" y="16084"/>
                  <a:pt x="2374" y="7321"/>
                </a:cubicBezTo>
                <a:cubicBezTo>
                  <a:pt x="53618" y="62471"/>
                  <a:pt x="97148" y="122288"/>
                  <a:pt x="144392" y="181534"/>
                </a:cubicBezTo>
                <a:cubicBezTo>
                  <a:pt x="147754" y="185009"/>
                  <a:pt x="148421" y="190291"/>
                  <a:pt x="146011" y="194488"/>
                </a:cubicBezTo>
                <a:cubicBezTo>
                  <a:pt x="97148" y="263163"/>
                  <a:pt x="50761" y="333648"/>
                  <a:pt x="-7" y="400799"/>
                </a:cubicBezTo>
                <a:cubicBezTo>
                  <a:pt x="84765" y="399466"/>
                  <a:pt x="169442" y="396989"/>
                  <a:pt x="254120" y="395179"/>
                </a:cubicBezTo>
                <a:cubicBezTo>
                  <a:pt x="603020" y="387464"/>
                  <a:pt x="951921" y="380511"/>
                  <a:pt x="1300917" y="376129"/>
                </a:cubicBezTo>
                <a:cubicBezTo>
                  <a:pt x="1571618" y="372986"/>
                  <a:pt x="1847462" y="359937"/>
                  <a:pt x="2118067" y="380606"/>
                </a:cubicBezTo>
                <a:cubicBezTo>
                  <a:pt x="2084844" y="335694"/>
                  <a:pt x="2054897" y="288456"/>
                  <a:pt x="2028437" y="239255"/>
                </a:cubicBezTo>
                <a:cubicBezTo>
                  <a:pt x="2020436" y="224301"/>
                  <a:pt x="2003672" y="202584"/>
                  <a:pt x="2005100" y="184772"/>
                </a:cubicBezTo>
                <a:cubicBezTo>
                  <a:pt x="2006243" y="172009"/>
                  <a:pt x="2021198" y="150768"/>
                  <a:pt x="2027008" y="139338"/>
                </a:cubicBezTo>
                <a:cubicBezTo>
                  <a:pt x="2037228" y="118763"/>
                  <a:pt x="2048515" y="98734"/>
                  <a:pt x="2060822" y="79330"/>
                </a:cubicBezTo>
                <a:cubicBezTo>
                  <a:pt x="2079271" y="50067"/>
                  <a:pt x="2101541" y="23386"/>
                  <a:pt x="2127020" y="-13"/>
                </a:cubicBezTo>
                <a:cubicBezTo>
                  <a:pt x="1982431" y="-13"/>
                  <a:pt x="1837841" y="1892"/>
                  <a:pt x="1693347" y="3416"/>
                </a:cubicBezTo>
                <a:cubicBezTo>
                  <a:pt x="1330730" y="7607"/>
                  <a:pt x="968018" y="12370"/>
                  <a:pt x="605497" y="13513"/>
                </a:cubicBezTo>
                <a:close/>
              </a:path>
            </a:pathLst>
          </a:custGeom>
          <a:solidFill>
            <a:srgbClr val="FFFFFF"/>
          </a:solidFill>
          <a:ln w="22860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77" name="Google Shape;3377;p35"/>
          <p:cNvSpPr/>
          <p:nvPr/>
        </p:nvSpPr>
        <p:spPr>
          <a:xfrm>
            <a:off x="3606688" y="1267200"/>
            <a:ext cx="11049905" cy="1334704"/>
          </a:xfrm>
          <a:custGeom>
            <a:avLst/>
            <a:gdLst/>
            <a:ahLst/>
            <a:cxnLst/>
            <a:rect l="l" t="t" r="r" b="b"/>
            <a:pathLst>
              <a:path w="2127027" h="400812" extrusionOk="0">
                <a:moveTo>
                  <a:pt x="605497" y="13513"/>
                </a:moveTo>
                <a:cubicBezTo>
                  <a:pt x="462622" y="14084"/>
                  <a:pt x="319271" y="14370"/>
                  <a:pt x="176205" y="11703"/>
                </a:cubicBezTo>
                <a:cubicBezTo>
                  <a:pt x="122294" y="10750"/>
                  <a:pt x="58762" y="16084"/>
                  <a:pt x="2374" y="7321"/>
                </a:cubicBezTo>
                <a:cubicBezTo>
                  <a:pt x="53618" y="62471"/>
                  <a:pt x="97148" y="122288"/>
                  <a:pt x="144392" y="181534"/>
                </a:cubicBezTo>
                <a:cubicBezTo>
                  <a:pt x="147754" y="185009"/>
                  <a:pt x="148421" y="190291"/>
                  <a:pt x="146011" y="194488"/>
                </a:cubicBezTo>
                <a:cubicBezTo>
                  <a:pt x="97148" y="263163"/>
                  <a:pt x="50761" y="333648"/>
                  <a:pt x="-7" y="400799"/>
                </a:cubicBezTo>
                <a:cubicBezTo>
                  <a:pt x="84765" y="399466"/>
                  <a:pt x="169442" y="396989"/>
                  <a:pt x="254120" y="395179"/>
                </a:cubicBezTo>
                <a:cubicBezTo>
                  <a:pt x="603020" y="387464"/>
                  <a:pt x="951921" y="380511"/>
                  <a:pt x="1300917" y="376129"/>
                </a:cubicBezTo>
                <a:cubicBezTo>
                  <a:pt x="1571618" y="372986"/>
                  <a:pt x="1847462" y="359937"/>
                  <a:pt x="2118067" y="380606"/>
                </a:cubicBezTo>
                <a:cubicBezTo>
                  <a:pt x="2084844" y="335694"/>
                  <a:pt x="2054897" y="288456"/>
                  <a:pt x="2028437" y="239255"/>
                </a:cubicBezTo>
                <a:cubicBezTo>
                  <a:pt x="2020436" y="224301"/>
                  <a:pt x="2003672" y="202584"/>
                  <a:pt x="2005100" y="184772"/>
                </a:cubicBezTo>
                <a:cubicBezTo>
                  <a:pt x="2006243" y="172009"/>
                  <a:pt x="2021198" y="150768"/>
                  <a:pt x="2027008" y="139338"/>
                </a:cubicBezTo>
                <a:cubicBezTo>
                  <a:pt x="2037228" y="118763"/>
                  <a:pt x="2048515" y="98734"/>
                  <a:pt x="2060822" y="79330"/>
                </a:cubicBezTo>
                <a:cubicBezTo>
                  <a:pt x="2079271" y="50067"/>
                  <a:pt x="2101541" y="23386"/>
                  <a:pt x="2127020" y="-13"/>
                </a:cubicBezTo>
                <a:cubicBezTo>
                  <a:pt x="1982431" y="-13"/>
                  <a:pt x="1837841" y="1892"/>
                  <a:pt x="1693347" y="3416"/>
                </a:cubicBezTo>
                <a:cubicBezTo>
                  <a:pt x="1330730" y="7607"/>
                  <a:pt x="968018" y="12370"/>
                  <a:pt x="605497" y="13513"/>
                </a:cubicBezTo>
                <a:close/>
              </a:path>
            </a:pathLst>
          </a:custGeom>
          <a:solidFill>
            <a:schemeClr val="lt2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en-US" sz="18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5400" b="1" dirty="0">
                <a:latin typeface="Pompiere" charset="0"/>
                <a:ea typeface="Calibri"/>
                <a:cs typeface="Calibri"/>
                <a:sym typeface="Calibri"/>
              </a:rPr>
              <a:t>SNI 19-3694-1994</a:t>
            </a:r>
            <a:endParaRPr sz="5400" b="1" dirty="0">
              <a:solidFill>
                <a:srgbClr val="000000"/>
              </a:solidFill>
              <a:latin typeface="Pompiere" charset="0"/>
              <a:ea typeface="Calibri"/>
              <a:cs typeface="Calibri"/>
              <a:sym typeface="Calibri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7400" y="3819110"/>
            <a:ext cx="5846461" cy="47003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Google Shape;3354;p33"/>
          <p:cNvSpPr txBox="1"/>
          <p:nvPr/>
        </p:nvSpPr>
        <p:spPr>
          <a:xfrm>
            <a:off x="1441771" y="2841208"/>
            <a:ext cx="10047863" cy="6463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37150" tIns="137150" rIns="137150" bIns="137150" anchor="t" anchorCtr="0">
            <a:sp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1" dirty="0" smtClean="0">
                <a:solidFill>
                  <a:schemeClr val="dk1"/>
                </a:solidFill>
                <a:latin typeface="Shadows Into Light Two"/>
                <a:ea typeface="Shadows Into Light Two"/>
                <a:cs typeface="Shadows Into Light Two"/>
                <a:sym typeface="Shadows Into Light Two"/>
              </a:rPr>
              <a:t>Metode Pengambilan dan Pengukuran Timbulan dan Komposisi Sampah Perkotaan</a:t>
            </a:r>
            <a:endParaRPr sz="2400" b="1" dirty="0">
              <a:solidFill>
                <a:schemeClr val="dk1"/>
              </a:solidFill>
              <a:latin typeface="Shadows Into Light Two"/>
              <a:ea typeface="Shadows Into Light Two"/>
              <a:cs typeface="Shadows Into Light Two"/>
              <a:sym typeface="Shadows Into Light Two"/>
            </a:endParaRPr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4958" y="3629024"/>
            <a:ext cx="7171912" cy="49299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971927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37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3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3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77" grpId="0" animBg="1"/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6" name="Google Shape;3376;p35"/>
          <p:cNvSpPr/>
          <p:nvPr/>
        </p:nvSpPr>
        <p:spPr>
          <a:xfrm>
            <a:off x="3631413" y="1267200"/>
            <a:ext cx="11049905" cy="1334704"/>
          </a:xfrm>
          <a:custGeom>
            <a:avLst/>
            <a:gdLst/>
            <a:ahLst/>
            <a:cxnLst/>
            <a:rect l="l" t="t" r="r" b="b"/>
            <a:pathLst>
              <a:path w="2127027" h="400812" extrusionOk="0">
                <a:moveTo>
                  <a:pt x="605497" y="13513"/>
                </a:moveTo>
                <a:cubicBezTo>
                  <a:pt x="462622" y="14084"/>
                  <a:pt x="319271" y="14370"/>
                  <a:pt x="176205" y="11703"/>
                </a:cubicBezTo>
                <a:cubicBezTo>
                  <a:pt x="122294" y="10750"/>
                  <a:pt x="58762" y="16084"/>
                  <a:pt x="2374" y="7321"/>
                </a:cubicBezTo>
                <a:cubicBezTo>
                  <a:pt x="53618" y="62471"/>
                  <a:pt x="97148" y="122288"/>
                  <a:pt x="144392" y="181534"/>
                </a:cubicBezTo>
                <a:cubicBezTo>
                  <a:pt x="147754" y="185009"/>
                  <a:pt x="148421" y="190291"/>
                  <a:pt x="146011" y="194488"/>
                </a:cubicBezTo>
                <a:cubicBezTo>
                  <a:pt x="97148" y="263163"/>
                  <a:pt x="50761" y="333648"/>
                  <a:pt x="-7" y="400799"/>
                </a:cubicBezTo>
                <a:cubicBezTo>
                  <a:pt x="84765" y="399466"/>
                  <a:pt x="169442" y="396989"/>
                  <a:pt x="254120" y="395179"/>
                </a:cubicBezTo>
                <a:cubicBezTo>
                  <a:pt x="603020" y="387464"/>
                  <a:pt x="951921" y="380511"/>
                  <a:pt x="1300917" y="376129"/>
                </a:cubicBezTo>
                <a:cubicBezTo>
                  <a:pt x="1571618" y="372986"/>
                  <a:pt x="1847462" y="359937"/>
                  <a:pt x="2118067" y="380606"/>
                </a:cubicBezTo>
                <a:cubicBezTo>
                  <a:pt x="2084844" y="335694"/>
                  <a:pt x="2054897" y="288456"/>
                  <a:pt x="2028437" y="239255"/>
                </a:cubicBezTo>
                <a:cubicBezTo>
                  <a:pt x="2020436" y="224301"/>
                  <a:pt x="2003672" y="202584"/>
                  <a:pt x="2005100" y="184772"/>
                </a:cubicBezTo>
                <a:cubicBezTo>
                  <a:pt x="2006243" y="172009"/>
                  <a:pt x="2021198" y="150768"/>
                  <a:pt x="2027008" y="139338"/>
                </a:cubicBezTo>
                <a:cubicBezTo>
                  <a:pt x="2037228" y="118763"/>
                  <a:pt x="2048515" y="98734"/>
                  <a:pt x="2060822" y="79330"/>
                </a:cubicBezTo>
                <a:cubicBezTo>
                  <a:pt x="2079271" y="50067"/>
                  <a:pt x="2101541" y="23386"/>
                  <a:pt x="2127020" y="-13"/>
                </a:cubicBezTo>
                <a:cubicBezTo>
                  <a:pt x="1982431" y="-13"/>
                  <a:pt x="1837841" y="1892"/>
                  <a:pt x="1693347" y="3416"/>
                </a:cubicBezTo>
                <a:cubicBezTo>
                  <a:pt x="1330730" y="7607"/>
                  <a:pt x="968018" y="12370"/>
                  <a:pt x="605497" y="13513"/>
                </a:cubicBezTo>
                <a:close/>
              </a:path>
            </a:pathLst>
          </a:custGeom>
          <a:solidFill>
            <a:srgbClr val="FFFFFF"/>
          </a:solidFill>
          <a:ln w="22860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77" name="Google Shape;3377;p35"/>
          <p:cNvSpPr/>
          <p:nvPr/>
        </p:nvSpPr>
        <p:spPr>
          <a:xfrm>
            <a:off x="3606688" y="1267200"/>
            <a:ext cx="11049905" cy="1334704"/>
          </a:xfrm>
          <a:custGeom>
            <a:avLst/>
            <a:gdLst/>
            <a:ahLst/>
            <a:cxnLst/>
            <a:rect l="l" t="t" r="r" b="b"/>
            <a:pathLst>
              <a:path w="2127027" h="400812" extrusionOk="0">
                <a:moveTo>
                  <a:pt x="605497" y="13513"/>
                </a:moveTo>
                <a:cubicBezTo>
                  <a:pt x="462622" y="14084"/>
                  <a:pt x="319271" y="14370"/>
                  <a:pt x="176205" y="11703"/>
                </a:cubicBezTo>
                <a:cubicBezTo>
                  <a:pt x="122294" y="10750"/>
                  <a:pt x="58762" y="16084"/>
                  <a:pt x="2374" y="7321"/>
                </a:cubicBezTo>
                <a:cubicBezTo>
                  <a:pt x="53618" y="62471"/>
                  <a:pt x="97148" y="122288"/>
                  <a:pt x="144392" y="181534"/>
                </a:cubicBezTo>
                <a:cubicBezTo>
                  <a:pt x="147754" y="185009"/>
                  <a:pt x="148421" y="190291"/>
                  <a:pt x="146011" y="194488"/>
                </a:cubicBezTo>
                <a:cubicBezTo>
                  <a:pt x="97148" y="263163"/>
                  <a:pt x="50761" y="333648"/>
                  <a:pt x="-7" y="400799"/>
                </a:cubicBezTo>
                <a:cubicBezTo>
                  <a:pt x="84765" y="399466"/>
                  <a:pt x="169442" y="396989"/>
                  <a:pt x="254120" y="395179"/>
                </a:cubicBezTo>
                <a:cubicBezTo>
                  <a:pt x="603020" y="387464"/>
                  <a:pt x="951921" y="380511"/>
                  <a:pt x="1300917" y="376129"/>
                </a:cubicBezTo>
                <a:cubicBezTo>
                  <a:pt x="1571618" y="372986"/>
                  <a:pt x="1847462" y="359937"/>
                  <a:pt x="2118067" y="380606"/>
                </a:cubicBezTo>
                <a:cubicBezTo>
                  <a:pt x="2084844" y="335694"/>
                  <a:pt x="2054897" y="288456"/>
                  <a:pt x="2028437" y="239255"/>
                </a:cubicBezTo>
                <a:cubicBezTo>
                  <a:pt x="2020436" y="224301"/>
                  <a:pt x="2003672" y="202584"/>
                  <a:pt x="2005100" y="184772"/>
                </a:cubicBezTo>
                <a:cubicBezTo>
                  <a:pt x="2006243" y="172009"/>
                  <a:pt x="2021198" y="150768"/>
                  <a:pt x="2027008" y="139338"/>
                </a:cubicBezTo>
                <a:cubicBezTo>
                  <a:pt x="2037228" y="118763"/>
                  <a:pt x="2048515" y="98734"/>
                  <a:pt x="2060822" y="79330"/>
                </a:cubicBezTo>
                <a:cubicBezTo>
                  <a:pt x="2079271" y="50067"/>
                  <a:pt x="2101541" y="23386"/>
                  <a:pt x="2127020" y="-13"/>
                </a:cubicBezTo>
                <a:cubicBezTo>
                  <a:pt x="1982431" y="-13"/>
                  <a:pt x="1837841" y="1892"/>
                  <a:pt x="1693347" y="3416"/>
                </a:cubicBezTo>
                <a:cubicBezTo>
                  <a:pt x="1330730" y="7607"/>
                  <a:pt x="968018" y="12370"/>
                  <a:pt x="605497" y="13513"/>
                </a:cubicBezTo>
                <a:close/>
              </a:path>
            </a:pathLst>
          </a:custGeom>
          <a:solidFill>
            <a:schemeClr val="lt2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 smtClean="0">
                <a:latin typeface="Calibri"/>
                <a:ea typeface="Calibri"/>
                <a:cs typeface="Calibri"/>
                <a:sym typeface="Calibri"/>
              </a:rPr>
              <a:t>                 </a:t>
            </a:r>
            <a:r>
              <a:rPr lang="en-US" sz="5400" b="1" dirty="0" smtClean="0">
                <a:latin typeface="Pompiere" charset="0"/>
                <a:ea typeface="Calibri"/>
                <a:cs typeface="Calibri"/>
                <a:sym typeface="Calibri"/>
              </a:rPr>
              <a:t>SNI 19-3694-1994</a:t>
            </a:r>
            <a:endParaRPr sz="5400" b="1" dirty="0">
              <a:solidFill>
                <a:srgbClr val="000000"/>
              </a:solidFill>
              <a:latin typeface="Pompiere" charset="0"/>
              <a:ea typeface="Calibri"/>
              <a:cs typeface="Calibri"/>
              <a:sym typeface="Calibri"/>
            </a:endParaRPr>
          </a:p>
        </p:txBody>
      </p:sp>
      <p:sp>
        <p:nvSpPr>
          <p:cNvPr id="7" name="Google Shape;3354;p33"/>
          <p:cNvSpPr txBox="1"/>
          <p:nvPr/>
        </p:nvSpPr>
        <p:spPr>
          <a:xfrm>
            <a:off x="1441771" y="2841208"/>
            <a:ext cx="10047863" cy="6463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37150" tIns="137150" rIns="137150" bIns="137150" anchor="t" anchorCtr="0">
            <a:sp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1" dirty="0" smtClean="0">
                <a:solidFill>
                  <a:schemeClr val="dk1"/>
                </a:solidFill>
                <a:latin typeface="Shadows Into Light Two"/>
                <a:ea typeface="Shadows Into Light Two"/>
                <a:cs typeface="Shadows Into Light Two"/>
                <a:sym typeface="Shadows Into Light Two"/>
              </a:rPr>
              <a:t>Penentuan jumlah dan titik sampel non-pemukiman</a:t>
            </a:r>
            <a:endParaRPr sz="2400" b="1" dirty="0">
              <a:solidFill>
                <a:schemeClr val="dk1"/>
              </a:solidFill>
              <a:latin typeface="Shadows Into Light Two"/>
              <a:ea typeface="Shadows Into Light Two"/>
              <a:cs typeface="Shadows Into Light Two"/>
              <a:sym typeface="Shadows Into Light Two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3734" y="3487519"/>
            <a:ext cx="12924705" cy="46426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430102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37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3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3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77" grpId="0" animBg="1"/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6" name="Google Shape;3376;p35"/>
          <p:cNvSpPr/>
          <p:nvPr/>
        </p:nvSpPr>
        <p:spPr>
          <a:xfrm>
            <a:off x="3631413" y="1267200"/>
            <a:ext cx="11049905" cy="1334704"/>
          </a:xfrm>
          <a:custGeom>
            <a:avLst/>
            <a:gdLst/>
            <a:ahLst/>
            <a:cxnLst/>
            <a:rect l="l" t="t" r="r" b="b"/>
            <a:pathLst>
              <a:path w="2127027" h="400812" extrusionOk="0">
                <a:moveTo>
                  <a:pt x="605497" y="13513"/>
                </a:moveTo>
                <a:cubicBezTo>
                  <a:pt x="462622" y="14084"/>
                  <a:pt x="319271" y="14370"/>
                  <a:pt x="176205" y="11703"/>
                </a:cubicBezTo>
                <a:cubicBezTo>
                  <a:pt x="122294" y="10750"/>
                  <a:pt x="58762" y="16084"/>
                  <a:pt x="2374" y="7321"/>
                </a:cubicBezTo>
                <a:cubicBezTo>
                  <a:pt x="53618" y="62471"/>
                  <a:pt x="97148" y="122288"/>
                  <a:pt x="144392" y="181534"/>
                </a:cubicBezTo>
                <a:cubicBezTo>
                  <a:pt x="147754" y="185009"/>
                  <a:pt x="148421" y="190291"/>
                  <a:pt x="146011" y="194488"/>
                </a:cubicBezTo>
                <a:cubicBezTo>
                  <a:pt x="97148" y="263163"/>
                  <a:pt x="50761" y="333648"/>
                  <a:pt x="-7" y="400799"/>
                </a:cubicBezTo>
                <a:cubicBezTo>
                  <a:pt x="84765" y="399466"/>
                  <a:pt x="169442" y="396989"/>
                  <a:pt x="254120" y="395179"/>
                </a:cubicBezTo>
                <a:cubicBezTo>
                  <a:pt x="603020" y="387464"/>
                  <a:pt x="951921" y="380511"/>
                  <a:pt x="1300917" y="376129"/>
                </a:cubicBezTo>
                <a:cubicBezTo>
                  <a:pt x="1571618" y="372986"/>
                  <a:pt x="1847462" y="359937"/>
                  <a:pt x="2118067" y="380606"/>
                </a:cubicBezTo>
                <a:cubicBezTo>
                  <a:pt x="2084844" y="335694"/>
                  <a:pt x="2054897" y="288456"/>
                  <a:pt x="2028437" y="239255"/>
                </a:cubicBezTo>
                <a:cubicBezTo>
                  <a:pt x="2020436" y="224301"/>
                  <a:pt x="2003672" y="202584"/>
                  <a:pt x="2005100" y="184772"/>
                </a:cubicBezTo>
                <a:cubicBezTo>
                  <a:pt x="2006243" y="172009"/>
                  <a:pt x="2021198" y="150768"/>
                  <a:pt x="2027008" y="139338"/>
                </a:cubicBezTo>
                <a:cubicBezTo>
                  <a:pt x="2037228" y="118763"/>
                  <a:pt x="2048515" y="98734"/>
                  <a:pt x="2060822" y="79330"/>
                </a:cubicBezTo>
                <a:cubicBezTo>
                  <a:pt x="2079271" y="50067"/>
                  <a:pt x="2101541" y="23386"/>
                  <a:pt x="2127020" y="-13"/>
                </a:cubicBezTo>
                <a:cubicBezTo>
                  <a:pt x="1982431" y="-13"/>
                  <a:pt x="1837841" y="1892"/>
                  <a:pt x="1693347" y="3416"/>
                </a:cubicBezTo>
                <a:cubicBezTo>
                  <a:pt x="1330730" y="7607"/>
                  <a:pt x="968018" y="12370"/>
                  <a:pt x="605497" y="13513"/>
                </a:cubicBezTo>
                <a:close/>
              </a:path>
            </a:pathLst>
          </a:custGeom>
          <a:solidFill>
            <a:srgbClr val="FFFFFF"/>
          </a:solidFill>
          <a:ln w="22860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77" name="Google Shape;3377;p35"/>
          <p:cNvSpPr/>
          <p:nvPr/>
        </p:nvSpPr>
        <p:spPr>
          <a:xfrm>
            <a:off x="3606688" y="1267200"/>
            <a:ext cx="11049905" cy="1334704"/>
          </a:xfrm>
          <a:custGeom>
            <a:avLst/>
            <a:gdLst/>
            <a:ahLst/>
            <a:cxnLst/>
            <a:rect l="l" t="t" r="r" b="b"/>
            <a:pathLst>
              <a:path w="2127027" h="400812" extrusionOk="0">
                <a:moveTo>
                  <a:pt x="605497" y="13513"/>
                </a:moveTo>
                <a:cubicBezTo>
                  <a:pt x="462622" y="14084"/>
                  <a:pt x="319271" y="14370"/>
                  <a:pt x="176205" y="11703"/>
                </a:cubicBezTo>
                <a:cubicBezTo>
                  <a:pt x="122294" y="10750"/>
                  <a:pt x="58762" y="16084"/>
                  <a:pt x="2374" y="7321"/>
                </a:cubicBezTo>
                <a:cubicBezTo>
                  <a:pt x="53618" y="62471"/>
                  <a:pt x="97148" y="122288"/>
                  <a:pt x="144392" y="181534"/>
                </a:cubicBezTo>
                <a:cubicBezTo>
                  <a:pt x="147754" y="185009"/>
                  <a:pt x="148421" y="190291"/>
                  <a:pt x="146011" y="194488"/>
                </a:cubicBezTo>
                <a:cubicBezTo>
                  <a:pt x="97148" y="263163"/>
                  <a:pt x="50761" y="333648"/>
                  <a:pt x="-7" y="400799"/>
                </a:cubicBezTo>
                <a:cubicBezTo>
                  <a:pt x="84765" y="399466"/>
                  <a:pt x="169442" y="396989"/>
                  <a:pt x="254120" y="395179"/>
                </a:cubicBezTo>
                <a:cubicBezTo>
                  <a:pt x="603020" y="387464"/>
                  <a:pt x="951921" y="380511"/>
                  <a:pt x="1300917" y="376129"/>
                </a:cubicBezTo>
                <a:cubicBezTo>
                  <a:pt x="1571618" y="372986"/>
                  <a:pt x="1847462" y="359937"/>
                  <a:pt x="2118067" y="380606"/>
                </a:cubicBezTo>
                <a:cubicBezTo>
                  <a:pt x="2084844" y="335694"/>
                  <a:pt x="2054897" y="288456"/>
                  <a:pt x="2028437" y="239255"/>
                </a:cubicBezTo>
                <a:cubicBezTo>
                  <a:pt x="2020436" y="224301"/>
                  <a:pt x="2003672" y="202584"/>
                  <a:pt x="2005100" y="184772"/>
                </a:cubicBezTo>
                <a:cubicBezTo>
                  <a:pt x="2006243" y="172009"/>
                  <a:pt x="2021198" y="150768"/>
                  <a:pt x="2027008" y="139338"/>
                </a:cubicBezTo>
                <a:cubicBezTo>
                  <a:pt x="2037228" y="118763"/>
                  <a:pt x="2048515" y="98734"/>
                  <a:pt x="2060822" y="79330"/>
                </a:cubicBezTo>
                <a:cubicBezTo>
                  <a:pt x="2079271" y="50067"/>
                  <a:pt x="2101541" y="23386"/>
                  <a:pt x="2127020" y="-13"/>
                </a:cubicBezTo>
                <a:cubicBezTo>
                  <a:pt x="1982431" y="-13"/>
                  <a:pt x="1837841" y="1892"/>
                  <a:pt x="1693347" y="3416"/>
                </a:cubicBezTo>
                <a:cubicBezTo>
                  <a:pt x="1330730" y="7607"/>
                  <a:pt x="968018" y="12370"/>
                  <a:pt x="605497" y="13513"/>
                </a:cubicBezTo>
                <a:close/>
              </a:path>
            </a:pathLst>
          </a:custGeom>
          <a:solidFill>
            <a:schemeClr val="lt2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endParaRPr sz="5400" b="1" dirty="0">
              <a:solidFill>
                <a:srgbClr val="000000"/>
              </a:solidFill>
              <a:latin typeface="Pompiere" charset="0"/>
              <a:ea typeface="Calibri"/>
              <a:cs typeface="Calibri"/>
              <a:sym typeface="Calibri"/>
            </a:endParaRPr>
          </a:p>
        </p:txBody>
      </p:sp>
      <p:sp>
        <p:nvSpPr>
          <p:cNvPr id="6" name="Google Shape;3354;p33"/>
          <p:cNvSpPr txBox="1"/>
          <p:nvPr/>
        </p:nvSpPr>
        <p:spPr>
          <a:xfrm>
            <a:off x="4608730" y="1611396"/>
            <a:ext cx="10047863" cy="6463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37150" tIns="137150" rIns="137150" bIns="137150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dirty="0" err="1" smtClean="0">
                <a:solidFill>
                  <a:schemeClr val="dk1"/>
                </a:solidFill>
                <a:latin typeface="Shadows Into Light Two"/>
                <a:ea typeface="Shadows Into Light Two"/>
                <a:cs typeface="Shadows Into Light Two"/>
                <a:sym typeface="Shadows Into Light Two"/>
              </a:rPr>
              <a:t>Metode</a:t>
            </a:r>
            <a:r>
              <a:rPr lang="en-US" sz="2400" b="1" dirty="0" smtClean="0">
                <a:solidFill>
                  <a:schemeClr val="dk1"/>
                </a:solidFill>
                <a:latin typeface="Shadows Into Light Two"/>
                <a:ea typeface="Shadows Into Light Two"/>
                <a:cs typeface="Shadows Into Light Two"/>
                <a:sym typeface="Shadows Into Light Two"/>
              </a:rPr>
              <a:t> </a:t>
            </a:r>
            <a:r>
              <a:rPr lang="en-US" sz="2400" b="1" dirty="0" err="1" smtClean="0">
                <a:solidFill>
                  <a:schemeClr val="dk1"/>
                </a:solidFill>
                <a:latin typeface="Shadows Into Light Two"/>
                <a:ea typeface="Shadows Into Light Two"/>
                <a:cs typeface="Shadows Into Light Two"/>
                <a:sym typeface="Shadows Into Light Two"/>
              </a:rPr>
              <a:t>Penentuan</a:t>
            </a:r>
            <a:r>
              <a:rPr lang="en-US" sz="2400" b="1" dirty="0" smtClean="0">
                <a:solidFill>
                  <a:schemeClr val="dk1"/>
                </a:solidFill>
                <a:latin typeface="Shadows Into Light Two"/>
                <a:ea typeface="Shadows Into Light Two"/>
                <a:cs typeface="Shadows Into Light Two"/>
                <a:sym typeface="Shadows Into Light Two"/>
              </a:rPr>
              <a:t> </a:t>
            </a:r>
            <a:r>
              <a:rPr lang="en-US" sz="2400" b="1" dirty="0" err="1" smtClean="0">
                <a:solidFill>
                  <a:schemeClr val="dk1"/>
                </a:solidFill>
                <a:latin typeface="Shadows Into Light Two"/>
                <a:ea typeface="Shadows Into Light Two"/>
                <a:cs typeface="Shadows Into Light Two"/>
                <a:sym typeface="Shadows Into Light Two"/>
              </a:rPr>
              <a:t>Sampel</a:t>
            </a:r>
            <a:r>
              <a:rPr lang="en-US" sz="2400" b="1" dirty="0" smtClean="0">
                <a:solidFill>
                  <a:schemeClr val="dk1"/>
                </a:solidFill>
                <a:latin typeface="Shadows Into Light Two"/>
                <a:ea typeface="Shadows Into Light Two"/>
                <a:cs typeface="Shadows Into Light Two"/>
                <a:sym typeface="Shadows Into Light Two"/>
              </a:rPr>
              <a:t>: TPS </a:t>
            </a:r>
            <a:r>
              <a:rPr lang="en-US" sz="2400" b="1" dirty="0" err="1" smtClean="0">
                <a:solidFill>
                  <a:schemeClr val="dk1"/>
                </a:solidFill>
                <a:latin typeface="Shadows Into Light Two"/>
                <a:ea typeface="Shadows Into Light Two"/>
                <a:cs typeface="Shadows Into Light Two"/>
                <a:sym typeface="Shadows Into Light Two"/>
              </a:rPr>
              <a:t>dan</a:t>
            </a:r>
            <a:r>
              <a:rPr lang="en-US" sz="2400" b="1" dirty="0" smtClean="0">
                <a:solidFill>
                  <a:schemeClr val="dk1"/>
                </a:solidFill>
                <a:latin typeface="Shadows Into Light Two"/>
                <a:ea typeface="Shadows Into Light Two"/>
                <a:cs typeface="Shadows Into Light Two"/>
                <a:sym typeface="Shadows Into Light Two"/>
              </a:rPr>
              <a:t> TPA</a:t>
            </a:r>
            <a:endParaRPr sz="2400" b="1" dirty="0">
              <a:solidFill>
                <a:schemeClr val="dk1"/>
              </a:solidFill>
              <a:latin typeface="Shadows Into Light Two"/>
              <a:ea typeface="Shadows Into Light Two"/>
              <a:cs typeface="Shadows Into Light Two"/>
              <a:sym typeface="Shadows Into Light Two"/>
            </a:endParaRPr>
          </a:p>
        </p:txBody>
      </p:sp>
      <p:sp>
        <p:nvSpPr>
          <p:cNvPr id="7" name="Google Shape;3365;p34"/>
          <p:cNvSpPr txBox="1"/>
          <p:nvPr/>
        </p:nvSpPr>
        <p:spPr>
          <a:xfrm>
            <a:off x="1562805" y="3054220"/>
            <a:ext cx="14836760" cy="458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37150" tIns="137150" rIns="137150" bIns="137150" anchor="t" anchorCtr="0">
            <a:noAutofit/>
          </a:bodyPr>
          <a:lstStyle/>
          <a:p>
            <a:pPr marL="457200" lvl="0" indent="-457200" algn="just">
              <a:buFont typeface="Arial" pitchFamily="34" charset="0"/>
              <a:buChar char="•"/>
            </a:pPr>
            <a:r>
              <a:rPr lang="en-US" sz="2800" dirty="0" err="1" smtClean="0">
                <a:latin typeface="Pompiere" charset="0"/>
                <a:ea typeface="Tahoma" pitchFamily="34" charset="0"/>
                <a:cs typeface="Tahoma" pitchFamily="34" charset="0"/>
              </a:rPr>
              <a:t>Menentukan</a:t>
            </a:r>
            <a:r>
              <a:rPr lang="en-US" sz="2800" dirty="0" smtClean="0">
                <a:latin typeface="Pompiere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800" dirty="0" err="1" smtClean="0">
                <a:latin typeface="Pompiere" charset="0"/>
                <a:ea typeface="Tahoma" pitchFamily="34" charset="0"/>
                <a:cs typeface="Tahoma" pitchFamily="34" charset="0"/>
              </a:rPr>
              <a:t>lokasi</a:t>
            </a:r>
            <a:r>
              <a:rPr lang="en-US" sz="2800" dirty="0" smtClean="0">
                <a:latin typeface="Pompiere" charset="0"/>
                <a:ea typeface="Tahoma" pitchFamily="34" charset="0"/>
                <a:cs typeface="Tahoma" pitchFamily="34" charset="0"/>
              </a:rPr>
              <a:t> TPS yang </a:t>
            </a:r>
            <a:r>
              <a:rPr lang="en-US" sz="2800" dirty="0" err="1" smtClean="0">
                <a:latin typeface="Pompiere" charset="0"/>
                <a:ea typeface="Tahoma" pitchFamily="34" charset="0"/>
                <a:cs typeface="Tahoma" pitchFamily="34" charset="0"/>
              </a:rPr>
              <a:t>akan</a:t>
            </a:r>
            <a:r>
              <a:rPr lang="en-US" sz="2800" dirty="0" smtClean="0">
                <a:latin typeface="Pompiere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800" dirty="0" err="1" smtClean="0">
                <a:latin typeface="Pompiere" charset="0"/>
                <a:ea typeface="Tahoma" pitchFamily="34" charset="0"/>
                <a:cs typeface="Tahoma" pitchFamily="34" charset="0"/>
              </a:rPr>
              <a:t>dijadikan</a:t>
            </a:r>
            <a:r>
              <a:rPr lang="en-US" sz="2800" dirty="0" smtClean="0">
                <a:latin typeface="Pompiere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800" dirty="0" err="1" smtClean="0">
                <a:latin typeface="Pompiere" charset="0"/>
                <a:ea typeface="Tahoma" pitchFamily="34" charset="0"/>
                <a:cs typeface="Tahoma" pitchFamily="34" charset="0"/>
              </a:rPr>
              <a:t>titik</a:t>
            </a:r>
            <a:r>
              <a:rPr lang="en-US" sz="2800" dirty="0" smtClean="0">
                <a:latin typeface="Pompiere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800" dirty="0" err="1" smtClean="0">
                <a:latin typeface="Pompiere" charset="0"/>
                <a:ea typeface="Tahoma" pitchFamily="34" charset="0"/>
                <a:cs typeface="Tahoma" pitchFamily="34" charset="0"/>
              </a:rPr>
              <a:t>sampel</a:t>
            </a:r>
            <a:r>
              <a:rPr lang="en-US" sz="2800" dirty="0" smtClean="0">
                <a:latin typeface="Pompiere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800" dirty="0" err="1" smtClean="0">
                <a:latin typeface="Pompiere" charset="0"/>
                <a:ea typeface="Tahoma" pitchFamily="34" charset="0"/>
                <a:cs typeface="Tahoma" pitchFamily="34" charset="0"/>
              </a:rPr>
              <a:t>dengan</a:t>
            </a:r>
            <a:r>
              <a:rPr lang="en-US" sz="2800" dirty="0" smtClean="0">
                <a:latin typeface="Pompiere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800" dirty="0" err="1" smtClean="0">
                <a:latin typeface="Pompiere" charset="0"/>
                <a:ea typeface="Tahoma" pitchFamily="34" charset="0"/>
                <a:cs typeface="Tahoma" pitchFamily="34" charset="0"/>
              </a:rPr>
              <a:t>pendekatan</a:t>
            </a:r>
            <a:r>
              <a:rPr lang="en-US" sz="2800" dirty="0" smtClean="0">
                <a:latin typeface="Pompiere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800" dirty="0" err="1" smtClean="0">
                <a:latin typeface="Pompiere" charset="0"/>
                <a:ea typeface="Tahoma" pitchFamily="34" charset="0"/>
                <a:cs typeface="Tahoma" pitchFamily="34" charset="0"/>
              </a:rPr>
              <a:t>bersifat</a:t>
            </a:r>
            <a:r>
              <a:rPr lang="en-US" sz="2800" dirty="0" smtClean="0">
                <a:latin typeface="Pompiere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800" dirty="0" err="1" smtClean="0">
                <a:latin typeface="Pompiere" charset="0"/>
                <a:ea typeface="Tahoma" pitchFamily="34" charset="0"/>
                <a:cs typeface="Tahoma" pitchFamily="34" charset="0"/>
              </a:rPr>
              <a:t>acak</a:t>
            </a:r>
            <a:r>
              <a:rPr lang="en-US" sz="2800" dirty="0" smtClean="0">
                <a:latin typeface="Pompiere" charset="0"/>
                <a:ea typeface="Tahoma" pitchFamily="34" charset="0"/>
                <a:cs typeface="Tahoma" pitchFamily="34" charset="0"/>
              </a:rPr>
              <a:t>, </a:t>
            </a:r>
            <a:r>
              <a:rPr lang="en-US" sz="2800" dirty="0" err="1" smtClean="0">
                <a:latin typeface="Pompiere" charset="0"/>
                <a:ea typeface="Tahoma" pitchFamily="34" charset="0"/>
                <a:cs typeface="Tahoma" pitchFamily="34" charset="0"/>
              </a:rPr>
              <a:t>terstratifikasi</a:t>
            </a:r>
            <a:r>
              <a:rPr lang="en-US" sz="2800" dirty="0" smtClean="0">
                <a:latin typeface="Pompiere" charset="0"/>
                <a:ea typeface="Tahoma" pitchFamily="34" charset="0"/>
                <a:cs typeface="Tahoma" pitchFamily="34" charset="0"/>
              </a:rPr>
              <a:t>, </a:t>
            </a:r>
            <a:r>
              <a:rPr lang="en-US" sz="2800" dirty="0" err="1" smtClean="0">
                <a:latin typeface="Pompiere" charset="0"/>
                <a:ea typeface="Tahoma" pitchFamily="34" charset="0"/>
                <a:cs typeface="Tahoma" pitchFamily="34" charset="0"/>
              </a:rPr>
              <a:t>dan</a:t>
            </a:r>
            <a:r>
              <a:rPr lang="en-US" sz="2800" dirty="0" smtClean="0">
                <a:latin typeface="Pompiere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800" dirty="0" err="1" smtClean="0">
                <a:latin typeface="Pompiere" charset="0"/>
                <a:ea typeface="Tahoma" pitchFamily="34" charset="0"/>
                <a:cs typeface="Tahoma" pitchFamily="34" charset="0"/>
              </a:rPr>
              <a:t>proporsional</a:t>
            </a:r>
            <a:endParaRPr lang="en-US" sz="2800" dirty="0" smtClean="0">
              <a:latin typeface="Pompiere" charset="0"/>
              <a:ea typeface="Tahoma" pitchFamily="34" charset="0"/>
              <a:cs typeface="Tahoma" pitchFamily="34" charset="0"/>
            </a:endParaRPr>
          </a:p>
          <a:p>
            <a:pPr marL="457200" lvl="0" indent="-457200" algn="just">
              <a:buFont typeface="Arial" pitchFamily="34" charset="0"/>
              <a:buChar char="•"/>
            </a:pPr>
            <a:r>
              <a:rPr lang="en-US" sz="2800" dirty="0" err="1" smtClean="0">
                <a:latin typeface="Pompiere" charset="0"/>
                <a:ea typeface="Tahoma" pitchFamily="34" charset="0"/>
                <a:cs typeface="Tahoma" pitchFamily="34" charset="0"/>
              </a:rPr>
              <a:t>Jumlah</a:t>
            </a:r>
            <a:r>
              <a:rPr lang="en-US" sz="2800" dirty="0" smtClean="0">
                <a:latin typeface="Pompiere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800" dirty="0" err="1" smtClean="0">
                <a:latin typeface="Pompiere" charset="0"/>
                <a:ea typeface="Tahoma" pitchFamily="34" charset="0"/>
                <a:cs typeface="Tahoma" pitchFamily="34" charset="0"/>
              </a:rPr>
              <a:t>sampel</a:t>
            </a:r>
            <a:r>
              <a:rPr lang="en-US" sz="2800" dirty="0" smtClean="0">
                <a:latin typeface="Pompiere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800" dirty="0" err="1" smtClean="0">
                <a:latin typeface="Pompiere" charset="0"/>
                <a:ea typeface="Tahoma" pitchFamily="34" charset="0"/>
                <a:cs typeface="Tahoma" pitchFamily="34" charset="0"/>
              </a:rPr>
              <a:t>gerobak</a:t>
            </a:r>
            <a:r>
              <a:rPr lang="en-US" sz="2800" dirty="0" smtClean="0">
                <a:latin typeface="Pompiere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800" dirty="0" err="1" smtClean="0">
                <a:latin typeface="Pompiere" charset="0"/>
                <a:ea typeface="Tahoma" pitchFamily="34" charset="0"/>
                <a:cs typeface="Tahoma" pitchFamily="34" charset="0"/>
              </a:rPr>
              <a:t>dari</a:t>
            </a:r>
            <a:r>
              <a:rPr lang="en-US" sz="2800" dirty="0" smtClean="0">
                <a:latin typeface="Pompiere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800" dirty="0" err="1" smtClean="0">
                <a:latin typeface="Pompiere" charset="0"/>
                <a:ea typeface="Tahoma" pitchFamily="34" charset="0"/>
                <a:cs typeface="Tahoma" pitchFamily="34" charset="0"/>
              </a:rPr>
              <a:t>sebuah</a:t>
            </a:r>
            <a:r>
              <a:rPr lang="en-US" sz="2800" dirty="0" smtClean="0">
                <a:latin typeface="Pompiere" charset="0"/>
                <a:ea typeface="Tahoma" pitchFamily="34" charset="0"/>
                <a:cs typeface="Tahoma" pitchFamily="34" charset="0"/>
              </a:rPr>
              <a:t> TPS </a:t>
            </a:r>
            <a:r>
              <a:rPr lang="en-US" sz="2800" dirty="0" err="1" smtClean="0">
                <a:latin typeface="Pompiere" charset="0"/>
                <a:ea typeface="Tahoma" pitchFamily="34" charset="0"/>
                <a:cs typeface="Tahoma" pitchFamily="34" charset="0"/>
              </a:rPr>
              <a:t>ditentukan</a:t>
            </a:r>
            <a:r>
              <a:rPr lang="en-US" sz="2800" dirty="0" smtClean="0">
                <a:latin typeface="Pompiere" charset="0"/>
                <a:ea typeface="Tahoma" pitchFamily="34" charset="0"/>
                <a:cs typeface="Tahoma" pitchFamily="34" charset="0"/>
              </a:rPr>
              <a:t> </a:t>
            </a:r>
          </a:p>
          <a:p>
            <a:pPr marL="457200" lvl="0" indent="-457200" algn="just">
              <a:buFont typeface="Arial" pitchFamily="34" charset="0"/>
              <a:buChar char="•"/>
            </a:pPr>
            <a:r>
              <a:rPr lang="en-US" sz="2800" dirty="0" err="1" smtClean="0">
                <a:latin typeface="Pompiere" charset="0"/>
                <a:ea typeface="Tahoma" pitchFamily="34" charset="0"/>
                <a:cs typeface="Tahoma" pitchFamily="34" charset="0"/>
              </a:rPr>
              <a:t>Pengukuran</a:t>
            </a:r>
            <a:r>
              <a:rPr lang="en-US" sz="2800" dirty="0" smtClean="0">
                <a:latin typeface="Pompiere" charset="0"/>
                <a:ea typeface="Tahoma" pitchFamily="34" charset="0"/>
                <a:cs typeface="Tahoma" pitchFamily="34" charset="0"/>
              </a:rPr>
              <a:t> yang paling </a:t>
            </a:r>
            <a:r>
              <a:rPr lang="en-US" sz="2800" dirty="0" err="1" smtClean="0">
                <a:latin typeface="Pompiere" charset="0"/>
                <a:ea typeface="Tahoma" pitchFamily="34" charset="0"/>
                <a:cs typeface="Tahoma" pitchFamily="34" charset="0"/>
              </a:rPr>
              <a:t>baik</a:t>
            </a:r>
            <a:r>
              <a:rPr lang="en-US" sz="2800" dirty="0" smtClean="0">
                <a:latin typeface="Pompiere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800" dirty="0" err="1" smtClean="0">
                <a:latin typeface="Pompiere" charset="0"/>
                <a:ea typeface="Tahoma" pitchFamily="34" charset="0"/>
                <a:cs typeface="Tahoma" pitchFamily="34" charset="0"/>
              </a:rPr>
              <a:t>adalah</a:t>
            </a:r>
            <a:r>
              <a:rPr lang="en-US" sz="2800" dirty="0" smtClean="0">
                <a:latin typeface="Pompiere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800" dirty="0" err="1" smtClean="0">
                <a:latin typeface="Pompiere" charset="0"/>
                <a:ea typeface="Tahoma" pitchFamily="34" charset="0"/>
                <a:cs typeface="Tahoma" pitchFamily="34" charset="0"/>
              </a:rPr>
              <a:t>dilakukan</a:t>
            </a:r>
            <a:r>
              <a:rPr lang="en-US" sz="2800" dirty="0" smtClean="0">
                <a:latin typeface="Pompiere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800" dirty="0" err="1" smtClean="0">
                <a:latin typeface="Pompiere" charset="0"/>
                <a:ea typeface="Tahoma" pitchFamily="34" charset="0"/>
                <a:cs typeface="Tahoma" pitchFamily="34" charset="0"/>
              </a:rPr>
              <a:t>terhadap</a:t>
            </a:r>
            <a:r>
              <a:rPr lang="en-US" sz="2800" dirty="0" smtClean="0">
                <a:latin typeface="Pompiere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800" dirty="0" err="1" smtClean="0">
                <a:latin typeface="Pompiere" charset="0"/>
                <a:ea typeface="Tahoma" pitchFamily="34" charset="0"/>
                <a:cs typeface="Tahoma" pitchFamily="34" charset="0"/>
              </a:rPr>
              <a:t>gerobak</a:t>
            </a:r>
            <a:r>
              <a:rPr lang="en-US" sz="2800" dirty="0" smtClean="0">
                <a:latin typeface="Pompiere" charset="0"/>
                <a:ea typeface="Tahoma" pitchFamily="34" charset="0"/>
                <a:cs typeface="Tahoma" pitchFamily="34" charset="0"/>
              </a:rPr>
              <a:t> yang </a:t>
            </a:r>
            <a:r>
              <a:rPr lang="en-US" sz="2800" dirty="0" err="1" smtClean="0">
                <a:latin typeface="Pompiere" charset="0"/>
                <a:ea typeface="Tahoma" pitchFamily="34" charset="0"/>
                <a:cs typeface="Tahoma" pitchFamily="34" charset="0"/>
              </a:rPr>
              <a:t>masuk</a:t>
            </a:r>
            <a:r>
              <a:rPr lang="en-US" sz="2800" dirty="0" smtClean="0">
                <a:latin typeface="Pompiere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800" dirty="0" err="1" smtClean="0">
                <a:latin typeface="Pompiere" charset="0"/>
                <a:ea typeface="Tahoma" pitchFamily="34" charset="0"/>
                <a:cs typeface="Tahoma" pitchFamily="34" charset="0"/>
              </a:rPr>
              <a:t>ke</a:t>
            </a:r>
            <a:r>
              <a:rPr lang="en-US" sz="2800" dirty="0" smtClean="0">
                <a:latin typeface="Pompiere" charset="0"/>
                <a:ea typeface="Tahoma" pitchFamily="34" charset="0"/>
                <a:cs typeface="Tahoma" pitchFamily="34" charset="0"/>
              </a:rPr>
              <a:t> TPS, </a:t>
            </a:r>
            <a:r>
              <a:rPr lang="en-US" sz="2800" dirty="0" err="1" smtClean="0">
                <a:latin typeface="Pompiere" charset="0"/>
                <a:ea typeface="Tahoma" pitchFamily="34" charset="0"/>
                <a:cs typeface="Tahoma" pitchFamily="34" charset="0"/>
              </a:rPr>
              <a:t>dengan</a:t>
            </a:r>
            <a:r>
              <a:rPr lang="en-US" sz="2800" dirty="0" smtClean="0">
                <a:latin typeface="Pompiere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800" dirty="0" err="1" smtClean="0">
                <a:latin typeface="Pompiere" charset="0"/>
                <a:ea typeface="Tahoma" pitchFamily="34" charset="0"/>
                <a:cs typeface="Tahoma" pitchFamily="34" charset="0"/>
              </a:rPr>
              <a:t>mengukur</a:t>
            </a:r>
            <a:r>
              <a:rPr lang="en-US" sz="2800" dirty="0" smtClean="0">
                <a:latin typeface="Pompiere" charset="0"/>
                <a:ea typeface="Tahoma" pitchFamily="34" charset="0"/>
                <a:cs typeface="Tahoma" pitchFamily="34" charset="0"/>
              </a:rPr>
              <a:t> volume-</a:t>
            </a:r>
            <a:r>
              <a:rPr lang="en-US" sz="2800" dirty="0" err="1" smtClean="0">
                <a:latin typeface="Pompiere" charset="0"/>
                <a:ea typeface="Tahoma" pitchFamily="34" charset="0"/>
                <a:cs typeface="Tahoma" pitchFamily="34" charset="0"/>
              </a:rPr>
              <a:t>berat</a:t>
            </a:r>
            <a:r>
              <a:rPr lang="en-US" sz="2800" dirty="0" smtClean="0">
                <a:latin typeface="Pompiere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800" dirty="0" err="1" smtClean="0">
                <a:latin typeface="Pompiere" charset="0"/>
                <a:ea typeface="Tahoma" pitchFamily="34" charset="0"/>
                <a:cs typeface="Tahoma" pitchFamily="34" charset="0"/>
              </a:rPr>
              <a:t>sampah</a:t>
            </a:r>
            <a:r>
              <a:rPr lang="en-US" sz="2800" dirty="0" smtClean="0">
                <a:latin typeface="Pompiere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800" dirty="0" err="1" smtClean="0">
                <a:latin typeface="Pompiere" charset="0"/>
                <a:ea typeface="Tahoma" pitchFamily="34" charset="0"/>
                <a:cs typeface="Tahoma" pitchFamily="34" charset="0"/>
              </a:rPr>
              <a:t>dalam</a:t>
            </a:r>
            <a:r>
              <a:rPr lang="en-US" sz="2800" dirty="0" smtClean="0">
                <a:latin typeface="Pompiere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800" dirty="0" err="1" smtClean="0">
                <a:latin typeface="Pompiere" charset="0"/>
                <a:ea typeface="Tahoma" pitchFamily="34" charset="0"/>
                <a:cs typeface="Tahoma" pitchFamily="34" charset="0"/>
              </a:rPr>
              <a:t>gerobak</a:t>
            </a:r>
            <a:r>
              <a:rPr lang="en-US" sz="2800" dirty="0" smtClean="0">
                <a:latin typeface="Pompiere" charset="0"/>
                <a:ea typeface="Tahoma" pitchFamily="34" charset="0"/>
                <a:cs typeface="Tahoma" pitchFamily="34" charset="0"/>
              </a:rPr>
              <a:t>.</a:t>
            </a:r>
          </a:p>
          <a:p>
            <a:pPr marL="457200" lvl="0" indent="-457200" algn="just">
              <a:buFont typeface="Arial" pitchFamily="34" charset="0"/>
              <a:buChar char="•"/>
            </a:pPr>
            <a:r>
              <a:rPr lang="en-US" sz="2800" dirty="0" err="1" smtClean="0">
                <a:latin typeface="Pompiere" charset="0"/>
                <a:ea typeface="Tahoma" pitchFamily="34" charset="0"/>
                <a:cs typeface="Tahoma" pitchFamily="34" charset="0"/>
              </a:rPr>
              <a:t>Dengan</a:t>
            </a:r>
            <a:r>
              <a:rPr lang="en-US" sz="2800" dirty="0" smtClean="0">
                <a:latin typeface="Pompiere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800" dirty="0" err="1" smtClean="0">
                <a:latin typeface="Pompiere" charset="0"/>
                <a:ea typeface="Tahoma" pitchFamily="34" charset="0"/>
                <a:cs typeface="Tahoma" pitchFamily="34" charset="0"/>
              </a:rPr>
              <a:t>mendapatkan</a:t>
            </a:r>
            <a:r>
              <a:rPr lang="en-US" sz="2800" dirty="0" smtClean="0">
                <a:latin typeface="Pompiere" charset="0"/>
                <a:ea typeface="Tahoma" pitchFamily="34" charset="0"/>
                <a:cs typeface="Tahoma" pitchFamily="34" charset="0"/>
              </a:rPr>
              <a:t> data KK yang </a:t>
            </a:r>
            <a:r>
              <a:rPr lang="en-US" sz="2800" dirty="0" err="1" smtClean="0">
                <a:latin typeface="Pompiere" charset="0"/>
                <a:ea typeface="Tahoma" pitchFamily="34" charset="0"/>
                <a:cs typeface="Tahoma" pitchFamily="34" charset="0"/>
              </a:rPr>
              <a:t>dilayani</a:t>
            </a:r>
            <a:r>
              <a:rPr lang="en-US" sz="2800" dirty="0" smtClean="0">
                <a:latin typeface="Pompiere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800" dirty="0" err="1" smtClean="0">
                <a:latin typeface="Pompiere" charset="0"/>
                <a:ea typeface="Tahoma" pitchFamily="34" charset="0"/>
                <a:cs typeface="Tahoma" pitchFamily="34" charset="0"/>
              </a:rPr>
              <a:t>oleh</a:t>
            </a:r>
            <a:r>
              <a:rPr lang="en-US" sz="2800" dirty="0" smtClean="0">
                <a:latin typeface="Pompiere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800" dirty="0" err="1" smtClean="0">
                <a:latin typeface="Pompiere" charset="0"/>
                <a:ea typeface="Tahoma" pitchFamily="34" charset="0"/>
                <a:cs typeface="Tahoma" pitchFamily="34" charset="0"/>
              </a:rPr>
              <a:t>gerobak</a:t>
            </a:r>
            <a:r>
              <a:rPr lang="en-US" sz="2800" dirty="0" smtClean="0">
                <a:latin typeface="Pompiere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800" dirty="0" err="1" smtClean="0">
                <a:latin typeface="Pompiere" charset="0"/>
                <a:ea typeface="Tahoma" pitchFamily="34" charset="0"/>
                <a:cs typeface="Tahoma" pitchFamily="34" charset="0"/>
              </a:rPr>
              <a:t>tersebut</a:t>
            </a:r>
            <a:r>
              <a:rPr lang="en-US" sz="2800" dirty="0" smtClean="0">
                <a:latin typeface="Pompiere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800" dirty="0" err="1" smtClean="0">
                <a:latin typeface="Pompiere" charset="0"/>
                <a:ea typeface="Tahoma" pitchFamily="34" charset="0"/>
                <a:cs typeface="Tahoma" pitchFamily="34" charset="0"/>
              </a:rPr>
              <a:t>melalui</a:t>
            </a:r>
            <a:r>
              <a:rPr lang="en-US" sz="2800" dirty="0" smtClean="0">
                <a:latin typeface="Pompiere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800" dirty="0" err="1" smtClean="0">
                <a:latin typeface="Pompiere" charset="0"/>
                <a:ea typeface="Tahoma" pitchFamily="34" charset="0"/>
                <a:cs typeface="Tahoma" pitchFamily="34" charset="0"/>
              </a:rPr>
              <a:t>wawancara</a:t>
            </a:r>
            <a:r>
              <a:rPr lang="en-US" sz="2800" dirty="0" smtClean="0">
                <a:latin typeface="Pompiere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800" dirty="0" err="1" smtClean="0">
                <a:latin typeface="Pompiere" charset="0"/>
                <a:ea typeface="Tahoma" pitchFamily="34" charset="0"/>
                <a:cs typeface="Tahoma" pitchFamily="34" charset="0"/>
              </a:rPr>
              <a:t>dengan</a:t>
            </a:r>
            <a:r>
              <a:rPr lang="en-US" sz="2800" dirty="0" smtClean="0">
                <a:latin typeface="Pompiere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800" dirty="0" err="1" smtClean="0">
                <a:latin typeface="Pompiere" charset="0"/>
                <a:ea typeface="Tahoma" pitchFamily="34" charset="0"/>
                <a:cs typeface="Tahoma" pitchFamily="34" charset="0"/>
              </a:rPr>
              <a:t>petugas</a:t>
            </a:r>
            <a:r>
              <a:rPr lang="en-US" sz="2800" dirty="0" smtClean="0">
                <a:latin typeface="Pompiere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800" dirty="0" err="1" smtClean="0">
                <a:latin typeface="Pompiere" charset="0"/>
                <a:ea typeface="Tahoma" pitchFamily="34" charset="0"/>
                <a:cs typeface="Tahoma" pitchFamily="34" charset="0"/>
              </a:rPr>
              <a:t>gerobak</a:t>
            </a:r>
            <a:r>
              <a:rPr lang="en-US" sz="2800" dirty="0" smtClean="0">
                <a:latin typeface="Pompiere" charset="0"/>
                <a:ea typeface="Tahoma" pitchFamily="34" charset="0"/>
                <a:cs typeface="Tahoma" pitchFamily="34" charset="0"/>
              </a:rPr>
              <a:t>, </a:t>
            </a:r>
            <a:r>
              <a:rPr lang="en-US" sz="2800" dirty="0" err="1" smtClean="0">
                <a:latin typeface="Pompiere" charset="0"/>
                <a:ea typeface="Tahoma" pitchFamily="34" charset="0"/>
                <a:cs typeface="Tahoma" pitchFamily="34" charset="0"/>
              </a:rPr>
              <a:t>maka</a:t>
            </a:r>
            <a:r>
              <a:rPr lang="en-US" sz="2800" dirty="0" smtClean="0">
                <a:latin typeface="Pompiere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800" dirty="0" err="1" smtClean="0">
                <a:latin typeface="Pompiere" charset="0"/>
                <a:ea typeface="Tahoma" pitchFamily="34" charset="0"/>
                <a:cs typeface="Tahoma" pitchFamily="34" charset="0"/>
              </a:rPr>
              <a:t>pelacakan</a:t>
            </a:r>
            <a:r>
              <a:rPr lang="en-US" sz="2800" dirty="0" smtClean="0">
                <a:latin typeface="Pompiere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800" dirty="0" err="1" smtClean="0">
                <a:latin typeface="Pompiere" charset="0"/>
                <a:ea typeface="Tahoma" pitchFamily="34" charset="0"/>
                <a:cs typeface="Tahoma" pitchFamily="34" charset="0"/>
              </a:rPr>
              <a:t>sumber</a:t>
            </a:r>
            <a:r>
              <a:rPr lang="en-US" sz="2800" dirty="0" smtClean="0">
                <a:latin typeface="Pompiere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800" dirty="0" err="1" smtClean="0">
                <a:latin typeface="Pompiere" charset="0"/>
                <a:ea typeface="Tahoma" pitchFamily="34" charset="0"/>
                <a:cs typeface="Tahoma" pitchFamily="34" charset="0"/>
              </a:rPr>
              <a:t>sampah</a:t>
            </a:r>
            <a:r>
              <a:rPr lang="en-US" sz="2800" dirty="0" smtClean="0">
                <a:latin typeface="Pompiere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800" dirty="0" err="1" smtClean="0">
                <a:latin typeface="Pompiere" charset="0"/>
                <a:ea typeface="Tahoma" pitchFamily="34" charset="0"/>
                <a:cs typeface="Tahoma" pitchFamily="34" charset="0"/>
              </a:rPr>
              <a:t>dapat</a:t>
            </a:r>
            <a:r>
              <a:rPr lang="en-US" sz="2800" dirty="0" smtClean="0">
                <a:latin typeface="Pompiere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800" dirty="0" err="1" smtClean="0">
                <a:latin typeface="Pompiere" charset="0"/>
                <a:ea typeface="Tahoma" pitchFamily="34" charset="0"/>
                <a:cs typeface="Tahoma" pitchFamily="34" charset="0"/>
              </a:rPr>
              <a:t>dilakukan</a:t>
            </a:r>
            <a:r>
              <a:rPr lang="en-US" sz="2800" dirty="0" smtClean="0">
                <a:latin typeface="Pompiere" charset="0"/>
                <a:ea typeface="Tahoma" pitchFamily="34" charset="0"/>
                <a:cs typeface="Tahoma" pitchFamily="34" charset="0"/>
              </a:rPr>
              <a:t>.</a:t>
            </a:r>
          </a:p>
          <a:p>
            <a:pPr marL="457200" lvl="0" indent="-457200" algn="just">
              <a:buFont typeface="Arial" pitchFamily="34" charset="0"/>
              <a:buChar char="•"/>
            </a:pPr>
            <a:r>
              <a:rPr lang="en-US" sz="2800" dirty="0" err="1" smtClean="0">
                <a:latin typeface="Pompiere" charset="0"/>
                <a:ea typeface="Tahoma" pitchFamily="34" charset="0"/>
                <a:cs typeface="Tahoma" pitchFamily="34" charset="0"/>
              </a:rPr>
              <a:t>Prinsip</a:t>
            </a:r>
            <a:r>
              <a:rPr lang="en-US" sz="2800" dirty="0" smtClean="0">
                <a:latin typeface="Pompiere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800" dirty="0" err="1" smtClean="0">
                <a:latin typeface="Pompiere" charset="0"/>
                <a:ea typeface="Tahoma" pitchFamily="34" charset="0"/>
                <a:cs typeface="Tahoma" pitchFamily="34" charset="0"/>
              </a:rPr>
              <a:t>sama</a:t>
            </a:r>
            <a:r>
              <a:rPr lang="en-US" sz="2800" dirty="0" smtClean="0">
                <a:latin typeface="Pompiere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800" dirty="0" err="1" smtClean="0">
                <a:latin typeface="Pompiere" charset="0"/>
                <a:ea typeface="Tahoma" pitchFamily="34" charset="0"/>
                <a:cs typeface="Tahoma" pitchFamily="34" charset="0"/>
              </a:rPr>
              <a:t>dilakukan</a:t>
            </a:r>
            <a:r>
              <a:rPr lang="en-US" sz="2800" dirty="0" smtClean="0">
                <a:latin typeface="Pompiere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800" dirty="0" err="1" smtClean="0">
                <a:latin typeface="Pompiere" charset="0"/>
                <a:ea typeface="Tahoma" pitchFamily="34" charset="0"/>
                <a:cs typeface="Tahoma" pitchFamily="34" charset="0"/>
              </a:rPr>
              <a:t>pada</a:t>
            </a:r>
            <a:r>
              <a:rPr lang="en-US" sz="2800" dirty="0" smtClean="0">
                <a:latin typeface="Pompiere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800" dirty="0" err="1" smtClean="0">
                <a:latin typeface="Pompiere" charset="0"/>
                <a:ea typeface="Tahoma" pitchFamily="34" charset="0"/>
                <a:cs typeface="Tahoma" pitchFamily="34" charset="0"/>
              </a:rPr>
              <a:t>gerobak</a:t>
            </a:r>
            <a:r>
              <a:rPr lang="en-US" sz="2800" dirty="0" smtClean="0">
                <a:latin typeface="Pompiere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800" dirty="0" err="1" smtClean="0">
                <a:latin typeface="Pompiere" charset="0"/>
                <a:ea typeface="Tahoma" pitchFamily="34" charset="0"/>
                <a:cs typeface="Tahoma" pitchFamily="34" charset="0"/>
              </a:rPr>
              <a:t>atau</a:t>
            </a:r>
            <a:r>
              <a:rPr lang="en-US" sz="2800" dirty="0" smtClean="0">
                <a:latin typeface="Pompiere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800" dirty="0" err="1" smtClean="0">
                <a:latin typeface="Pompiere" charset="0"/>
                <a:ea typeface="Tahoma" pitchFamily="34" charset="0"/>
                <a:cs typeface="Tahoma" pitchFamily="34" charset="0"/>
              </a:rPr>
              <a:t>mobil</a:t>
            </a:r>
            <a:r>
              <a:rPr lang="en-US" sz="2800" dirty="0" smtClean="0">
                <a:latin typeface="Pompiere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800" dirty="0" err="1" smtClean="0">
                <a:latin typeface="Pompiere" charset="0"/>
                <a:ea typeface="Tahoma" pitchFamily="34" charset="0"/>
                <a:cs typeface="Tahoma" pitchFamily="34" charset="0"/>
              </a:rPr>
              <a:t>pengumpul</a:t>
            </a:r>
            <a:r>
              <a:rPr lang="en-US" sz="2800" dirty="0" smtClean="0">
                <a:latin typeface="Pompiere" charset="0"/>
                <a:ea typeface="Tahoma" pitchFamily="34" charset="0"/>
                <a:cs typeface="Tahoma" pitchFamily="34" charset="0"/>
              </a:rPr>
              <a:t>  lain  yang </a:t>
            </a:r>
            <a:r>
              <a:rPr lang="en-US" sz="2800" dirty="0" err="1" smtClean="0">
                <a:latin typeface="Pompiere" charset="0"/>
                <a:ea typeface="Tahoma" pitchFamily="34" charset="0"/>
                <a:cs typeface="Tahoma" pitchFamily="34" charset="0"/>
              </a:rPr>
              <a:t>melayani</a:t>
            </a:r>
            <a:r>
              <a:rPr lang="en-US" sz="2800" dirty="0" smtClean="0">
                <a:latin typeface="Pompiere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800" dirty="0" err="1" smtClean="0">
                <a:latin typeface="Pompiere" charset="0"/>
                <a:ea typeface="Tahoma" pitchFamily="34" charset="0"/>
                <a:cs typeface="Tahoma" pitchFamily="34" charset="0"/>
              </a:rPr>
              <a:t>sumber</a:t>
            </a:r>
            <a:r>
              <a:rPr lang="en-US" sz="2800" dirty="0" smtClean="0">
                <a:latin typeface="Pompiere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800" dirty="0" err="1" smtClean="0">
                <a:latin typeface="Pompiere" charset="0"/>
                <a:ea typeface="Tahoma" pitchFamily="34" charset="0"/>
                <a:cs typeface="Tahoma" pitchFamily="34" charset="0"/>
              </a:rPr>
              <a:t>sampah</a:t>
            </a:r>
            <a:r>
              <a:rPr lang="en-US" sz="2800" dirty="0" smtClean="0">
                <a:latin typeface="Pompiere" charset="0"/>
                <a:ea typeface="Tahoma" pitchFamily="34" charset="0"/>
                <a:cs typeface="Tahoma" pitchFamily="34" charset="0"/>
              </a:rPr>
              <a:t> non- </a:t>
            </a:r>
            <a:r>
              <a:rPr lang="en-US" sz="2800" dirty="0" err="1" smtClean="0">
                <a:latin typeface="Pompiere" charset="0"/>
                <a:ea typeface="Tahoma" pitchFamily="34" charset="0"/>
                <a:cs typeface="Tahoma" pitchFamily="34" charset="0"/>
              </a:rPr>
              <a:t>pemukiman</a:t>
            </a:r>
            <a:r>
              <a:rPr lang="en-US" sz="2800" dirty="0" smtClean="0">
                <a:latin typeface="Pompiere" charset="0"/>
                <a:ea typeface="Tahoma" pitchFamily="34" charset="0"/>
                <a:cs typeface="Tahoma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9966462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6" name="Google Shape;3376;p35"/>
          <p:cNvSpPr/>
          <p:nvPr/>
        </p:nvSpPr>
        <p:spPr>
          <a:xfrm>
            <a:off x="3631413" y="1267200"/>
            <a:ext cx="11049905" cy="1334704"/>
          </a:xfrm>
          <a:custGeom>
            <a:avLst/>
            <a:gdLst/>
            <a:ahLst/>
            <a:cxnLst/>
            <a:rect l="l" t="t" r="r" b="b"/>
            <a:pathLst>
              <a:path w="2127027" h="400812" extrusionOk="0">
                <a:moveTo>
                  <a:pt x="605497" y="13513"/>
                </a:moveTo>
                <a:cubicBezTo>
                  <a:pt x="462622" y="14084"/>
                  <a:pt x="319271" y="14370"/>
                  <a:pt x="176205" y="11703"/>
                </a:cubicBezTo>
                <a:cubicBezTo>
                  <a:pt x="122294" y="10750"/>
                  <a:pt x="58762" y="16084"/>
                  <a:pt x="2374" y="7321"/>
                </a:cubicBezTo>
                <a:cubicBezTo>
                  <a:pt x="53618" y="62471"/>
                  <a:pt x="97148" y="122288"/>
                  <a:pt x="144392" y="181534"/>
                </a:cubicBezTo>
                <a:cubicBezTo>
                  <a:pt x="147754" y="185009"/>
                  <a:pt x="148421" y="190291"/>
                  <a:pt x="146011" y="194488"/>
                </a:cubicBezTo>
                <a:cubicBezTo>
                  <a:pt x="97148" y="263163"/>
                  <a:pt x="50761" y="333648"/>
                  <a:pt x="-7" y="400799"/>
                </a:cubicBezTo>
                <a:cubicBezTo>
                  <a:pt x="84765" y="399466"/>
                  <a:pt x="169442" y="396989"/>
                  <a:pt x="254120" y="395179"/>
                </a:cubicBezTo>
                <a:cubicBezTo>
                  <a:pt x="603020" y="387464"/>
                  <a:pt x="951921" y="380511"/>
                  <a:pt x="1300917" y="376129"/>
                </a:cubicBezTo>
                <a:cubicBezTo>
                  <a:pt x="1571618" y="372986"/>
                  <a:pt x="1847462" y="359937"/>
                  <a:pt x="2118067" y="380606"/>
                </a:cubicBezTo>
                <a:cubicBezTo>
                  <a:pt x="2084844" y="335694"/>
                  <a:pt x="2054897" y="288456"/>
                  <a:pt x="2028437" y="239255"/>
                </a:cubicBezTo>
                <a:cubicBezTo>
                  <a:pt x="2020436" y="224301"/>
                  <a:pt x="2003672" y="202584"/>
                  <a:pt x="2005100" y="184772"/>
                </a:cubicBezTo>
                <a:cubicBezTo>
                  <a:pt x="2006243" y="172009"/>
                  <a:pt x="2021198" y="150768"/>
                  <a:pt x="2027008" y="139338"/>
                </a:cubicBezTo>
                <a:cubicBezTo>
                  <a:pt x="2037228" y="118763"/>
                  <a:pt x="2048515" y="98734"/>
                  <a:pt x="2060822" y="79330"/>
                </a:cubicBezTo>
                <a:cubicBezTo>
                  <a:pt x="2079271" y="50067"/>
                  <a:pt x="2101541" y="23386"/>
                  <a:pt x="2127020" y="-13"/>
                </a:cubicBezTo>
                <a:cubicBezTo>
                  <a:pt x="1982431" y="-13"/>
                  <a:pt x="1837841" y="1892"/>
                  <a:pt x="1693347" y="3416"/>
                </a:cubicBezTo>
                <a:cubicBezTo>
                  <a:pt x="1330730" y="7607"/>
                  <a:pt x="968018" y="12370"/>
                  <a:pt x="605497" y="13513"/>
                </a:cubicBezTo>
                <a:close/>
              </a:path>
            </a:pathLst>
          </a:custGeom>
          <a:solidFill>
            <a:srgbClr val="FFFFFF"/>
          </a:solidFill>
          <a:ln w="22860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77" name="Google Shape;3377;p35"/>
          <p:cNvSpPr/>
          <p:nvPr/>
        </p:nvSpPr>
        <p:spPr>
          <a:xfrm>
            <a:off x="3606688" y="1267200"/>
            <a:ext cx="11049905" cy="1334704"/>
          </a:xfrm>
          <a:custGeom>
            <a:avLst/>
            <a:gdLst/>
            <a:ahLst/>
            <a:cxnLst/>
            <a:rect l="l" t="t" r="r" b="b"/>
            <a:pathLst>
              <a:path w="2127027" h="400812" extrusionOk="0">
                <a:moveTo>
                  <a:pt x="605497" y="13513"/>
                </a:moveTo>
                <a:cubicBezTo>
                  <a:pt x="462622" y="14084"/>
                  <a:pt x="319271" y="14370"/>
                  <a:pt x="176205" y="11703"/>
                </a:cubicBezTo>
                <a:cubicBezTo>
                  <a:pt x="122294" y="10750"/>
                  <a:pt x="58762" y="16084"/>
                  <a:pt x="2374" y="7321"/>
                </a:cubicBezTo>
                <a:cubicBezTo>
                  <a:pt x="53618" y="62471"/>
                  <a:pt x="97148" y="122288"/>
                  <a:pt x="144392" y="181534"/>
                </a:cubicBezTo>
                <a:cubicBezTo>
                  <a:pt x="147754" y="185009"/>
                  <a:pt x="148421" y="190291"/>
                  <a:pt x="146011" y="194488"/>
                </a:cubicBezTo>
                <a:cubicBezTo>
                  <a:pt x="97148" y="263163"/>
                  <a:pt x="50761" y="333648"/>
                  <a:pt x="-7" y="400799"/>
                </a:cubicBezTo>
                <a:cubicBezTo>
                  <a:pt x="84765" y="399466"/>
                  <a:pt x="169442" y="396989"/>
                  <a:pt x="254120" y="395179"/>
                </a:cubicBezTo>
                <a:cubicBezTo>
                  <a:pt x="603020" y="387464"/>
                  <a:pt x="951921" y="380511"/>
                  <a:pt x="1300917" y="376129"/>
                </a:cubicBezTo>
                <a:cubicBezTo>
                  <a:pt x="1571618" y="372986"/>
                  <a:pt x="1847462" y="359937"/>
                  <a:pt x="2118067" y="380606"/>
                </a:cubicBezTo>
                <a:cubicBezTo>
                  <a:pt x="2084844" y="335694"/>
                  <a:pt x="2054897" y="288456"/>
                  <a:pt x="2028437" y="239255"/>
                </a:cubicBezTo>
                <a:cubicBezTo>
                  <a:pt x="2020436" y="224301"/>
                  <a:pt x="2003672" y="202584"/>
                  <a:pt x="2005100" y="184772"/>
                </a:cubicBezTo>
                <a:cubicBezTo>
                  <a:pt x="2006243" y="172009"/>
                  <a:pt x="2021198" y="150768"/>
                  <a:pt x="2027008" y="139338"/>
                </a:cubicBezTo>
                <a:cubicBezTo>
                  <a:pt x="2037228" y="118763"/>
                  <a:pt x="2048515" y="98734"/>
                  <a:pt x="2060822" y="79330"/>
                </a:cubicBezTo>
                <a:cubicBezTo>
                  <a:pt x="2079271" y="50067"/>
                  <a:pt x="2101541" y="23386"/>
                  <a:pt x="2127020" y="-13"/>
                </a:cubicBezTo>
                <a:cubicBezTo>
                  <a:pt x="1982431" y="-13"/>
                  <a:pt x="1837841" y="1892"/>
                  <a:pt x="1693347" y="3416"/>
                </a:cubicBezTo>
                <a:cubicBezTo>
                  <a:pt x="1330730" y="7607"/>
                  <a:pt x="968018" y="12370"/>
                  <a:pt x="605497" y="13513"/>
                </a:cubicBezTo>
                <a:close/>
              </a:path>
            </a:pathLst>
          </a:custGeom>
          <a:solidFill>
            <a:schemeClr val="lt2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endParaRPr sz="5400" b="1" dirty="0">
              <a:solidFill>
                <a:srgbClr val="000000"/>
              </a:solidFill>
              <a:latin typeface="Pompiere" charset="0"/>
              <a:ea typeface="Calibri"/>
              <a:cs typeface="Calibri"/>
              <a:sym typeface="Calibri"/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4654" y="1481078"/>
            <a:ext cx="4595198" cy="9069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4624" y="3703567"/>
            <a:ext cx="6426634" cy="38327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0816" y="3703567"/>
            <a:ext cx="6202888" cy="3603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935217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6" name="Google Shape;3376;p35"/>
          <p:cNvSpPr/>
          <p:nvPr/>
        </p:nvSpPr>
        <p:spPr>
          <a:xfrm>
            <a:off x="3631413" y="1267200"/>
            <a:ext cx="11049905" cy="1334704"/>
          </a:xfrm>
          <a:custGeom>
            <a:avLst/>
            <a:gdLst/>
            <a:ahLst/>
            <a:cxnLst/>
            <a:rect l="l" t="t" r="r" b="b"/>
            <a:pathLst>
              <a:path w="2127027" h="400812" extrusionOk="0">
                <a:moveTo>
                  <a:pt x="605497" y="13513"/>
                </a:moveTo>
                <a:cubicBezTo>
                  <a:pt x="462622" y="14084"/>
                  <a:pt x="319271" y="14370"/>
                  <a:pt x="176205" y="11703"/>
                </a:cubicBezTo>
                <a:cubicBezTo>
                  <a:pt x="122294" y="10750"/>
                  <a:pt x="58762" y="16084"/>
                  <a:pt x="2374" y="7321"/>
                </a:cubicBezTo>
                <a:cubicBezTo>
                  <a:pt x="53618" y="62471"/>
                  <a:pt x="97148" y="122288"/>
                  <a:pt x="144392" y="181534"/>
                </a:cubicBezTo>
                <a:cubicBezTo>
                  <a:pt x="147754" y="185009"/>
                  <a:pt x="148421" y="190291"/>
                  <a:pt x="146011" y="194488"/>
                </a:cubicBezTo>
                <a:cubicBezTo>
                  <a:pt x="97148" y="263163"/>
                  <a:pt x="50761" y="333648"/>
                  <a:pt x="-7" y="400799"/>
                </a:cubicBezTo>
                <a:cubicBezTo>
                  <a:pt x="84765" y="399466"/>
                  <a:pt x="169442" y="396989"/>
                  <a:pt x="254120" y="395179"/>
                </a:cubicBezTo>
                <a:cubicBezTo>
                  <a:pt x="603020" y="387464"/>
                  <a:pt x="951921" y="380511"/>
                  <a:pt x="1300917" y="376129"/>
                </a:cubicBezTo>
                <a:cubicBezTo>
                  <a:pt x="1571618" y="372986"/>
                  <a:pt x="1847462" y="359937"/>
                  <a:pt x="2118067" y="380606"/>
                </a:cubicBezTo>
                <a:cubicBezTo>
                  <a:pt x="2084844" y="335694"/>
                  <a:pt x="2054897" y="288456"/>
                  <a:pt x="2028437" y="239255"/>
                </a:cubicBezTo>
                <a:cubicBezTo>
                  <a:pt x="2020436" y="224301"/>
                  <a:pt x="2003672" y="202584"/>
                  <a:pt x="2005100" y="184772"/>
                </a:cubicBezTo>
                <a:cubicBezTo>
                  <a:pt x="2006243" y="172009"/>
                  <a:pt x="2021198" y="150768"/>
                  <a:pt x="2027008" y="139338"/>
                </a:cubicBezTo>
                <a:cubicBezTo>
                  <a:pt x="2037228" y="118763"/>
                  <a:pt x="2048515" y="98734"/>
                  <a:pt x="2060822" y="79330"/>
                </a:cubicBezTo>
                <a:cubicBezTo>
                  <a:pt x="2079271" y="50067"/>
                  <a:pt x="2101541" y="23386"/>
                  <a:pt x="2127020" y="-13"/>
                </a:cubicBezTo>
                <a:cubicBezTo>
                  <a:pt x="1982431" y="-13"/>
                  <a:pt x="1837841" y="1892"/>
                  <a:pt x="1693347" y="3416"/>
                </a:cubicBezTo>
                <a:cubicBezTo>
                  <a:pt x="1330730" y="7607"/>
                  <a:pt x="968018" y="12370"/>
                  <a:pt x="605497" y="13513"/>
                </a:cubicBezTo>
                <a:close/>
              </a:path>
            </a:pathLst>
          </a:custGeom>
          <a:solidFill>
            <a:srgbClr val="FFFFFF"/>
          </a:solidFill>
          <a:ln w="22860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77" name="Google Shape;3377;p35"/>
          <p:cNvSpPr/>
          <p:nvPr/>
        </p:nvSpPr>
        <p:spPr>
          <a:xfrm>
            <a:off x="3606688" y="1267200"/>
            <a:ext cx="11049905" cy="1334704"/>
          </a:xfrm>
          <a:custGeom>
            <a:avLst/>
            <a:gdLst/>
            <a:ahLst/>
            <a:cxnLst/>
            <a:rect l="l" t="t" r="r" b="b"/>
            <a:pathLst>
              <a:path w="2127027" h="400812" extrusionOk="0">
                <a:moveTo>
                  <a:pt x="605497" y="13513"/>
                </a:moveTo>
                <a:cubicBezTo>
                  <a:pt x="462622" y="14084"/>
                  <a:pt x="319271" y="14370"/>
                  <a:pt x="176205" y="11703"/>
                </a:cubicBezTo>
                <a:cubicBezTo>
                  <a:pt x="122294" y="10750"/>
                  <a:pt x="58762" y="16084"/>
                  <a:pt x="2374" y="7321"/>
                </a:cubicBezTo>
                <a:cubicBezTo>
                  <a:pt x="53618" y="62471"/>
                  <a:pt x="97148" y="122288"/>
                  <a:pt x="144392" y="181534"/>
                </a:cubicBezTo>
                <a:cubicBezTo>
                  <a:pt x="147754" y="185009"/>
                  <a:pt x="148421" y="190291"/>
                  <a:pt x="146011" y="194488"/>
                </a:cubicBezTo>
                <a:cubicBezTo>
                  <a:pt x="97148" y="263163"/>
                  <a:pt x="50761" y="333648"/>
                  <a:pt x="-7" y="400799"/>
                </a:cubicBezTo>
                <a:cubicBezTo>
                  <a:pt x="84765" y="399466"/>
                  <a:pt x="169442" y="396989"/>
                  <a:pt x="254120" y="395179"/>
                </a:cubicBezTo>
                <a:cubicBezTo>
                  <a:pt x="603020" y="387464"/>
                  <a:pt x="951921" y="380511"/>
                  <a:pt x="1300917" y="376129"/>
                </a:cubicBezTo>
                <a:cubicBezTo>
                  <a:pt x="1571618" y="372986"/>
                  <a:pt x="1847462" y="359937"/>
                  <a:pt x="2118067" y="380606"/>
                </a:cubicBezTo>
                <a:cubicBezTo>
                  <a:pt x="2084844" y="335694"/>
                  <a:pt x="2054897" y="288456"/>
                  <a:pt x="2028437" y="239255"/>
                </a:cubicBezTo>
                <a:cubicBezTo>
                  <a:pt x="2020436" y="224301"/>
                  <a:pt x="2003672" y="202584"/>
                  <a:pt x="2005100" y="184772"/>
                </a:cubicBezTo>
                <a:cubicBezTo>
                  <a:pt x="2006243" y="172009"/>
                  <a:pt x="2021198" y="150768"/>
                  <a:pt x="2027008" y="139338"/>
                </a:cubicBezTo>
                <a:cubicBezTo>
                  <a:pt x="2037228" y="118763"/>
                  <a:pt x="2048515" y="98734"/>
                  <a:pt x="2060822" y="79330"/>
                </a:cubicBezTo>
                <a:cubicBezTo>
                  <a:pt x="2079271" y="50067"/>
                  <a:pt x="2101541" y="23386"/>
                  <a:pt x="2127020" y="-13"/>
                </a:cubicBezTo>
                <a:cubicBezTo>
                  <a:pt x="1982431" y="-13"/>
                  <a:pt x="1837841" y="1892"/>
                  <a:pt x="1693347" y="3416"/>
                </a:cubicBezTo>
                <a:cubicBezTo>
                  <a:pt x="1330730" y="7607"/>
                  <a:pt x="968018" y="12370"/>
                  <a:pt x="605497" y="13513"/>
                </a:cubicBezTo>
                <a:close/>
              </a:path>
            </a:pathLst>
          </a:custGeom>
          <a:solidFill>
            <a:schemeClr val="lt2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endParaRPr sz="5400" b="1" dirty="0">
              <a:solidFill>
                <a:srgbClr val="000000"/>
              </a:solidFill>
              <a:latin typeface="Pompiere" charset="0"/>
              <a:ea typeface="Calibri"/>
              <a:cs typeface="Calibri"/>
              <a:sym typeface="Calibri"/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30" t="33762" r="33806" b="20587"/>
          <a:stretch/>
        </p:blipFill>
        <p:spPr bwMode="auto">
          <a:xfrm>
            <a:off x="3638931" y="3737112"/>
            <a:ext cx="11719538" cy="49099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Google Shape;3354;p33"/>
          <p:cNvSpPr txBox="1"/>
          <p:nvPr/>
        </p:nvSpPr>
        <p:spPr>
          <a:xfrm>
            <a:off x="4132433" y="1692166"/>
            <a:ext cx="10047863" cy="6463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37150" tIns="137150" rIns="137150" bIns="137150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dirty="0" err="1" smtClean="0">
                <a:solidFill>
                  <a:schemeClr val="dk1"/>
                </a:solidFill>
                <a:latin typeface="Shadows Into Light Two"/>
                <a:ea typeface="Shadows Into Light Two"/>
                <a:cs typeface="Shadows Into Light Two"/>
                <a:sym typeface="Shadows Into Light Two"/>
              </a:rPr>
              <a:t>Persiapan</a:t>
            </a:r>
            <a:r>
              <a:rPr lang="en-US" sz="2400" b="1" dirty="0" smtClean="0">
                <a:solidFill>
                  <a:schemeClr val="dk1"/>
                </a:solidFill>
                <a:latin typeface="Shadows Into Light Two"/>
                <a:ea typeface="Shadows Into Light Two"/>
                <a:cs typeface="Shadows Into Light Two"/>
                <a:sym typeface="Shadows Into Light Two"/>
              </a:rPr>
              <a:t> Sampling</a:t>
            </a:r>
            <a:endParaRPr sz="2400" b="1" dirty="0">
              <a:solidFill>
                <a:schemeClr val="dk1"/>
              </a:solidFill>
              <a:latin typeface="Shadows Into Light Two"/>
              <a:ea typeface="Shadows Into Light Two"/>
              <a:cs typeface="Shadows Into Light Two"/>
              <a:sym typeface="Shadows Into Light Two"/>
            </a:endParaRPr>
          </a:p>
        </p:txBody>
      </p:sp>
      <p:sp>
        <p:nvSpPr>
          <p:cNvPr id="9" name="Google Shape;3354;p33"/>
          <p:cNvSpPr txBox="1"/>
          <p:nvPr/>
        </p:nvSpPr>
        <p:spPr>
          <a:xfrm>
            <a:off x="1441771" y="2841208"/>
            <a:ext cx="10047863" cy="6463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37150" tIns="137150" rIns="137150" bIns="137150" anchor="t" anchorCtr="0">
            <a:sp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dirty="0" err="1" smtClean="0">
                <a:solidFill>
                  <a:schemeClr val="dk1"/>
                </a:solidFill>
                <a:latin typeface="Shadows Into Light Two"/>
                <a:ea typeface="Shadows Into Light Two"/>
                <a:cs typeface="Shadows Into Light Two"/>
                <a:sym typeface="Shadows Into Light Two"/>
              </a:rPr>
              <a:t>Jenis</a:t>
            </a:r>
            <a:r>
              <a:rPr lang="en-US" sz="2400" b="1" dirty="0" smtClean="0">
                <a:solidFill>
                  <a:schemeClr val="dk1"/>
                </a:solidFill>
                <a:latin typeface="Shadows Into Light Two"/>
                <a:ea typeface="Shadows Into Light Two"/>
                <a:cs typeface="Shadows Into Light Two"/>
                <a:sym typeface="Shadows Into Light Two"/>
              </a:rPr>
              <a:t> </a:t>
            </a:r>
            <a:r>
              <a:rPr lang="en-US" sz="2400" b="1" dirty="0" err="1" smtClean="0">
                <a:solidFill>
                  <a:schemeClr val="dk1"/>
                </a:solidFill>
                <a:latin typeface="Shadows Into Light Two"/>
                <a:ea typeface="Shadows Into Light Two"/>
                <a:cs typeface="Shadows Into Light Two"/>
                <a:sym typeface="Shadows Into Light Two"/>
              </a:rPr>
              <a:t>Sampah</a:t>
            </a:r>
            <a:endParaRPr sz="2400" b="1" dirty="0">
              <a:solidFill>
                <a:schemeClr val="dk1"/>
              </a:solidFill>
              <a:latin typeface="Shadows Into Light Two"/>
              <a:ea typeface="Shadows Into Light Two"/>
              <a:cs typeface="Shadows Into Light Two"/>
              <a:sym typeface="Shadows Into Light Two"/>
            </a:endParaRPr>
          </a:p>
        </p:txBody>
      </p:sp>
    </p:spTree>
    <p:extLst>
      <p:ext uri="{BB962C8B-B14F-4D97-AF65-F5344CB8AC3E}">
        <p14:creationId xmlns:p14="http://schemas.microsoft.com/office/powerpoint/2010/main" val="38663434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theme/theme1.xml><?xml version="1.0" encoding="utf-8"?>
<a:theme xmlns:a="http://schemas.openxmlformats.org/drawingml/2006/main" name="SlidesMania">
  <a:themeElements>
    <a:clrScheme name="Simple Light">
      <a:dk1>
        <a:srgbClr val="000000"/>
      </a:dk1>
      <a:lt1>
        <a:srgbClr val="FEF7D7"/>
      </a:lt1>
      <a:dk2>
        <a:srgbClr val="B5BB76"/>
      </a:dk2>
      <a:lt2>
        <a:srgbClr val="F3E390"/>
      </a:lt2>
      <a:accent1>
        <a:srgbClr val="E670A9"/>
      </a:accent1>
      <a:accent2>
        <a:srgbClr val="5AAEDF"/>
      </a:accent2>
      <a:accent3>
        <a:srgbClr val="B0CD4F"/>
      </a:accent3>
      <a:accent4>
        <a:srgbClr val="E17070"/>
      </a:accent4>
      <a:accent5>
        <a:srgbClr val="A871C8"/>
      </a:accent5>
      <a:accent6>
        <a:srgbClr val="ECB23D"/>
      </a:accent6>
      <a:hlink>
        <a:srgbClr val="000000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1395</TotalTime>
  <Words>698</Words>
  <Application>Microsoft Office PowerPoint</Application>
  <PresentationFormat>Custom</PresentationFormat>
  <Paragraphs>105</Paragraphs>
  <Slides>18</Slides>
  <Notes>18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6" baseType="lpstr">
      <vt:lpstr>Arial</vt:lpstr>
      <vt:lpstr>Cambria Math</vt:lpstr>
      <vt:lpstr>Questrial</vt:lpstr>
      <vt:lpstr>Pompiere</vt:lpstr>
      <vt:lpstr>Shadows Into Light Two</vt:lpstr>
      <vt:lpstr>Tahoma</vt:lpstr>
      <vt:lpstr>Calibri</vt:lpstr>
      <vt:lpstr>SlidesMania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acer</dc:creator>
  <cp:lastModifiedBy>acer</cp:lastModifiedBy>
  <cp:revision>347</cp:revision>
  <dcterms:modified xsi:type="dcterms:W3CDTF">2023-03-06T09:15:41Z</dcterms:modified>
</cp:coreProperties>
</file>