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5"/>
  </p:notesMasterIdLst>
  <p:handoutMasterIdLst>
    <p:handoutMasterId r:id="rId26"/>
  </p:handoutMasterIdLst>
  <p:sldIdLst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44"/>
    </p:cViewPr>
  </p:sorter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68B8-DCEB-4367-9BDC-B765BEE9CA36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9B169-A729-4323-A045-B1306E51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2021. 10. 31.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18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6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Antropologi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091EB35-02EC-1C42-B55E-45EDFD7A3823}"/>
              </a:ext>
            </a:extLst>
          </p:cNvPr>
          <p:cNvSpPr txBox="1">
            <a:spLocks/>
          </p:cNvSpPr>
          <p:nvPr/>
        </p:nvSpPr>
        <p:spPr>
          <a:xfrm>
            <a:off x="6012160" y="3363838"/>
            <a:ext cx="3168352" cy="46062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Sepriyadi</a:t>
            </a:r>
            <a:r>
              <a:rPr lang="en-US" sz="1600" dirty="0"/>
              <a:t> Adhan S., S.H.. M.H.</a:t>
            </a:r>
          </a:p>
        </p:txBody>
      </p:sp>
    </p:spTree>
    <p:extLst>
      <p:ext uri="{BB962C8B-B14F-4D97-AF65-F5344CB8AC3E}">
        <p14:creationId xmlns:p14="http://schemas.microsoft.com/office/powerpoint/2010/main" val="158133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08520" y="1203598"/>
            <a:ext cx="9252520" cy="3744416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tidaklah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hanya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Normatif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           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Perundangan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Pola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sering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terjadi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   (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Adat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).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Tetapi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juga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dikarenakan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adanya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Faktor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mempengaruhinya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Faktor-faktor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           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melatarbelakangi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;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misalnya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Cara-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cara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menyelesaikan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Perselisihan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dikalangan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Orang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Batak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sama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orang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Minang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Jawa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Bali,  Maluku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lainya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. Cara-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cara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tersebut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menjadi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Objek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perhatian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terdiri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:</a:t>
            </a:r>
          </a:p>
          <a:p>
            <a:pPr lvl="0" algn="l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	1.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Normwissenschaften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menyoroti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sudut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normatif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l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	2.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Tatsanchenwissenschaften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menelaah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perikelakuan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     	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kenyataan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054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9752" y="699542"/>
            <a:ext cx="6695728" cy="576064"/>
          </a:xfrm>
        </p:spPr>
        <p:txBody>
          <a:bodyPr/>
          <a:lstStyle/>
          <a:p>
            <a:r>
              <a:rPr lang="en-US" sz="3200" b="1" dirty="0"/>
              <a:t>Arena </a:t>
            </a:r>
            <a:r>
              <a:rPr lang="en-US" sz="3200" b="1" dirty="0" err="1"/>
              <a:t>Kajian</a:t>
            </a:r>
            <a:r>
              <a:rPr lang="en-US" sz="3200" b="1" dirty="0"/>
              <a:t> </a:t>
            </a:r>
            <a:r>
              <a:rPr lang="en-US" sz="3200" b="1" dirty="0" err="1"/>
              <a:t>Antropologi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720" y="1347614"/>
            <a:ext cx="7092280" cy="36004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Kajian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menggali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norma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nilai-nilai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Arena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karenanya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kaidah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bersifat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bukanlah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sasaran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pokok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Norma /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kaidah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menurut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pola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ulangan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Norma /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Kaidah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nilai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dasar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mengukur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agar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menilai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perbuatan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benar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benar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Norma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memiliki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aspek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ketika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aparat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menjatuhkan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sanksi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karena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perbuatan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menyimpang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melanggar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Sanksi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bersifat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positif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seperti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membayar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kerja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sanksi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bersifat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negatif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seperti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badan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dikucilkan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muncul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peradaban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dimana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2 orang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lebih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di situ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97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9752" y="411510"/>
            <a:ext cx="6695728" cy="576064"/>
          </a:xfrm>
        </p:spPr>
        <p:txBody>
          <a:bodyPr/>
          <a:lstStyle/>
          <a:p>
            <a:r>
              <a:rPr lang="en-US" sz="3000" b="1" dirty="0" err="1"/>
              <a:t>Ruang</a:t>
            </a:r>
            <a:r>
              <a:rPr lang="en-US" sz="3000" b="1" dirty="0"/>
              <a:t> </a:t>
            </a:r>
            <a:r>
              <a:rPr lang="en-US" sz="3000" b="1" dirty="0" err="1"/>
              <a:t>Lingkup</a:t>
            </a:r>
            <a:r>
              <a:rPr lang="en-US" sz="3000" b="1" dirty="0"/>
              <a:t> </a:t>
            </a:r>
            <a:r>
              <a:rPr lang="en-US" sz="3000" b="1" dirty="0" err="1"/>
              <a:t>Antropologi</a:t>
            </a:r>
            <a:r>
              <a:rPr lang="en-US" sz="3000" b="1" dirty="0"/>
              <a:t> </a:t>
            </a:r>
            <a:r>
              <a:rPr lang="en-US" sz="3000" b="1" dirty="0" err="1"/>
              <a:t>Hukum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720" y="1419622"/>
            <a:ext cx="6983760" cy="352839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Sekitar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tahun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1940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muncul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karya-karya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tulis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umumnya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analisis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perkara-perkara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perselisihan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(Trouble Cases)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berbagai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sederhana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sebagaimana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dilakukan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Llewellyn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Hobel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Sejak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tahun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1954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mulai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terbit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karya-karya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tulis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menggunakan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khusus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Hobel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Smith, Roberts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Howell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dll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Sasaran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pengkajian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luas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menyeluruh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sebagaimana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dikatakan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T.O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Ihromi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,.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saja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dikemukakan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cabang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spesialisasi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khusus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menyoroti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berkaitan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alat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pengendalian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mempunyai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makna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dipandang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integrasi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,di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terpisah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kategori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pengendalian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lainnya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ditekuni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aneka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jenis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79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9752" y="411510"/>
            <a:ext cx="6695728" cy="576064"/>
          </a:xfrm>
        </p:spPr>
        <p:txBody>
          <a:bodyPr/>
          <a:lstStyle/>
          <a:p>
            <a:r>
              <a:rPr lang="en-US" sz="3000" b="1" dirty="0" err="1"/>
              <a:t>Ruang</a:t>
            </a:r>
            <a:r>
              <a:rPr lang="en-US" sz="3000" b="1" dirty="0"/>
              <a:t> </a:t>
            </a:r>
            <a:r>
              <a:rPr lang="en-US" sz="3000" b="1" dirty="0" err="1"/>
              <a:t>Lingkup</a:t>
            </a:r>
            <a:r>
              <a:rPr lang="en-US" sz="3000" b="1" dirty="0"/>
              <a:t> </a:t>
            </a:r>
            <a:r>
              <a:rPr lang="en-US" sz="3000" b="1" dirty="0" err="1"/>
              <a:t>Antropologi</a:t>
            </a:r>
            <a:r>
              <a:rPr lang="en-US" sz="3000" b="1" dirty="0"/>
              <a:t> </a:t>
            </a:r>
            <a:r>
              <a:rPr lang="en-US" sz="3000" b="1" dirty="0" err="1"/>
              <a:t>Hukum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720" y="1015718"/>
            <a:ext cx="6983760" cy="3528392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Objek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Kajian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Kebudayaannya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Tatanan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Kehidupannya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48272" y="411510"/>
            <a:ext cx="6695728" cy="576064"/>
          </a:xfrm>
        </p:spPr>
        <p:txBody>
          <a:bodyPr/>
          <a:lstStyle/>
          <a:p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sz="3200" b="1" dirty="0" err="1"/>
              <a:t>Lingkup</a:t>
            </a:r>
            <a:r>
              <a:rPr lang="en-US" sz="3200" b="1" dirty="0"/>
              <a:t> </a:t>
            </a:r>
            <a:r>
              <a:rPr lang="en-US" sz="3200" b="1" dirty="0" err="1"/>
              <a:t>Manusia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Kebudayaannya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8272" y="1275606"/>
            <a:ext cx="6695728" cy="345638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Sejarah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kemanusiaan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individu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makhluk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kehidupan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berkeluarga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kehidupan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bermasyarakat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nilai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berlaku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perkembangan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pola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pikir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pola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kehidupannya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6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9752" y="411510"/>
            <a:ext cx="6695728" cy="576064"/>
          </a:xfrm>
        </p:spPr>
        <p:txBody>
          <a:bodyPr/>
          <a:lstStyle/>
          <a:p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sz="3200" b="1" dirty="0" err="1"/>
              <a:t>Lingkup</a:t>
            </a:r>
            <a:r>
              <a:rPr lang="en-US" sz="3200" b="1" dirty="0"/>
              <a:t> </a:t>
            </a:r>
            <a:r>
              <a:rPr lang="en-US" sz="3200" b="1" dirty="0" err="1"/>
              <a:t>Kajian</a:t>
            </a:r>
            <a:r>
              <a:rPr lang="en-US" sz="3200" b="1" dirty="0"/>
              <a:t> </a:t>
            </a:r>
            <a:r>
              <a:rPr lang="en-US" sz="3200" b="1" dirty="0" err="1"/>
              <a:t>Manusia</a:t>
            </a:r>
            <a:r>
              <a:rPr lang="en-US" sz="3200" b="1" dirty="0"/>
              <a:t>  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9792" y="1275606"/>
            <a:ext cx="6335688" cy="36004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berpikir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nilai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tumbuh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dianut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Pembentukan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normatif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Keluarga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ditimbulkannya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Hukum-hukum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kemasyarakatan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Internalisasi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kehidupan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      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berbudaya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Perubahan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nilai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norma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Keseimbangan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antara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kehendak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lingkungan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geografinya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pencetus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legal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formal</a:t>
            </a:r>
          </a:p>
        </p:txBody>
      </p:sp>
    </p:spTree>
    <p:extLst>
      <p:ext uri="{BB962C8B-B14F-4D97-AF65-F5344CB8AC3E}">
        <p14:creationId xmlns:p14="http://schemas.microsoft.com/office/powerpoint/2010/main" val="28509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43808" y="411510"/>
            <a:ext cx="6695728" cy="576064"/>
          </a:xfrm>
        </p:spPr>
        <p:txBody>
          <a:bodyPr/>
          <a:lstStyle/>
          <a:p>
            <a:r>
              <a:rPr lang="en-US" sz="3200" b="1" dirty="0" err="1"/>
              <a:t>Metode</a:t>
            </a:r>
            <a:r>
              <a:rPr lang="en-US" sz="3200" b="1" dirty="0"/>
              <a:t> </a:t>
            </a:r>
            <a:r>
              <a:rPr lang="en-US" sz="3200" b="1" dirty="0" err="1"/>
              <a:t>Pendekatan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         </a:t>
            </a:r>
            <a:r>
              <a:rPr lang="en-US" sz="3200" b="1" dirty="0" err="1"/>
              <a:t>Antropologi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23728" y="1275606"/>
            <a:ext cx="7012361" cy="352839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Historis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kacamata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sejarah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Perkembangan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karakteristik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awal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ide,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gagasanharapan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Deskriptif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Prilaku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menggambarkan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termasuk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melukiskan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/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menggambarkan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nyata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jika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mereka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sedang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berselisih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/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bersengketa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(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melihat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digunakan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Negara).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Study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Kasus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kasus-kasus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penyelesaiaannya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berkembang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Penyelesaian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melalui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pengadilan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alternatif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terakhir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7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600" b="1" dirty="0" err="1"/>
              <a:t>Manfaat</a:t>
            </a:r>
            <a:r>
              <a:rPr lang="en-US" sz="3600" b="1" dirty="0"/>
              <a:t> </a:t>
            </a:r>
            <a:r>
              <a:rPr lang="en-US" sz="3600" b="1" dirty="0" err="1"/>
              <a:t>Mempelajari</a:t>
            </a:r>
            <a:r>
              <a:rPr lang="en-US" sz="3600" b="1" dirty="0"/>
              <a:t> </a:t>
            </a:r>
            <a:r>
              <a:rPr lang="en-US" sz="3600" b="1" dirty="0" err="1"/>
              <a:t>Antropologi</a:t>
            </a:r>
            <a:r>
              <a:rPr lang="en-US" sz="3600" b="1" dirty="0"/>
              <a:t> </a:t>
            </a:r>
            <a:r>
              <a:rPr lang="en-US" sz="3600" b="1" dirty="0" err="1"/>
              <a:t>Hukum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75606"/>
            <a:ext cx="9144000" cy="3528392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teoritis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mengetahui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pengertian-pengertian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berlaku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sederhana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&amp; modern.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mengetahui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bagaimana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bisa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mempertahankan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nilai-nilai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dasar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dimiliki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sekaligus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mengetahui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bagaimana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bisa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melakukan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perubahan-perubahan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nilai-nilai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dasar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tersebut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mengetahui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perbedaan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pendapat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pandangan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atas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sesuatu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seharusnya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mereka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lakukan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mengetahui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suku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bangsa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masih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kuat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fanatik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mempertahankan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keberlakuan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nilainilai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mereka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7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b="1" dirty="0" err="1"/>
              <a:t>Sifat</a:t>
            </a:r>
            <a:r>
              <a:rPr lang="en-US" b="1" dirty="0"/>
              <a:t> </a:t>
            </a:r>
            <a:r>
              <a:rPr lang="en-US" b="1" dirty="0" err="1"/>
              <a:t>Keilmuan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491630"/>
            <a:ext cx="9144000" cy="2952328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membatasi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pandangan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tertentu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(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studi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perbandingan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Antroplogi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,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keseluruhan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utuh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dimana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bagian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bagiannya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saling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bertautan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Modern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memusatkan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perhatian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hanya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kekuatan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hal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            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superorganis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memandang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masyarkat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Dinamis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sehingga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peranan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terbatas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mempertahankan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Status quo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termasuk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empiris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Empiris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yakni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lebih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menitikberatkan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kenyataankenyataan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nampak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situasi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peristiwa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(Law in Action)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peraturan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perundangan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(Law in Book).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Konsekuensi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Teorinya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harus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didukung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fakta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relevan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setidaknya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terwakili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representatif</a:t>
            </a:r>
            <a:r>
              <a:rPr lang="en-US" sz="15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576064"/>
          </a:xfrm>
        </p:spPr>
        <p:txBody>
          <a:bodyPr/>
          <a:lstStyle/>
          <a:p>
            <a:r>
              <a:rPr lang="en-US" sz="3200" b="1" dirty="0" err="1"/>
              <a:t>Perbedaan</a:t>
            </a:r>
            <a:r>
              <a:rPr lang="en-US" sz="3200" b="1" dirty="0"/>
              <a:t> </a:t>
            </a:r>
            <a:r>
              <a:rPr lang="en-US" sz="3200" b="1" dirty="0" err="1"/>
              <a:t>antropologi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sosiologi</a:t>
            </a:r>
            <a:r>
              <a:rPr lang="en-US" sz="3200" b="1" dirty="0"/>
              <a:t>  </a:t>
            </a:r>
            <a:r>
              <a:rPr lang="en-US" sz="3200" b="1" dirty="0" err="1"/>
              <a:t>hukum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0954" y="1563638"/>
            <a:ext cx="9144000" cy="309634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34610"/>
              </p:ext>
            </p:extLst>
          </p:nvPr>
        </p:nvGraphicFramePr>
        <p:xfrm>
          <a:off x="323528" y="1347613"/>
          <a:ext cx="8424936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Antropologi hukum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Sosiologi hukum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Obyek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Hukum bukan barat, tidak tertulis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Hukum barat/yang telah dipengaruhi, hukum tertulis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Subyek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Masyarakat sederhana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Masyarakat maju/modern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Perspektif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Budaya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Sosial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penelitiaan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Kualitatif, studi kasus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Kuantitatif, sampel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51092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Pengrtian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2416" y="1419622"/>
            <a:ext cx="8859168" cy="325223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Istilah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berasal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bahasa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yunani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</a:rPr>
              <a:t>antropos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berarti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logos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berarti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Jadi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Menurut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Hilman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Hadikusumah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pengetahuan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hayati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maupun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Sasaran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pokok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baru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kemudian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melihat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hanya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aspek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aspek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digunakan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kekuasaan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teratur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mengatur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agar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terjadi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penyimpangan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penyimpangan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terjadi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norma-norma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ditentukan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diperbaiki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41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b="1" dirty="0" err="1"/>
              <a:t>Perbedaan</a:t>
            </a:r>
            <a:r>
              <a:rPr lang="en-US" b="1" dirty="0"/>
              <a:t> </a:t>
            </a:r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       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adat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563638"/>
            <a:ext cx="9144000" cy="309634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72988"/>
              </p:ext>
            </p:extLst>
          </p:nvPr>
        </p:nvGraphicFramePr>
        <p:xfrm>
          <a:off x="395536" y="1563638"/>
          <a:ext cx="8280920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6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Antropologi Hukum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Hukum Adat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Perilaku manusia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Norma hukum diluar UU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Pendekatan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Holistik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Yuridis normatif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Sifat penelitian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Penelitian lapangan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Studi pustaka dan dokumen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Kenyataan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Dikehendaki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91991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813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Pengrtian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2416" y="1419622"/>
            <a:ext cx="8678056" cy="325223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cabang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pengetahua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pola-pola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penyelesaiannya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baik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sederhana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maupun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mengalami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modernisasi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Batasan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ini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dikemukakan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Paul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Bohanan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Menurut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J.B.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Daliyo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dkk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salah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satu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aspek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Kemudian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Hilman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Hadikusuma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memberikan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pendapat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mengenai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pengetahuan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khusus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bidang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7881" y="267494"/>
            <a:ext cx="9144000" cy="576064"/>
          </a:xfrm>
        </p:spPr>
        <p:txBody>
          <a:bodyPr/>
          <a:lstStyle/>
          <a:p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7881" y="1491630"/>
            <a:ext cx="9144000" cy="3024336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studi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Aspek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Nilai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      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Keanekaragaman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lainnya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khusus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bidang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kaitannya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Kaidah-kaidah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bersifat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pengetahuan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spesialisasi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Pengetahuan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memiliki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4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empat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;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adanya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Objek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, 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 Universal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pengetahuan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(logos)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berhubungan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hidup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bermasyrakat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masih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sederhana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budayanya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primitif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sudah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Maju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(modern)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segala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bentuk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perilaku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mempengaruhi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9832" y="411510"/>
            <a:ext cx="6695728" cy="576064"/>
          </a:xfrm>
        </p:spPr>
        <p:txBody>
          <a:bodyPr/>
          <a:lstStyle/>
          <a:p>
            <a:r>
              <a:rPr lang="en-US" b="1" dirty="0" err="1"/>
              <a:t>Pengertian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55776" y="1347614"/>
            <a:ext cx="6568920" cy="316835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</a:rPr>
              <a:t>Menurut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 Hegel (Abad 19).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keterasingan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dirinya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sendiri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menerima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begitu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saja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apa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disediakan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dirubah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dikembangkan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mendorong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kemajuan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</a:rPr>
              <a:t>Menurut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 Van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</a:rPr>
              <a:t>Peursen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mengembangkan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memasukkan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dirinya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dirinya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sendiri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menjadi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mampu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berbuat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ketegangan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ketegangan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meletupkan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api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7693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b="1" dirty="0" err="1"/>
              <a:t>Sejarah</a:t>
            </a:r>
            <a:r>
              <a:rPr lang="en-US" b="1" dirty="0"/>
              <a:t> </a:t>
            </a:r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03598"/>
            <a:ext cx="9140977" cy="3600400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awal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abad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ke-20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kajian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belakang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meja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mulai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ditinggalkan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mulai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memasuki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perkembangan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studi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lapangan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(fieldwork methodology)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studi-studi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antropologis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Barton,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misalnya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berjudul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Ifugao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Law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dipublikasikan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pertama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kali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1919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hasil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fieldwork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intensif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suku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Ifugao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Pulau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Luzon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Philipina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Kemudian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muncul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Malinowski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berjudul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Crime and Custom in Savage Society yang  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pertama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kali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dipublikasikan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1926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hasil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studi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lapangan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komprehensif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suku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Trobrian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kawasan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Lautan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Pasific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seterusnya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sampai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sekarang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fieldwork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menjadi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khas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studi-studi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2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b="1" dirty="0" err="1"/>
              <a:t>Sejarah</a:t>
            </a:r>
            <a:r>
              <a:rPr lang="en-US" b="1" dirty="0"/>
              <a:t> </a:t>
            </a:r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03598"/>
            <a:ext cx="9140977" cy="3600400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dekade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tahun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1940-an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sampai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1950-an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tema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kajian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mulai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bergeser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ke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mekanisme-mekanisme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penyelesaian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sederhana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klasik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Llewellyn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Hoebel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bertajuk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TheCheyenneWay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     (1941)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hasil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studi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lapangan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kolaborasi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seorang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sarjana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ahli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suku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Cheyenne (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suku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Indian) di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Amerika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Serikat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6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b="1" dirty="0" err="1"/>
              <a:t>Sejarah</a:t>
            </a:r>
            <a:r>
              <a:rPr lang="en-US" b="1" dirty="0"/>
              <a:t> </a:t>
            </a:r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75606"/>
            <a:ext cx="9144000" cy="3528392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Kemudian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Hoebel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mempublikasikan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The Law of Primitive Man (1954), 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disusul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Gluckman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mengenai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orang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Barotse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Lozi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Afrika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Bohannan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mengenai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orang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Tiv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Gulliver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mengenai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orang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Arusha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Ndendeuli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Fallers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mengenai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suku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Soga,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Pospisil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orang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Kapauku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di Papua.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Fase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perkembangan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tema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studi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arah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mekanisme-mekanisme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peneyelesaian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seperti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disebutkan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atas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disebut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F. von Benda-Beckmann (1989)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fase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the anthropology of          dispute settlements.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dekade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1960-an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tema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studi-studi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           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lebih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memberi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perhatian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fenomena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kemajemukan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pluralisme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9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b="1" dirty="0" err="1"/>
              <a:t>Sejarah</a:t>
            </a:r>
            <a:r>
              <a:rPr lang="en-US" b="1" dirty="0"/>
              <a:t> </a:t>
            </a:r>
            <a:r>
              <a:rPr lang="en-US" b="1" dirty="0" err="1"/>
              <a:t>Antropologi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131590"/>
            <a:ext cx="9144000" cy="3816424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Sejak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tahun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1970-an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tema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studi-studi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sistematis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difokuskan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hubungan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antar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institusi-institusi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penyelesaian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tradisional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,              neo-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tradisional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menurut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institusi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negara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Nader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Todd (1978)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misalnya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memfokuskan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kajiannya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proses,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mekanisme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institusi-institusi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penyelesaian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komunitas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tradisional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modern di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beberapa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negara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di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dunia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melalui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Berkeley Village Law Projects,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menjadi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memperlihatkan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kecenderungan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baru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topik-topik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studi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Publikasi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lain yang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perlu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dicatat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mekanisme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penyelesaian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kalangan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orang Togo di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Afrika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van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Rouveroy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van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Nieuwaal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kemudian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karya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F. von Benda-Beckmann (1979)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K. von Benda-Beckmann (1984) yang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memberi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pemahaman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penyelesaian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harta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warisan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kalangan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orang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Minangkabau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menurut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pengadilan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adat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pengadilan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negeri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di Sumatera Barat.</a:t>
            </a:r>
          </a:p>
        </p:txBody>
      </p:sp>
    </p:spTree>
    <p:extLst>
      <p:ext uri="{BB962C8B-B14F-4D97-AF65-F5344CB8AC3E}">
        <p14:creationId xmlns:p14="http://schemas.microsoft.com/office/powerpoint/2010/main" val="9325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1702</Words>
  <Application>Microsoft Macintosh PowerPoint</Application>
  <PresentationFormat>On-screen Show (16:9)</PresentationFormat>
  <Paragraphs>147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Sepriyadi Adhan S</cp:lastModifiedBy>
  <cp:revision>111</cp:revision>
  <dcterms:created xsi:type="dcterms:W3CDTF">2016-12-05T23:26:54Z</dcterms:created>
  <dcterms:modified xsi:type="dcterms:W3CDTF">2021-10-31T13:55:05Z</dcterms:modified>
</cp:coreProperties>
</file>