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5" r:id="rId6"/>
    <p:sldId id="266" r:id="rId7"/>
    <p:sldId id="267" r:id="rId8"/>
    <p:sldId id="268" r:id="rId9"/>
    <p:sldId id="269" r:id="rId10"/>
    <p:sldId id="260" r:id="rId11"/>
    <p:sldId id="261" r:id="rId12"/>
    <p:sldId id="262" r:id="rId13"/>
    <p:sldId id="263" r:id="rId14"/>
    <p:sldId id="264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FCB4837-1C48-43DC-96E5-7E71306D9003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3E80C51-088C-4931-B7B0-47658F3348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FCB4837-1C48-43DC-96E5-7E71306D9003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E80C51-088C-4931-B7B0-47658F3348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FCB4837-1C48-43DC-96E5-7E71306D9003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E80C51-088C-4931-B7B0-47658F3348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FCB4837-1C48-43DC-96E5-7E71306D9003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E80C51-088C-4931-B7B0-47658F3348E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FCB4837-1C48-43DC-96E5-7E71306D9003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E80C51-088C-4931-B7B0-47658F3348E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FCB4837-1C48-43DC-96E5-7E71306D9003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E80C51-088C-4931-B7B0-47658F3348E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FCB4837-1C48-43DC-96E5-7E71306D9003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E80C51-088C-4931-B7B0-47658F3348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FCB4837-1C48-43DC-96E5-7E71306D9003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E80C51-088C-4931-B7B0-47658F3348E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FCB4837-1C48-43DC-96E5-7E71306D9003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E80C51-088C-4931-B7B0-47658F3348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7FCB4837-1C48-43DC-96E5-7E71306D9003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E80C51-088C-4931-B7B0-47658F3348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FCB4837-1C48-43DC-96E5-7E71306D9003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3E80C51-088C-4931-B7B0-47658F3348E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7FCB4837-1C48-43DC-96E5-7E71306D9003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53E80C51-088C-4931-B7B0-47658F3348E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Pertemuan</a:t>
            </a:r>
            <a:r>
              <a:rPr lang="en-US" dirty="0" smtClean="0"/>
              <a:t> 9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chemeClr val="tx1"/>
                </a:solidFill>
              </a:rPr>
              <a:t>Demokrasi</a:t>
            </a:r>
            <a:r>
              <a:rPr lang="en-US" b="1" dirty="0" smtClean="0">
                <a:solidFill>
                  <a:schemeClr val="tx1"/>
                </a:solidFill>
              </a:rPr>
              <a:t> Indonesia</a:t>
            </a:r>
            <a:endParaRPr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>
            <a:normAutofit fontScale="77500" lnSpcReduction="20000"/>
          </a:bodyPr>
          <a:lstStyle/>
          <a:p>
            <a:r>
              <a:rPr lang="it-IT" dirty="0" smtClean="0"/>
              <a:t>Pelaksanaan Demokrasi di Indonesia pada Periode 1949-1959.</a:t>
            </a:r>
          </a:p>
          <a:p>
            <a:endParaRPr lang="it-IT" dirty="0"/>
          </a:p>
          <a:p>
            <a:pPr algn="just">
              <a:buNone/>
            </a:pPr>
            <a:r>
              <a:rPr lang="en-US" dirty="0" smtClean="0"/>
              <a:t>	</a:t>
            </a:r>
            <a:r>
              <a:rPr lang="en-US" dirty="0" err="1" smtClean="0"/>
              <a:t>Periode</a:t>
            </a:r>
            <a:r>
              <a:rPr lang="en-US" dirty="0" smtClean="0"/>
              <a:t> </a:t>
            </a:r>
            <a:r>
              <a:rPr lang="en-US" dirty="0" err="1" smtClean="0"/>
              <a:t>kedua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Indonesia </a:t>
            </a:r>
            <a:r>
              <a:rPr lang="en-US" dirty="0" err="1" smtClean="0"/>
              <a:t>merdeka</a:t>
            </a:r>
            <a:r>
              <a:rPr lang="en-US" dirty="0" smtClean="0"/>
              <a:t> </a:t>
            </a:r>
            <a:r>
              <a:rPr lang="en-US" dirty="0" err="1" smtClean="0"/>
              <a:t>berlangsung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rentang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tahun</a:t>
            </a:r>
            <a:r>
              <a:rPr lang="en-US" dirty="0" smtClean="0"/>
              <a:t> 1949 </a:t>
            </a:r>
            <a:r>
              <a:rPr lang="en-US" dirty="0" err="1" smtClean="0"/>
              <a:t>sampai</a:t>
            </a:r>
            <a:r>
              <a:rPr lang="en-US" dirty="0" smtClean="0"/>
              <a:t> 1959.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periode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kali </a:t>
            </a:r>
            <a:r>
              <a:rPr lang="en-US" dirty="0" err="1" smtClean="0"/>
              <a:t>pergantian</a:t>
            </a:r>
            <a:r>
              <a:rPr lang="en-US" dirty="0" smtClean="0"/>
              <a:t> </a:t>
            </a:r>
            <a:r>
              <a:rPr lang="en-US" dirty="0" err="1" smtClean="0"/>
              <a:t>undangundang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. </a:t>
            </a:r>
            <a:r>
              <a:rPr lang="en-US" dirty="0" err="1" smtClean="0"/>
              <a:t>Pertama</a:t>
            </a:r>
            <a:r>
              <a:rPr lang="en-US" dirty="0" smtClean="0"/>
              <a:t>, </a:t>
            </a:r>
            <a:r>
              <a:rPr lang="en-US" dirty="0" err="1" smtClean="0"/>
              <a:t>pergantian</a:t>
            </a:r>
            <a:r>
              <a:rPr lang="en-US" dirty="0" smtClean="0"/>
              <a:t> UUD 1945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Konstitusi</a:t>
            </a:r>
            <a:r>
              <a:rPr lang="en-US" dirty="0" smtClean="0"/>
              <a:t> RIS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rentang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27 </a:t>
            </a:r>
            <a:r>
              <a:rPr lang="en-US" dirty="0" err="1" smtClean="0"/>
              <a:t>Desember</a:t>
            </a:r>
            <a:r>
              <a:rPr lang="en-US" dirty="0" smtClean="0"/>
              <a:t> 1949 </a:t>
            </a:r>
            <a:r>
              <a:rPr lang="en-US" dirty="0" err="1" smtClean="0"/>
              <a:t>sampai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17 </a:t>
            </a:r>
            <a:r>
              <a:rPr lang="en-US" dirty="0" err="1" smtClean="0"/>
              <a:t>Agustus</a:t>
            </a:r>
            <a:r>
              <a:rPr lang="en-US" dirty="0" smtClean="0"/>
              <a:t> 1950.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rentang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, </a:t>
            </a:r>
            <a:r>
              <a:rPr lang="en-US" dirty="0" err="1" smtClean="0"/>
              <a:t>bentuk</a:t>
            </a:r>
            <a:r>
              <a:rPr lang="en-US" dirty="0" smtClean="0"/>
              <a:t> Negara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berubah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kesatuan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serikat</a:t>
            </a:r>
            <a:r>
              <a:rPr lang="en-US" dirty="0" smtClean="0"/>
              <a:t>, system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berubah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presidensiil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quasi </a:t>
            </a:r>
            <a:r>
              <a:rPr lang="en-US" dirty="0" err="1" smtClean="0"/>
              <a:t>parlementer</a:t>
            </a:r>
            <a:r>
              <a:rPr lang="en-US" dirty="0" smtClean="0"/>
              <a:t>. </a:t>
            </a:r>
            <a:r>
              <a:rPr lang="en-US" dirty="0" err="1" smtClean="0"/>
              <a:t>Kedua</a:t>
            </a:r>
            <a:r>
              <a:rPr lang="en-US" dirty="0" smtClean="0"/>
              <a:t>, </a:t>
            </a:r>
            <a:r>
              <a:rPr lang="en-US" dirty="0" err="1" smtClean="0"/>
              <a:t>pergantian</a:t>
            </a:r>
            <a:r>
              <a:rPr lang="en-US" dirty="0" smtClean="0"/>
              <a:t> </a:t>
            </a:r>
            <a:r>
              <a:rPr lang="en-US" dirty="0" err="1" smtClean="0"/>
              <a:t>Konstitusi</a:t>
            </a:r>
            <a:r>
              <a:rPr lang="en-US" dirty="0" smtClean="0"/>
              <a:t> RIS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UndangUndang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Sementara</a:t>
            </a:r>
            <a:r>
              <a:rPr lang="en-US" dirty="0" smtClean="0"/>
              <a:t> 1950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rentang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17 </a:t>
            </a:r>
            <a:r>
              <a:rPr lang="en-US" dirty="0" err="1" smtClean="0"/>
              <a:t>Agutus</a:t>
            </a:r>
            <a:r>
              <a:rPr lang="en-US" dirty="0" smtClean="0"/>
              <a:t> 1950 </a:t>
            </a:r>
            <a:r>
              <a:rPr lang="en-US" dirty="0" err="1" smtClean="0"/>
              <a:t>sampai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5 </a:t>
            </a:r>
            <a:r>
              <a:rPr lang="en-US" dirty="0" err="1" smtClean="0"/>
              <a:t>Juli</a:t>
            </a:r>
            <a:r>
              <a:rPr lang="en-US" dirty="0" smtClean="0"/>
              <a:t> 1959. </a:t>
            </a:r>
            <a:r>
              <a:rPr lang="en-US" dirty="0" err="1" smtClean="0"/>
              <a:t>Periode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kembali</a:t>
            </a:r>
            <a:r>
              <a:rPr lang="en-US" dirty="0" smtClean="0"/>
              <a:t> </a:t>
            </a:r>
            <a:r>
              <a:rPr lang="en-US" dirty="0" err="1" smtClean="0"/>
              <a:t>berubah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kesatuan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menganut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parlementer</a:t>
            </a:r>
            <a:r>
              <a:rPr lang="en-US" dirty="0" smtClean="0"/>
              <a:t>.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demikian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disimpulkan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periode</a:t>
            </a:r>
            <a:r>
              <a:rPr lang="en-US" dirty="0" smtClean="0"/>
              <a:t> 1949 </a:t>
            </a:r>
            <a:r>
              <a:rPr lang="en-US" dirty="0" err="1" smtClean="0"/>
              <a:t>sampai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1959,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menganut</a:t>
            </a:r>
            <a:r>
              <a:rPr lang="en-US" dirty="0" smtClean="0"/>
              <a:t> </a:t>
            </a:r>
            <a:r>
              <a:rPr lang="en-US" dirty="0" err="1" smtClean="0"/>
              <a:t>demokrasi</a:t>
            </a:r>
            <a:r>
              <a:rPr lang="en-US" dirty="0" smtClean="0"/>
              <a:t> </a:t>
            </a:r>
            <a:r>
              <a:rPr lang="en-US" dirty="0" err="1" smtClean="0"/>
              <a:t>parlementer</a:t>
            </a:r>
            <a:r>
              <a:rPr lang="en-US" dirty="0" smtClean="0"/>
              <a:t> (</a:t>
            </a:r>
            <a:r>
              <a:rPr lang="en-US" dirty="0" err="1" smtClean="0"/>
              <a:t>Suleman</a:t>
            </a:r>
            <a:r>
              <a:rPr lang="en-US" dirty="0" smtClean="0"/>
              <a:t>, </a:t>
            </a:r>
            <a:r>
              <a:rPr lang="en-US" dirty="0" err="1" smtClean="0"/>
              <a:t>Zulfi</a:t>
            </a:r>
            <a:r>
              <a:rPr lang="en-US" dirty="0" smtClean="0"/>
              <a:t> </a:t>
            </a:r>
            <a:r>
              <a:rPr lang="en-US" dirty="0" err="1" smtClean="0"/>
              <a:t>kri</a:t>
            </a:r>
            <a:r>
              <a:rPr lang="en-US" dirty="0" smtClean="0"/>
              <a:t>. 2010). 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dirty="0" err="1" smtClean="0"/>
              <a:t>Kinerja</a:t>
            </a:r>
            <a:r>
              <a:rPr lang="en-US" dirty="0" smtClean="0"/>
              <a:t> </a:t>
            </a:r>
            <a:r>
              <a:rPr lang="en-US" dirty="0" err="1" smtClean="0"/>
              <a:t>Dewan</a:t>
            </a:r>
            <a:r>
              <a:rPr lang="en-US" dirty="0" smtClean="0"/>
              <a:t> </a:t>
            </a:r>
            <a:r>
              <a:rPr lang="en-US" dirty="0" err="1" smtClean="0"/>
              <a:t>Konstituante</a:t>
            </a:r>
            <a:r>
              <a:rPr lang="en-US" dirty="0" smtClean="0"/>
              <a:t> yang </a:t>
            </a:r>
            <a:r>
              <a:rPr lang="en-US" dirty="0" err="1" smtClean="0"/>
              <a:t>berlarut-larut</a:t>
            </a:r>
            <a:r>
              <a:rPr lang="en-US" dirty="0" smtClean="0"/>
              <a:t> </a:t>
            </a:r>
            <a:r>
              <a:rPr lang="en-US" dirty="0" err="1" smtClean="0"/>
              <a:t>membawa</a:t>
            </a:r>
            <a:r>
              <a:rPr lang="en-US" dirty="0" smtClean="0"/>
              <a:t> Indonesia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persoalan</a:t>
            </a:r>
            <a:r>
              <a:rPr lang="en-US" dirty="0" smtClean="0"/>
              <a:t> </a:t>
            </a:r>
            <a:r>
              <a:rPr lang="en-US" dirty="0" err="1" smtClean="0"/>
              <a:t>politik</a:t>
            </a:r>
            <a:r>
              <a:rPr lang="en-US" dirty="0" smtClean="0"/>
              <a:t> yang </a:t>
            </a:r>
            <a:r>
              <a:rPr lang="en-US" dirty="0" err="1" smtClean="0"/>
              <a:t>sangat</a:t>
            </a:r>
            <a:r>
              <a:rPr lang="en-US" dirty="0" smtClean="0"/>
              <a:t> </a:t>
            </a:r>
            <a:r>
              <a:rPr lang="en-US" dirty="0" err="1" smtClean="0"/>
              <a:t>pelik</a:t>
            </a:r>
            <a:r>
              <a:rPr lang="en-US" dirty="0" smtClean="0"/>
              <a:t>. Negara </a:t>
            </a:r>
            <a:r>
              <a:rPr lang="en-US" dirty="0" err="1" smtClean="0"/>
              <a:t>dilingkupi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kondisi</a:t>
            </a:r>
            <a:r>
              <a:rPr lang="en-US" dirty="0" smtClean="0"/>
              <a:t> yang </a:t>
            </a:r>
            <a:r>
              <a:rPr lang="en-US" dirty="0" err="1" smtClean="0"/>
              <a:t>serba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pasti</a:t>
            </a:r>
            <a:r>
              <a:rPr lang="en-US" dirty="0" smtClean="0"/>
              <a:t>,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landasan</a:t>
            </a:r>
            <a:r>
              <a:rPr lang="en-US" dirty="0" smtClean="0"/>
              <a:t> </a:t>
            </a:r>
            <a:r>
              <a:rPr lang="en-US" dirty="0" err="1" smtClean="0"/>
              <a:t>konstitusional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mempunyai</a:t>
            </a:r>
            <a:r>
              <a:rPr lang="en-US" dirty="0" smtClean="0"/>
              <a:t> </a:t>
            </a:r>
            <a:r>
              <a:rPr lang="en-US" dirty="0" err="1" smtClean="0"/>
              <a:t>kekuatan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yang </a:t>
            </a:r>
            <a:r>
              <a:rPr lang="en-US" dirty="0" err="1" smtClean="0"/>
              <a:t>tetap</a:t>
            </a:r>
            <a:r>
              <a:rPr lang="en-US" dirty="0" smtClean="0"/>
              <a:t>,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bersifat</a:t>
            </a:r>
            <a:r>
              <a:rPr lang="en-US" dirty="0" smtClean="0"/>
              <a:t> </a:t>
            </a:r>
            <a:r>
              <a:rPr lang="en-US" dirty="0" err="1" smtClean="0"/>
              <a:t>sementara</a:t>
            </a:r>
            <a:r>
              <a:rPr lang="en-US" dirty="0" smtClean="0"/>
              <a:t>. </a:t>
            </a:r>
            <a:r>
              <a:rPr lang="en-US" dirty="0" err="1" smtClean="0"/>
              <a:t>Selain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, </a:t>
            </a:r>
            <a:r>
              <a:rPr lang="en-US" dirty="0" err="1" smtClean="0"/>
              <a:t>situasi</a:t>
            </a:r>
            <a:r>
              <a:rPr lang="en-US" dirty="0" smtClean="0"/>
              <a:t>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memberi</a:t>
            </a:r>
            <a:r>
              <a:rPr lang="en-US" dirty="0" smtClean="0"/>
              <a:t> </a:t>
            </a:r>
            <a:r>
              <a:rPr lang="en-US" dirty="0" err="1" smtClean="0"/>
              <a:t>pengaruh</a:t>
            </a:r>
            <a:r>
              <a:rPr lang="en-US" dirty="0" smtClean="0"/>
              <a:t> yang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situasi</a:t>
            </a:r>
            <a:r>
              <a:rPr lang="en-US" dirty="0" smtClean="0"/>
              <a:t> </a:t>
            </a:r>
            <a:r>
              <a:rPr lang="en-US" dirty="0" err="1" smtClean="0"/>
              <a:t>keamanan</a:t>
            </a:r>
            <a:r>
              <a:rPr lang="en-US" dirty="0" smtClean="0"/>
              <a:t> </a:t>
            </a:r>
            <a:r>
              <a:rPr lang="en-US" dirty="0" err="1" smtClean="0"/>
              <a:t>nasional</a:t>
            </a:r>
            <a:r>
              <a:rPr lang="en-US" dirty="0" smtClean="0"/>
              <a:t> yang </a:t>
            </a:r>
            <a:r>
              <a:rPr lang="en-US" dirty="0" err="1" smtClean="0"/>
              <a:t>sudah</a:t>
            </a:r>
            <a:r>
              <a:rPr lang="en-US" dirty="0" smtClean="0"/>
              <a:t> </a:t>
            </a:r>
            <a:r>
              <a:rPr lang="en-US" dirty="0" err="1" smtClean="0"/>
              <a:t>membahayakan</a:t>
            </a:r>
            <a:r>
              <a:rPr lang="en-US" dirty="0" smtClean="0"/>
              <a:t> </a:t>
            </a:r>
            <a:r>
              <a:rPr lang="en-US" dirty="0" err="1" smtClean="0"/>
              <a:t>persatuan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kesatuan</a:t>
            </a:r>
            <a:r>
              <a:rPr lang="en-US" dirty="0" smtClean="0"/>
              <a:t> </a:t>
            </a:r>
            <a:r>
              <a:rPr lang="en-US" dirty="0" err="1" smtClean="0"/>
              <a:t>nasional</a:t>
            </a:r>
            <a:r>
              <a:rPr lang="en-US" dirty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Suleman</a:t>
            </a:r>
            <a:r>
              <a:rPr lang="en-US" dirty="0" smtClean="0"/>
              <a:t>, </a:t>
            </a:r>
            <a:r>
              <a:rPr lang="en-US" dirty="0" err="1" smtClean="0"/>
              <a:t>Zulfi</a:t>
            </a:r>
            <a:r>
              <a:rPr lang="en-US" dirty="0" smtClean="0"/>
              <a:t> </a:t>
            </a:r>
            <a:r>
              <a:rPr lang="en-US" dirty="0" err="1" smtClean="0"/>
              <a:t>kri</a:t>
            </a:r>
            <a:r>
              <a:rPr lang="en-US" dirty="0" smtClean="0"/>
              <a:t>. 2010). 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Pelaksanaan Demokrasi di Indonesia pada Periode 1959-1965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en-US" dirty="0" err="1" smtClean="0"/>
              <a:t>Visi</a:t>
            </a:r>
            <a:r>
              <a:rPr lang="en-US" dirty="0" smtClean="0"/>
              <a:t> </a:t>
            </a:r>
            <a:r>
              <a:rPr lang="en-US" dirty="0" err="1" smtClean="0"/>
              <a:t>utama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Orde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melaksanakan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UUD NRI </a:t>
            </a:r>
            <a:r>
              <a:rPr lang="en-US" dirty="0" err="1" smtClean="0"/>
              <a:t>tahun</a:t>
            </a:r>
            <a:r>
              <a:rPr lang="en-US" dirty="0" smtClean="0"/>
              <a:t> 1945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murni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konsekuen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kritik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orde</a:t>
            </a:r>
            <a:r>
              <a:rPr lang="en-US" dirty="0" smtClean="0"/>
              <a:t> lama yang </a:t>
            </a:r>
            <a:r>
              <a:rPr lang="en-US" dirty="0" err="1" smtClean="0"/>
              <a:t>dianggap</a:t>
            </a:r>
            <a:r>
              <a:rPr lang="en-US" dirty="0" smtClean="0"/>
              <a:t>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menyimpang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. Era </a:t>
            </a:r>
            <a:r>
              <a:rPr lang="en-US" dirty="0" err="1" smtClean="0"/>
              <a:t>baru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yang </a:t>
            </a:r>
            <a:r>
              <a:rPr lang="en-US" dirty="0" err="1" smtClean="0"/>
              <a:t>kemudian</a:t>
            </a:r>
            <a:r>
              <a:rPr lang="en-US" dirty="0" smtClean="0"/>
              <a:t> </a:t>
            </a:r>
            <a:r>
              <a:rPr lang="en-US" dirty="0" err="1" smtClean="0"/>
              <a:t>dikenal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Orde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r>
              <a:rPr lang="en-US" dirty="0" smtClean="0"/>
              <a:t> </a:t>
            </a:r>
            <a:r>
              <a:rPr lang="en-US" dirty="0" err="1" smtClean="0"/>
              <a:t>dimulai</a:t>
            </a:r>
            <a:r>
              <a:rPr lang="en-US" dirty="0" smtClean="0"/>
              <a:t> </a:t>
            </a:r>
            <a:r>
              <a:rPr lang="en-US" dirty="0" err="1" smtClean="0"/>
              <a:t>setelah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transisi</a:t>
            </a:r>
            <a:r>
              <a:rPr lang="en-US" dirty="0" smtClean="0"/>
              <a:t> yang </a:t>
            </a:r>
            <a:r>
              <a:rPr lang="en-US" dirty="0" err="1" smtClean="0"/>
              <a:t>singkat</a:t>
            </a:r>
            <a:r>
              <a:rPr lang="en-US" dirty="0" smtClean="0"/>
              <a:t>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tahun</a:t>
            </a:r>
            <a:r>
              <a:rPr lang="en-US" dirty="0" smtClean="0"/>
              <a:t> 1966-1968, </a:t>
            </a:r>
            <a:r>
              <a:rPr lang="en-US" dirty="0" err="1" smtClean="0"/>
              <a:t>ketika</a:t>
            </a:r>
            <a:r>
              <a:rPr lang="en-US" dirty="0" smtClean="0"/>
              <a:t> </a:t>
            </a:r>
            <a:r>
              <a:rPr lang="en-US" dirty="0" err="1" smtClean="0"/>
              <a:t>Jenderal</a:t>
            </a:r>
            <a:r>
              <a:rPr lang="en-US" dirty="0" smtClean="0"/>
              <a:t> </a:t>
            </a:r>
            <a:r>
              <a:rPr lang="en-US" dirty="0" err="1" smtClean="0"/>
              <a:t>Soeharto</a:t>
            </a:r>
            <a:r>
              <a:rPr lang="en-US" dirty="0" smtClean="0"/>
              <a:t> </a:t>
            </a:r>
            <a:r>
              <a:rPr lang="en-US" dirty="0" err="1" smtClean="0"/>
              <a:t>dipilih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Presiden</a:t>
            </a:r>
            <a:r>
              <a:rPr lang="en-US" dirty="0" smtClean="0"/>
              <a:t> </a:t>
            </a:r>
            <a:r>
              <a:rPr lang="en-US" dirty="0" err="1" smtClean="0"/>
              <a:t>Republik</a:t>
            </a:r>
            <a:r>
              <a:rPr lang="en-US" dirty="0" smtClean="0"/>
              <a:t> Indonesia. Era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konsep</a:t>
            </a:r>
            <a:r>
              <a:rPr lang="en-US" dirty="0" smtClean="0"/>
              <a:t> </a:t>
            </a:r>
            <a:r>
              <a:rPr lang="en-US" dirty="0" err="1" smtClean="0"/>
              <a:t>Demokrasi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yang </a:t>
            </a: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secercah</a:t>
            </a:r>
            <a:r>
              <a:rPr lang="en-US" dirty="0" smtClean="0"/>
              <a:t> </a:t>
            </a:r>
            <a:r>
              <a:rPr lang="en-US" dirty="0" err="1" smtClean="0"/>
              <a:t>harapan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rakyat</a:t>
            </a:r>
            <a:r>
              <a:rPr lang="en-US" dirty="0" smtClean="0"/>
              <a:t> Indonesia, </a:t>
            </a:r>
            <a:r>
              <a:rPr lang="en-US" dirty="0" err="1" smtClean="0"/>
              <a:t>terutama</a:t>
            </a:r>
            <a:r>
              <a:rPr lang="en-US" dirty="0" smtClean="0"/>
              <a:t> yang </a:t>
            </a:r>
            <a:r>
              <a:rPr lang="en-US" dirty="0" err="1" smtClean="0"/>
              <a:t>berkaitan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perubahan-perubahan</a:t>
            </a:r>
            <a:r>
              <a:rPr lang="en-US" dirty="0" smtClean="0"/>
              <a:t> </a:t>
            </a:r>
            <a:r>
              <a:rPr lang="en-US" dirty="0" err="1" smtClean="0"/>
              <a:t>politik</a:t>
            </a:r>
            <a:r>
              <a:rPr lang="en-US" dirty="0" smtClean="0"/>
              <a:t>, </a:t>
            </a:r>
            <a:r>
              <a:rPr lang="en-US" dirty="0" err="1" smtClean="0"/>
              <a:t>dari</a:t>
            </a:r>
            <a:r>
              <a:rPr lang="en-US" dirty="0" smtClean="0"/>
              <a:t> yang </a:t>
            </a:r>
            <a:r>
              <a:rPr lang="en-US" dirty="0" err="1" smtClean="0"/>
              <a:t>bersifat</a:t>
            </a:r>
            <a:r>
              <a:rPr lang="en-US" dirty="0" smtClean="0"/>
              <a:t> </a:t>
            </a:r>
            <a:r>
              <a:rPr lang="en-US" dirty="0" err="1" smtClean="0"/>
              <a:t>otoriter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demokrasi</a:t>
            </a:r>
            <a:r>
              <a:rPr lang="en-US" dirty="0" smtClean="0"/>
              <a:t> </a:t>
            </a:r>
            <a:r>
              <a:rPr lang="en-US" dirty="0" err="1" smtClean="0"/>
              <a:t>terpimpin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bawah</a:t>
            </a:r>
            <a:r>
              <a:rPr lang="en-US" dirty="0" smtClean="0"/>
              <a:t> </a:t>
            </a:r>
            <a:r>
              <a:rPr lang="en-US" dirty="0" err="1" smtClean="0"/>
              <a:t>Presiden</a:t>
            </a:r>
            <a:r>
              <a:rPr lang="en-US" dirty="0" smtClean="0"/>
              <a:t> </a:t>
            </a:r>
            <a:r>
              <a:rPr lang="en-US" dirty="0" err="1" smtClean="0"/>
              <a:t>Soekarno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demokratis</a:t>
            </a:r>
            <a:r>
              <a:rPr lang="en-US" dirty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Suleman</a:t>
            </a:r>
            <a:r>
              <a:rPr lang="en-US" dirty="0" smtClean="0"/>
              <a:t>, </a:t>
            </a:r>
            <a:r>
              <a:rPr lang="en-US" dirty="0" err="1" smtClean="0"/>
              <a:t>Zulfi</a:t>
            </a:r>
            <a:r>
              <a:rPr lang="en-US" dirty="0" smtClean="0"/>
              <a:t> </a:t>
            </a:r>
            <a:r>
              <a:rPr lang="en-US" dirty="0" err="1" smtClean="0"/>
              <a:t>kri</a:t>
            </a:r>
            <a:r>
              <a:rPr lang="en-US" dirty="0" smtClean="0"/>
              <a:t>. 2010). 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Pelaksanaan Demokrasi di Indonesia pada Periode 1965-1998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n-US" dirty="0" err="1" smtClean="0"/>
              <a:t>Demokrasi</a:t>
            </a:r>
            <a:r>
              <a:rPr lang="en-US" dirty="0" smtClean="0"/>
              <a:t> yang </a:t>
            </a:r>
            <a:r>
              <a:rPr lang="en-US" dirty="0" err="1" smtClean="0"/>
              <a:t>diterapkan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era </a:t>
            </a:r>
            <a:r>
              <a:rPr lang="en-US" dirty="0" err="1" smtClean="0"/>
              <a:t>reformasi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demokrasi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. </a:t>
            </a:r>
            <a:r>
              <a:rPr lang="en-US" dirty="0" err="1" smtClean="0"/>
              <a:t>Serahun</a:t>
            </a:r>
            <a:r>
              <a:rPr lang="en-US" dirty="0" smtClean="0"/>
              <a:t> </a:t>
            </a:r>
            <a:r>
              <a:rPr lang="en-US" dirty="0" err="1" smtClean="0"/>
              <a:t>kemudian</a:t>
            </a:r>
            <a:r>
              <a:rPr lang="en-US" dirty="0" smtClean="0"/>
              <a:t>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tanggal</a:t>
            </a:r>
            <a:r>
              <a:rPr lang="en-US" dirty="0" smtClean="0"/>
              <a:t> 7 </a:t>
            </a:r>
            <a:r>
              <a:rPr lang="en-US" dirty="0" err="1" smtClean="0"/>
              <a:t>Juni</a:t>
            </a:r>
            <a:r>
              <a:rPr lang="en-US" dirty="0" smtClean="0"/>
              <a:t> 1999 </a:t>
            </a:r>
            <a:r>
              <a:rPr lang="en-US" dirty="0" err="1" smtClean="0"/>
              <a:t>dilaksanakan</a:t>
            </a:r>
            <a:r>
              <a:rPr lang="en-US" dirty="0" smtClean="0"/>
              <a:t> </a:t>
            </a:r>
            <a:r>
              <a:rPr lang="en-US" dirty="0" err="1" smtClean="0"/>
              <a:t>pemilihan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 yang </a:t>
            </a:r>
            <a:r>
              <a:rPr lang="en-US" dirty="0" err="1" smtClean="0"/>
              <a:t>demokratis</a:t>
            </a:r>
            <a:r>
              <a:rPr lang="en-US" dirty="0" smtClean="0"/>
              <a:t>. </a:t>
            </a:r>
            <a:r>
              <a:rPr lang="en-US" dirty="0" err="1" smtClean="0"/>
              <a:t>Pertama</a:t>
            </a:r>
            <a:r>
              <a:rPr lang="en-US" dirty="0" smtClean="0"/>
              <a:t>, </a:t>
            </a:r>
            <a:r>
              <a:rPr lang="en-US" dirty="0" err="1" smtClean="0"/>
              <a:t>Pemilu</a:t>
            </a:r>
            <a:r>
              <a:rPr lang="en-US" dirty="0" smtClean="0"/>
              <a:t> yang </a:t>
            </a:r>
            <a:r>
              <a:rPr lang="en-US" dirty="0" err="1" smtClean="0"/>
              <a:t>dilaksanakan</a:t>
            </a:r>
            <a:r>
              <a:rPr lang="en-US" dirty="0" smtClean="0"/>
              <a:t> </a:t>
            </a:r>
            <a:r>
              <a:rPr lang="en-US" dirty="0" err="1" smtClean="0"/>
              <a:t>jauh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demokratis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yang </a:t>
            </a:r>
            <a:r>
              <a:rPr lang="en-US" dirty="0" err="1" smtClean="0"/>
              <a:t>sebelumnya</a:t>
            </a:r>
            <a:r>
              <a:rPr lang="en-US" dirty="0" smtClean="0"/>
              <a:t>.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pemilu</a:t>
            </a:r>
            <a:r>
              <a:rPr lang="en-US" dirty="0" smtClean="0"/>
              <a:t> yang </a:t>
            </a:r>
            <a:r>
              <a:rPr lang="en-US" dirty="0" err="1" smtClean="0"/>
              <a:t>terus</a:t>
            </a:r>
            <a:r>
              <a:rPr lang="en-US" dirty="0" smtClean="0"/>
              <a:t> </a:t>
            </a:r>
            <a:r>
              <a:rPr lang="en-US" dirty="0" err="1" smtClean="0"/>
              <a:t>berkembang</a:t>
            </a:r>
            <a:r>
              <a:rPr lang="en-US" dirty="0" smtClean="0"/>
              <a:t> </a:t>
            </a: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jalan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rakyat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politiknya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pemilu</a:t>
            </a:r>
            <a:r>
              <a:rPr lang="en-US" dirty="0" smtClean="0"/>
              <a:t>, </a:t>
            </a:r>
            <a:r>
              <a:rPr lang="en-US" dirty="0" err="1" smtClean="0"/>
              <a:t>bahkan</a:t>
            </a:r>
            <a:r>
              <a:rPr lang="en-US" dirty="0" smtClean="0"/>
              <a:t> </a:t>
            </a:r>
            <a:r>
              <a:rPr lang="en-US" dirty="0" err="1" smtClean="0"/>
              <a:t>puncaknya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tahun</a:t>
            </a:r>
            <a:r>
              <a:rPr lang="en-US" dirty="0" smtClean="0"/>
              <a:t> 2004 </a:t>
            </a:r>
            <a:r>
              <a:rPr lang="en-US" dirty="0" err="1" smtClean="0"/>
              <a:t>rakyat</a:t>
            </a:r>
            <a:r>
              <a:rPr lang="en-US" dirty="0" smtClean="0"/>
              <a:t> </a:t>
            </a:r>
            <a:r>
              <a:rPr lang="en-US" dirty="0" err="1" smtClean="0"/>
              <a:t>bisa</a:t>
            </a:r>
            <a:r>
              <a:rPr lang="en-US" dirty="0" smtClean="0"/>
              <a:t> </a:t>
            </a:r>
            <a:r>
              <a:rPr lang="en-US" dirty="0" err="1" smtClean="0"/>
              <a:t>langsung</a:t>
            </a:r>
            <a:r>
              <a:rPr lang="en-US" dirty="0" smtClean="0"/>
              <a:t> </a:t>
            </a:r>
            <a:r>
              <a:rPr lang="en-US" dirty="0" err="1" smtClean="0"/>
              <a:t>memilih</a:t>
            </a:r>
            <a:r>
              <a:rPr lang="en-US" dirty="0" smtClean="0"/>
              <a:t> </a:t>
            </a:r>
            <a:r>
              <a:rPr lang="en-US" dirty="0" err="1" smtClean="0"/>
              <a:t>wakilnya</a:t>
            </a:r>
            <a:r>
              <a:rPr lang="en-US" dirty="0" smtClean="0"/>
              <a:t> </a:t>
            </a:r>
            <a:r>
              <a:rPr lang="en-US" dirty="0" err="1" smtClean="0"/>
              <a:t>dilembaga</a:t>
            </a:r>
            <a:r>
              <a:rPr lang="en-US" dirty="0" smtClean="0"/>
              <a:t> </a:t>
            </a:r>
            <a:r>
              <a:rPr lang="en-US" dirty="0" err="1" smtClean="0"/>
              <a:t>legislatif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presiden</a:t>
            </a:r>
            <a:r>
              <a:rPr lang="en-US" dirty="0" smtClean="0"/>
              <a:t>/</a:t>
            </a:r>
            <a:r>
              <a:rPr lang="en-US" dirty="0" err="1" smtClean="0"/>
              <a:t>wakil</a:t>
            </a:r>
            <a:r>
              <a:rPr lang="en-US" dirty="0" smtClean="0"/>
              <a:t> </a:t>
            </a:r>
            <a:r>
              <a:rPr lang="en-US" dirty="0" err="1" smtClean="0"/>
              <a:t>presiden</a:t>
            </a:r>
            <a:r>
              <a:rPr lang="en-US" dirty="0" smtClean="0"/>
              <a:t> pun </a:t>
            </a:r>
            <a:r>
              <a:rPr lang="en-US" dirty="0" err="1" smtClean="0"/>
              <a:t>dipilih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langsung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Pelaksanaan</a:t>
            </a:r>
            <a:r>
              <a:rPr lang="en-US" dirty="0" smtClean="0"/>
              <a:t> </a:t>
            </a:r>
            <a:r>
              <a:rPr lang="en-US" dirty="0" err="1" smtClean="0"/>
              <a:t>Demokrasi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Indonesia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Periode</a:t>
            </a:r>
            <a:r>
              <a:rPr lang="en-US" dirty="0" smtClean="0"/>
              <a:t> 1998 - </a:t>
            </a:r>
            <a:r>
              <a:rPr lang="en-US" dirty="0" err="1" smtClean="0"/>
              <a:t>sekarang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Terima</a:t>
            </a:r>
            <a:r>
              <a:rPr lang="en-US" dirty="0" smtClean="0"/>
              <a:t> </a:t>
            </a:r>
            <a:r>
              <a:rPr lang="en-US" dirty="0" err="1" smtClean="0"/>
              <a:t>kasih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Unila\KONSEP+DASAR+DEMOKRASI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14400" y="533400"/>
            <a:ext cx="7239000" cy="500922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1.Demokrasi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Ketuhanan</a:t>
            </a:r>
            <a:r>
              <a:rPr lang="en-US" dirty="0" smtClean="0"/>
              <a:t> yang </a:t>
            </a:r>
            <a:r>
              <a:rPr lang="en-US" dirty="0" err="1" smtClean="0"/>
              <a:t>Maha</a:t>
            </a:r>
            <a:r>
              <a:rPr lang="en-US" dirty="0" smtClean="0"/>
              <a:t> </a:t>
            </a:r>
            <a:r>
              <a:rPr lang="en-US" dirty="0" err="1" smtClean="0"/>
              <a:t>Esa</a:t>
            </a:r>
            <a:r>
              <a:rPr lang="en-US" dirty="0" smtClean="0"/>
              <a:t>. </a:t>
            </a:r>
          </a:p>
          <a:p>
            <a:r>
              <a:rPr lang="en-US" dirty="0" smtClean="0"/>
              <a:t>2. </a:t>
            </a:r>
            <a:r>
              <a:rPr lang="en-US" dirty="0" err="1" smtClean="0"/>
              <a:t>Demokrasi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Kecerdasan</a:t>
            </a:r>
            <a:endParaRPr lang="en-US" dirty="0" smtClean="0"/>
          </a:p>
          <a:p>
            <a:r>
              <a:rPr lang="en-US" dirty="0" smtClean="0"/>
              <a:t> 3. </a:t>
            </a:r>
            <a:r>
              <a:rPr lang="en-US" dirty="0" err="1" smtClean="0"/>
              <a:t>Demokrasi</a:t>
            </a:r>
            <a:r>
              <a:rPr lang="en-US" dirty="0" smtClean="0"/>
              <a:t> yang </a:t>
            </a:r>
            <a:r>
              <a:rPr lang="en-US" dirty="0" err="1" smtClean="0"/>
              <a:t>berkedaulatan</a:t>
            </a:r>
            <a:r>
              <a:rPr lang="en-US" dirty="0" smtClean="0"/>
              <a:t> Rakyat </a:t>
            </a:r>
          </a:p>
          <a:p>
            <a:r>
              <a:rPr lang="en-US" dirty="0" smtClean="0"/>
              <a:t>4. </a:t>
            </a:r>
            <a:r>
              <a:rPr lang="en-US" dirty="0" err="1" smtClean="0"/>
              <a:t>Demokrasi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Rule of Low </a:t>
            </a:r>
          </a:p>
          <a:p>
            <a:r>
              <a:rPr lang="en-US" dirty="0" smtClean="0"/>
              <a:t>5. </a:t>
            </a:r>
            <a:r>
              <a:rPr lang="en-US" dirty="0" err="1" smtClean="0"/>
              <a:t>Demokrasi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Pembagian</a:t>
            </a:r>
            <a:r>
              <a:rPr lang="en-US" dirty="0" smtClean="0"/>
              <a:t> </a:t>
            </a:r>
            <a:r>
              <a:rPr lang="en-US" dirty="0" err="1" smtClean="0"/>
              <a:t>Kekuasaan</a:t>
            </a:r>
            <a:r>
              <a:rPr lang="en-US" dirty="0" smtClean="0"/>
              <a:t> Negara </a:t>
            </a:r>
          </a:p>
          <a:p>
            <a:r>
              <a:rPr lang="en-US" dirty="0" smtClean="0"/>
              <a:t>6. </a:t>
            </a:r>
            <a:r>
              <a:rPr lang="en-US" dirty="0" err="1" smtClean="0"/>
              <a:t>Demokrasi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HAM </a:t>
            </a:r>
          </a:p>
          <a:p>
            <a:r>
              <a:rPr lang="en-US" dirty="0" smtClean="0"/>
              <a:t>7. </a:t>
            </a:r>
            <a:r>
              <a:rPr lang="en-US" dirty="0" err="1" smtClean="0"/>
              <a:t>Demokrasi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Pengadilan</a:t>
            </a:r>
            <a:r>
              <a:rPr lang="en-US" dirty="0" smtClean="0"/>
              <a:t> yang </a:t>
            </a:r>
            <a:r>
              <a:rPr lang="en-US" dirty="0" err="1" smtClean="0"/>
              <a:t>Merdeka</a:t>
            </a:r>
            <a:r>
              <a:rPr lang="en-US" dirty="0" smtClean="0"/>
              <a:t> </a:t>
            </a:r>
          </a:p>
          <a:p>
            <a:r>
              <a:rPr lang="en-US" dirty="0" smtClean="0"/>
              <a:t>8. </a:t>
            </a:r>
            <a:r>
              <a:rPr lang="en-US" dirty="0" err="1" smtClean="0"/>
              <a:t>Demokrasi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Otonomi</a:t>
            </a:r>
            <a:r>
              <a:rPr lang="en-US" dirty="0" smtClean="0"/>
              <a:t> Daerah </a:t>
            </a:r>
          </a:p>
          <a:p>
            <a:r>
              <a:rPr lang="en-US" dirty="0" smtClean="0"/>
              <a:t>9. </a:t>
            </a:r>
            <a:r>
              <a:rPr lang="en-US" dirty="0" err="1" smtClean="0"/>
              <a:t>Demokrasi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Kemakmuran</a:t>
            </a:r>
            <a:r>
              <a:rPr lang="en-US" dirty="0" smtClean="0"/>
              <a:t> </a:t>
            </a:r>
          </a:p>
          <a:p>
            <a:r>
              <a:rPr lang="en-US" dirty="0" smtClean="0"/>
              <a:t>10. </a:t>
            </a:r>
            <a:r>
              <a:rPr lang="en-US" dirty="0" err="1" smtClean="0"/>
              <a:t>Demokrasi</a:t>
            </a:r>
            <a:r>
              <a:rPr lang="en-US" dirty="0" smtClean="0"/>
              <a:t> yang </a:t>
            </a:r>
            <a:r>
              <a:rPr lang="en-US" dirty="0" err="1" smtClean="0"/>
              <a:t>Berkeadilan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endParaRPr lang="en-US" dirty="0" smtClean="0"/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					 (</a:t>
            </a:r>
            <a:r>
              <a:rPr lang="en-US" dirty="0" err="1" smtClean="0"/>
              <a:t>Achmad</a:t>
            </a:r>
            <a:r>
              <a:rPr lang="en-US" dirty="0" smtClean="0"/>
              <a:t> </a:t>
            </a:r>
            <a:r>
              <a:rPr lang="en-US" dirty="0" err="1" smtClean="0"/>
              <a:t>Sanusi</a:t>
            </a:r>
            <a:r>
              <a:rPr lang="en-US" dirty="0" smtClean="0"/>
              <a:t>, 1993)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Pemahaman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Pilar</a:t>
            </a:r>
            <a:r>
              <a:rPr lang="en-US" dirty="0" smtClean="0"/>
              <a:t> </a:t>
            </a:r>
            <a:r>
              <a:rPr lang="en-US" dirty="0" err="1" smtClean="0"/>
              <a:t>Demokrasi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err="1" smtClean="0"/>
              <a:t>Pelaksanaan</a:t>
            </a:r>
            <a:r>
              <a:rPr lang="en-US" dirty="0" smtClean="0"/>
              <a:t> </a:t>
            </a:r>
            <a:r>
              <a:rPr lang="en-US" dirty="0" err="1" smtClean="0"/>
              <a:t>Demokrasi</a:t>
            </a:r>
            <a:r>
              <a:rPr lang="en-US" dirty="0" smtClean="0"/>
              <a:t> Di Indonesia</a:t>
            </a:r>
          </a:p>
          <a:p>
            <a:endParaRPr lang="en-US" dirty="0"/>
          </a:p>
          <a:p>
            <a:r>
              <a:rPr lang="it-IT" dirty="0" smtClean="0"/>
              <a:t>Pelaksanaan Demokrasi di Indonesia pada Periode 1945 – 1949.</a:t>
            </a:r>
          </a:p>
          <a:p>
            <a:pPr algn="just">
              <a:buNone/>
            </a:pPr>
            <a:r>
              <a:rPr lang="en-US" dirty="0" smtClean="0"/>
              <a:t>	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revolusi</a:t>
            </a:r>
            <a:r>
              <a:rPr lang="en-US" dirty="0" smtClean="0"/>
              <a:t> </a:t>
            </a:r>
            <a:r>
              <a:rPr lang="en-US" dirty="0" err="1" smtClean="0"/>
              <a:t>kemerdekaan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(1945 -1949), </a:t>
            </a:r>
            <a:r>
              <a:rPr lang="en-US" dirty="0" err="1" smtClean="0"/>
              <a:t>pelaksanaan</a:t>
            </a:r>
            <a:r>
              <a:rPr lang="en-US" dirty="0" smtClean="0"/>
              <a:t> </a:t>
            </a:r>
            <a:r>
              <a:rPr lang="en-US" dirty="0" err="1" smtClean="0"/>
              <a:t>demokrasi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r>
              <a:rPr lang="en-US" dirty="0" smtClean="0"/>
              <a:t> </a:t>
            </a:r>
            <a:r>
              <a:rPr lang="en-US" dirty="0" err="1" smtClean="0"/>
              <a:t>terbatas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berfungsinya</a:t>
            </a:r>
            <a:r>
              <a:rPr lang="en-US" dirty="0" smtClean="0"/>
              <a:t> </a:t>
            </a:r>
            <a:r>
              <a:rPr lang="en-US" dirty="0" err="1" smtClean="0"/>
              <a:t>pers</a:t>
            </a:r>
            <a:r>
              <a:rPr lang="en-US" dirty="0" smtClean="0"/>
              <a:t> yang </a:t>
            </a:r>
            <a:r>
              <a:rPr lang="en-US" dirty="0" err="1" smtClean="0"/>
              <a:t>mendukung</a:t>
            </a:r>
            <a:r>
              <a:rPr lang="en-US" dirty="0" smtClean="0"/>
              <a:t> </a:t>
            </a:r>
            <a:r>
              <a:rPr lang="en-US" dirty="0" err="1" smtClean="0"/>
              <a:t>revolusi</a:t>
            </a:r>
            <a:r>
              <a:rPr lang="en-US" dirty="0" smtClean="0"/>
              <a:t> </a:t>
            </a:r>
            <a:r>
              <a:rPr lang="en-US" dirty="0" err="1" smtClean="0"/>
              <a:t>kemerdekaan</a:t>
            </a:r>
            <a:r>
              <a:rPr lang="en-US" dirty="0" smtClean="0"/>
              <a:t>. </a:t>
            </a:r>
            <a:r>
              <a:rPr lang="en-US" dirty="0" err="1" smtClean="0"/>
              <a:t>Sedangkan</a:t>
            </a:r>
            <a:r>
              <a:rPr lang="en-US" dirty="0" smtClean="0"/>
              <a:t> </a:t>
            </a:r>
            <a:r>
              <a:rPr lang="en-US" dirty="0" err="1" smtClean="0"/>
              <a:t>elemen-elemen</a:t>
            </a:r>
            <a:r>
              <a:rPr lang="en-US" dirty="0" smtClean="0"/>
              <a:t> </a:t>
            </a:r>
            <a:r>
              <a:rPr lang="en-US" dirty="0" err="1" smtClean="0"/>
              <a:t>demokrasi</a:t>
            </a:r>
            <a:r>
              <a:rPr lang="en-US" dirty="0" smtClean="0"/>
              <a:t> yang lain </a:t>
            </a:r>
            <a:r>
              <a:rPr lang="en-US" dirty="0" err="1" smtClean="0"/>
              <a:t>belum</a:t>
            </a:r>
            <a:r>
              <a:rPr lang="en-US" dirty="0" smtClean="0"/>
              <a:t> </a:t>
            </a:r>
            <a:r>
              <a:rPr lang="en-US" dirty="0" err="1" smtClean="0"/>
              <a:t>sepenuhnya</a:t>
            </a:r>
            <a:r>
              <a:rPr lang="en-US" dirty="0" smtClean="0"/>
              <a:t> </a:t>
            </a:r>
            <a:r>
              <a:rPr lang="en-US" dirty="0" err="1" smtClean="0"/>
              <a:t>terwujud</a:t>
            </a:r>
            <a:r>
              <a:rPr lang="en-US" dirty="0" smtClean="0"/>
              <a:t>,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situasi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kondisi</a:t>
            </a:r>
            <a:r>
              <a:rPr lang="en-US" dirty="0" smtClean="0"/>
              <a:t> yang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memungkinkan</a:t>
            </a:r>
            <a:r>
              <a:rPr lang="en-US" dirty="0" smtClean="0"/>
              <a:t>. Hal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dikarenakan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memusatkan</a:t>
            </a:r>
            <a:r>
              <a:rPr lang="en-US" dirty="0" smtClean="0"/>
              <a:t> </a:t>
            </a:r>
            <a:r>
              <a:rPr lang="en-US" dirty="0" err="1" smtClean="0"/>
              <a:t>seluruh</a:t>
            </a:r>
            <a:r>
              <a:rPr lang="en-US" dirty="0" smtClean="0"/>
              <a:t> </a:t>
            </a:r>
            <a:r>
              <a:rPr lang="en-US" dirty="0" err="1" smtClean="0"/>
              <a:t>energinya</a:t>
            </a:r>
            <a:r>
              <a:rPr lang="en-US" dirty="0" smtClean="0"/>
              <a:t> </a:t>
            </a:r>
            <a:r>
              <a:rPr lang="en-US" dirty="0" err="1" smtClean="0"/>
              <a:t>bersama-sama</a:t>
            </a:r>
            <a:r>
              <a:rPr lang="en-US" dirty="0" smtClean="0"/>
              <a:t> </a:t>
            </a:r>
            <a:r>
              <a:rPr lang="en-US" dirty="0" err="1" smtClean="0"/>
              <a:t>rakyat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mempertahankan</a:t>
            </a:r>
            <a:r>
              <a:rPr lang="en-US" dirty="0" smtClean="0"/>
              <a:t> </a:t>
            </a:r>
            <a:r>
              <a:rPr lang="en-US" dirty="0" err="1" smtClean="0"/>
              <a:t>kemerdekaan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menjaga</a:t>
            </a:r>
            <a:r>
              <a:rPr lang="en-US" dirty="0" smtClean="0"/>
              <a:t> </a:t>
            </a:r>
            <a:r>
              <a:rPr lang="en-US" dirty="0" err="1" smtClean="0"/>
              <a:t>kedaulatan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, agar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kesatuan</a:t>
            </a:r>
            <a:r>
              <a:rPr lang="en-US" dirty="0" smtClean="0"/>
              <a:t> </a:t>
            </a:r>
            <a:r>
              <a:rPr lang="en-US" dirty="0" err="1" smtClean="0"/>
              <a:t>tetap</a:t>
            </a:r>
            <a:r>
              <a:rPr lang="en-US" dirty="0" smtClean="0"/>
              <a:t> </a:t>
            </a:r>
            <a:r>
              <a:rPr lang="en-US" dirty="0" err="1" smtClean="0"/>
              <a:t>hidup</a:t>
            </a:r>
            <a:r>
              <a:rPr lang="en-US" dirty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Suleman</a:t>
            </a:r>
            <a:r>
              <a:rPr lang="en-US" dirty="0" smtClean="0"/>
              <a:t>, </a:t>
            </a:r>
            <a:r>
              <a:rPr lang="en-US" dirty="0" err="1" smtClean="0"/>
              <a:t>Zulfi</a:t>
            </a:r>
            <a:r>
              <a:rPr lang="en-US" dirty="0" smtClean="0"/>
              <a:t> </a:t>
            </a:r>
            <a:r>
              <a:rPr lang="en-US" dirty="0" err="1" smtClean="0"/>
              <a:t>kri</a:t>
            </a:r>
            <a:r>
              <a:rPr lang="en-US" dirty="0" smtClean="0"/>
              <a:t>. 2010).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Pelaksanaan</a:t>
            </a:r>
            <a:r>
              <a:rPr lang="en-US" dirty="0" smtClean="0"/>
              <a:t> </a:t>
            </a:r>
            <a:r>
              <a:rPr lang="en-US" dirty="0" err="1" smtClean="0"/>
              <a:t>Demokrasi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Menurut</a:t>
            </a:r>
            <a:r>
              <a:rPr lang="en-US" dirty="0" smtClean="0"/>
              <a:t> </a:t>
            </a:r>
            <a:r>
              <a:rPr lang="en-US" dirty="0" err="1" smtClean="0"/>
              <a:t>Septi</a:t>
            </a:r>
            <a:r>
              <a:rPr lang="en-US" dirty="0" smtClean="0"/>
              <a:t> </a:t>
            </a:r>
            <a:r>
              <a:rPr lang="en-US" dirty="0" err="1" smtClean="0"/>
              <a:t>Nurwijayanti</a:t>
            </a:r>
            <a:r>
              <a:rPr lang="en-US" dirty="0" smtClean="0"/>
              <a:t> &amp; </a:t>
            </a:r>
            <a:r>
              <a:rPr lang="en-US" dirty="0" err="1" smtClean="0"/>
              <a:t>Nanik</a:t>
            </a:r>
            <a:r>
              <a:rPr lang="en-US" dirty="0" smtClean="0"/>
              <a:t> </a:t>
            </a:r>
            <a:r>
              <a:rPr lang="en-US" dirty="0" err="1" smtClean="0"/>
              <a:t>Prasetyoningsih</a:t>
            </a:r>
            <a:r>
              <a:rPr lang="en-US" dirty="0" smtClean="0"/>
              <a:t>(2009)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dasarnya</a:t>
            </a:r>
            <a:r>
              <a:rPr lang="en-US" dirty="0" smtClean="0"/>
              <a:t> </a:t>
            </a:r>
            <a:r>
              <a:rPr lang="en-US" dirty="0" err="1" smtClean="0"/>
              <a:t>demokrasi</a:t>
            </a:r>
            <a:r>
              <a:rPr lang="en-US" dirty="0" smtClean="0"/>
              <a:t> </a:t>
            </a:r>
            <a:r>
              <a:rPr lang="en-US" dirty="0" err="1" smtClean="0"/>
              <a:t>terdapat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macam</a:t>
            </a:r>
            <a:r>
              <a:rPr lang="en-US" dirty="0" smtClean="0"/>
              <a:t> </a:t>
            </a:r>
            <a:r>
              <a:rPr lang="en-US" dirty="0" err="1" smtClean="0"/>
              <a:t>demokrasi</a:t>
            </a:r>
            <a:r>
              <a:rPr lang="en-US" dirty="0" smtClean="0"/>
              <a:t>. </a:t>
            </a:r>
            <a:r>
              <a:rPr lang="en-US" dirty="0" err="1" smtClean="0"/>
              <a:t>Macam-macam</a:t>
            </a:r>
            <a:r>
              <a:rPr lang="en-US" dirty="0" smtClean="0"/>
              <a:t> </a:t>
            </a:r>
            <a:r>
              <a:rPr lang="en-US" dirty="0" err="1" smtClean="0"/>
              <a:t>demokrasi</a:t>
            </a:r>
            <a:r>
              <a:rPr lang="en-US" dirty="0" smtClean="0"/>
              <a:t> yang </a:t>
            </a:r>
            <a:r>
              <a:rPr lang="en-US" dirty="0" err="1" smtClean="0"/>
              <a:t>oleh</a:t>
            </a:r>
            <a:r>
              <a:rPr lang="en-US" dirty="0" smtClean="0"/>
              <a:t> Negara-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dunia</a:t>
            </a:r>
            <a:r>
              <a:rPr lang="en-US" dirty="0" smtClean="0"/>
              <a:t> </a:t>
            </a:r>
            <a:r>
              <a:rPr lang="en-US" dirty="0" err="1" smtClean="0"/>
              <a:t>yaitu</a:t>
            </a:r>
            <a:r>
              <a:rPr lang="en-US" dirty="0" smtClean="0"/>
              <a:t>:</a:t>
            </a:r>
          </a:p>
          <a:p>
            <a:r>
              <a:rPr lang="en-US" dirty="0" err="1" smtClean="0"/>
              <a:t>Demokrasi</a:t>
            </a:r>
            <a:r>
              <a:rPr lang="en-US" dirty="0" smtClean="0"/>
              <a:t> </a:t>
            </a:r>
            <a:r>
              <a:rPr lang="en-US" dirty="0" err="1" smtClean="0"/>
              <a:t>parlementer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demokrasi</a:t>
            </a:r>
            <a:r>
              <a:rPr lang="en-US" dirty="0" smtClean="0"/>
              <a:t> yang </a:t>
            </a:r>
            <a:r>
              <a:rPr lang="en-US" dirty="0" err="1" smtClean="0"/>
              <a:t>menempatkan</a:t>
            </a:r>
            <a:r>
              <a:rPr lang="en-US" dirty="0" smtClean="0"/>
              <a:t> </a:t>
            </a:r>
            <a:r>
              <a:rPr lang="en-US" dirty="0" err="1" smtClean="0"/>
              <a:t>kedudukan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legeslatif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tinggi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eksekutif</a:t>
            </a:r>
            <a:r>
              <a:rPr lang="en-US" dirty="0" smtClean="0"/>
              <a:t>.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dipimpin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seorang</a:t>
            </a:r>
            <a:r>
              <a:rPr lang="en-US" dirty="0" smtClean="0"/>
              <a:t> </a:t>
            </a:r>
            <a:r>
              <a:rPr lang="en-US" dirty="0" err="1" smtClean="0"/>
              <a:t>perdana</a:t>
            </a:r>
            <a:r>
              <a:rPr lang="en-US" dirty="0" smtClean="0"/>
              <a:t> </a:t>
            </a:r>
            <a:r>
              <a:rPr lang="en-US" dirty="0" err="1" smtClean="0"/>
              <a:t>menteri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Macam-macam</a:t>
            </a:r>
            <a:r>
              <a:rPr lang="en-US" dirty="0" smtClean="0"/>
              <a:t> </a:t>
            </a:r>
            <a:r>
              <a:rPr lang="en-US" dirty="0" err="1" smtClean="0"/>
              <a:t>demokrasi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/>
          <a:lstStyle/>
          <a:p>
            <a:r>
              <a:rPr lang="en-US" b="1" dirty="0" err="1" smtClean="0"/>
              <a:t>Demokrasi</a:t>
            </a:r>
            <a:r>
              <a:rPr lang="en-US" b="1" dirty="0" smtClean="0"/>
              <a:t> </a:t>
            </a:r>
            <a:r>
              <a:rPr lang="en-US" b="1" dirty="0" err="1" smtClean="0"/>
              <a:t>Terpimpin</a:t>
            </a:r>
            <a:endParaRPr lang="en-US" b="1" dirty="0" smtClean="0"/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Setelah</a:t>
            </a:r>
            <a:r>
              <a:rPr lang="en-US" dirty="0" smtClean="0"/>
              <a:t> </a:t>
            </a:r>
            <a:r>
              <a:rPr lang="en-US" dirty="0" err="1" smtClean="0"/>
              <a:t>dikeluarkannya</a:t>
            </a:r>
            <a:r>
              <a:rPr lang="en-US" dirty="0" smtClean="0"/>
              <a:t> </a:t>
            </a:r>
            <a:r>
              <a:rPr lang="en-US" dirty="0" err="1" smtClean="0"/>
              <a:t>Dekrit</a:t>
            </a:r>
            <a:r>
              <a:rPr lang="en-US" dirty="0" smtClean="0"/>
              <a:t> </a:t>
            </a:r>
            <a:r>
              <a:rPr lang="en-US" dirty="0" err="1" smtClean="0"/>
              <a:t>tahun</a:t>
            </a:r>
            <a:r>
              <a:rPr lang="en-US" dirty="0" smtClean="0"/>
              <a:t> 1959, Indonesia </a:t>
            </a:r>
            <a:r>
              <a:rPr lang="en-US" dirty="0" err="1" smtClean="0"/>
              <a:t>kembali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UUD 1945. </a:t>
            </a:r>
            <a:r>
              <a:rPr lang="en-US" dirty="0" err="1" smtClean="0"/>
              <a:t>Namun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sepenuhnya</a:t>
            </a:r>
            <a:r>
              <a:rPr lang="en-US" dirty="0" smtClean="0"/>
              <a:t> </a:t>
            </a:r>
            <a:r>
              <a:rPr lang="en-US" dirty="0" err="1" smtClean="0"/>
              <a:t>dilaksanakan</a:t>
            </a:r>
            <a:r>
              <a:rPr lang="en-US" dirty="0" smtClean="0"/>
              <a:t>. </a:t>
            </a:r>
            <a:r>
              <a:rPr lang="en-US" dirty="0" err="1" smtClean="0"/>
              <a:t>Presiden</a:t>
            </a:r>
            <a:r>
              <a:rPr lang="en-US" dirty="0" smtClean="0"/>
              <a:t> </a:t>
            </a:r>
            <a:r>
              <a:rPr lang="en-US" dirty="0" err="1" smtClean="0"/>
              <a:t>sebelumnya</a:t>
            </a:r>
            <a:r>
              <a:rPr lang="en-US" dirty="0" smtClean="0"/>
              <a:t> </a:t>
            </a:r>
            <a:r>
              <a:rPr lang="en-US" dirty="0" err="1" smtClean="0"/>
              <a:t>sudah</a:t>
            </a:r>
            <a:r>
              <a:rPr lang="en-US" dirty="0" smtClean="0"/>
              <a:t> </a:t>
            </a:r>
            <a:r>
              <a:rPr lang="en-US" dirty="0" err="1" smtClean="0"/>
              <a:t>mengeluarkan</a:t>
            </a:r>
            <a:r>
              <a:rPr lang="en-US" dirty="0" smtClean="0"/>
              <a:t> </a:t>
            </a:r>
            <a:r>
              <a:rPr lang="en-US" dirty="0" err="1" smtClean="0"/>
              <a:t>pernyataan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demokrasi</a:t>
            </a:r>
            <a:r>
              <a:rPr lang="en-US" dirty="0" smtClean="0"/>
              <a:t> </a:t>
            </a:r>
            <a:r>
              <a:rPr lang="en-US" dirty="0" err="1" smtClean="0"/>
              <a:t>terpimpin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saat</a:t>
            </a:r>
            <a:r>
              <a:rPr lang="en-US" dirty="0" smtClean="0"/>
              <a:t> </a:t>
            </a:r>
            <a:r>
              <a:rPr lang="en-US" dirty="0" err="1" smtClean="0"/>
              <a:t>sidang</a:t>
            </a:r>
            <a:r>
              <a:rPr lang="en-US" dirty="0" smtClean="0"/>
              <a:t> </a:t>
            </a:r>
            <a:r>
              <a:rPr lang="en-US" dirty="0" err="1" smtClean="0"/>
              <a:t>Dewan</a:t>
            </a:r>
            <a:r>
              <a:rPr lang="en-US" dirty="0" smtClean="0"/>
              <a:t> </a:t>
            </a:r>
            <a:r>
              <a:rPr lang="en-US" dirty="0" err="1" smtClean="0"/>
              <a:t>Konstituante</a:t>
            </a:r>
            <a:r>
              <a:rPr lang="en-US" dirty="0" smtClean="0"/>
              <a:t> </a:t>
            </a:r>
            <a:r>
              <a:rPr lang="en-US" dirty="0" err="1" smtClean="0"/>
              <a:t>tahun</a:t>
            </a:r>
            <a:r>
              <a:rPr lang="en-US" dirty="0" smtClean="0"/>
              <a:t> 1956.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Demokrasi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macam-macam</a:t>
            </a:r>
            <a:r>
              <a:rPr lang="en-US" dirty="0" smtClean="0"/>
              <a:t> </a:t>
            </a:r>
            <a:r>
              <a:rPr lang="en-US" dirty="0" err="1" smtClean="0"/>
              <a:t>demokrasi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Indonesia yang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tiga</a:t>
            </a:r>
            <a:r>
              <a:rPr lang="en-US" dirty="0" smtClean="0"/>
              <a:t>.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presiden</a:t>
            </a:r>
            <a:r>
              <a:rPr lang="en-US" dirty="0" smtClean="0"/>
              <a:t> </a:t>
            </a:r>
            <a:r>
              <a:rPr lang="en-US" dirty="0" err="1" smtClean="0"/>
              <a:t>tetap</a:t>
            </a:r>
            <a:r>
              <a:rPr lang="en-US" dirty="0" smtClean="0"/>
              <a:t> </a:t>
            </a:r>
            <a:r>
              <a:rPr lang="en-US" dirty="0" err="1" smtClean="0"/>
              <a:t>mempunyai</a:t>
            </a:r>
            <a:r>
              <a:rPr lang="en-US" dirty="0" smtClean="0"/>
              <a:t> </a:t>
            </a:r>
            <a:r>
              <a:rPr lang="en-US" dirty="0" err="1" smtClean="0"/>
              <a:t>tugas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wewenang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kekuasaan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terbatas</a:t>
            </a:r>
            <a:r>
              <a:rPr lang="en-US" dirty="0" smtClean="0"/>
              <a:t>.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konstitusi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undang-undang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bawahnya</a:t>
            </a:r>
            <a:r>
              <a:rPr lang="en-US" dirty="0" smtClean="0"/>
              <a:t> yang </a:t>
            </a:r>
            <a:r>
              <a:rPr lang="en-US" dirty="0" err="1" smtClean="0"/>
              <a:t>membatasi</a:t>
            </a:r>
            <a:r>
              <a:rPr lang="en-US" dirty="0" smtClean="0"/>
              <a:t>. </a:t>
            </a:r>
            <a:r>
              <a:rPr lang="en-US" dirty="0" err="1" smtClean="0"/>
              <a:t>Presiden</a:t>
            </a:r>
            <a:r>
              <a:rPr lang="en-US" dirty="0" smtClean="0"/>
              <a:t> </a:t>
            </a:r>
            <a:r>
              <a:rPr lang="en-US" dirty="0" err="1" smtClean="0"/>
              <a:t>membentuk</a:t>
            </a:r>
            <a:r>
              <a:rPr lang="en-US" dirty="0" smtClean="0"/>
              <a:t> </a:t>
            </a:r>
            <a:r>
              <a:rPr lang="en-US" dirty="0" err="1" smtClean="0"/>
              <a:t>kabinet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yang </a:t>
            </a:r>
            <a:r>
              <a:rPr lang="en-US" dirty="0" err="1" smtClean="0"/>
              <a:t>bertanggungjawab</a:t>
            </a:r>
            <a:r>
              <a:rPr lang="en-US" dirty="0" smtClean="0"/>
              <a:t> </a:t>
            </a:r>
            <a:r>
              <a:rPr lang="en-US" dirty="0" err="1" smtClean="0"/>
              <a:t>kepadanya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membantu</a:t>
            </a:r>
            <a:r>
              <a:rPr lang="en-US" dirty="0" smtClean="0"/>
              <a:t> </a:t>
            </a:r>
            <a:r>
              <a:rPr lang="en-US" dirty="0" err="1" smtClean="0"/>
              <a:t>menjalankan</a:t>
            </a:r>
            <a:r>
              <a:rPr lang="en-US" dirty="0" smtClean="0"/>
              <a:t> </a:t>
            </a:r>
            <a:r>
              <a:rPr lang="en-US" dirty="0" err="1" smtClean="0"/>
              <a:t>penyelenggaraan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/>
              <a:t>Demokrasi</a:t>
            </a:r>
            <a:r>
              <a:rPr lang="en-US" b="1" dirty="0" smtClean="0"/>
              <a:t> </a:t>
            </a:r>
            <a:r>
              <a:rPr lang="en-US" b="1" dirty="0" err="1" smtClean="0"/>
              <a:t>Pancasila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smtClean="0"/>
              <a:t>Dari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jenis</a:t>
            </a:r>
            <a:r>
              <a:rPr lang="en-US" dirty="0" smtClean="0"/>
              <a:t> </a:t>
            </a:r>
            <a:r>
              <a:rPr lang="en-US" dirty="0" err="1" smtClean="0"/>
              <a:t>demokrasi</a:t>
            </a:r>
            <a:r>
              <a:rPr lang="en-US" dirty="0" smtClean="0"/>
              <a:t> yang </a:t>
            </a:r>
            <a:r>
              <a:rPr lang="en-US" dirty="0" err="1" smtClean="0"/>
              <a:t>diterapkan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Indonesia </a:t>
            </a:r>
            <a:r>
              <a:rPr lang="en-US" dirty="0" err="1" smtClean="0"/>
              <a:t>tersebut</a:t>
            </a:r>
            <a:r>
              <a:rPr lang="en-US" dirty="0" smtClean="0"/>
              <a:t>, </a:t>
            </a:r>
            <a:r>
              <a:rPr lang="en-US" dirty="0" err="1" smtClean="0"/>
              <a:t>demokrasi</a:t>
            </a:r>
            <a:r>
              <a:rPr lang="en-US" dirty="0" smtClean="0"/>
              <a:t> Indonesia </a:t>
            </a:r>
            <a:r>
              <a:rPr lang="en-US" dirty="0" err="1" smtClean="0"/>
              <a:t>tetap</a:t>
            </a:r>
            <a:r>
              <a:rPr lang="en-US" dirty="0" smtClean="0"/>
              <a:t> </a:t>
            </a:r>
            <a:r>
              <a:rPr lang="en-US" dirty="0" err="1" smtClean="0"/>
              <a:t>berpegang</a:t>
            </a:r>
            <a:r>
              <a:rPr lang="en-US" dirty="0" smtClean="0"/>
              <a:t> </a:t>
            </a:r>
            <a:r>
              <a:rPr lang="en-US" dirty="0" err="1" smtClean="0"/>
              <a:t>teguh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.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bukti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demokrasi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Indonesia </a:t>
            </a:r>
            <a:r>
              <a:rPr lang="en-US" dirty="0" err="1" smtClean="0"/>
              <a:t>masih</a:t>
            </a:r>
            <a:r>
              <a:rPr lang="en-US" dirty="0" smtClean="0"/>
              <a:t> </a:t>
            </a:r>
            <a:r>
              <a:rPr lang="en-US" dirty="0" err="1" smtClean="0"/>
              <a:t>kokoh</a:t>
            </a:r>
            <a:r>
              <a:rPr lang="en-US" dirty="0" smtClean="0"/>
              <a:t>,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demokrasi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diterapkan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 </a:t>
            </a:r>
            <a:r>
              <a:rPr lang="en-US" dirty="0" err="1" smtClean="0"/>
              <a:t>sehari-hari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/>
              <a:t>Demokrasi</a:t>
            </a:r>
            <a:r>
              <a:rPr lang="en-US" b="1" dirty="0" smtClean="0"/>
              <a:t> </a:t>
            </a:r>
            <a:r>
              <a:rPr lang="en-US" b="1" dirty="0" err="1" smtClean="0"/>
              <a:t>Pancasila</a:t>
            </a:r>
            <a:r>
              <a:rPr lang="en-US" b="1" dirty="0" smtClean="0"/>
              <a:t> Era </a:t>
            </a:r>
            <a:r>
              <a:rPr lang="en-US" b="1" dirty="0" err="1" smtClean="0"/>
              <a:t>Reformasi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politik</a:t>
            </a:r>
            <a:r>
              <a:rPr lang="en-US" dirty="0" smtClean="0"/>
              <a:t> yang </a:t>
            </a: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kekuatan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memilih</a:t>
            </a:r>
            <a:r>
              <a:rPr lang="en-US" dirty="0" smtClean="0"/>
              <a:t> </a:t>
            </a:r>
            <a:r>
              <a:rPr lang="en-US" dirty="0" err="1" smtClean="0"/>
              <a:t>pemimpin</a:t>
            </a:r>
            <a:r>
              <a:rPr lang="en-US" dirty="0" smtClean="0"/>
              <a:t> </a:t>
            </a:r>
            <a:r>
              <a:rPr lang="en-US" dirty="0" err="1" smtClean="0"/>
              <a:t>rakyat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bebas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adil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pemilihan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kebebasan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individu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warga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aktif</a:t>
            </a:r>
            <a:r>
              <a:rPr lang="en-US" dirty="0" smtClean="0"/>
              <a:t> </a:t>
            </a:r>
            <a:r>
              <a:rPr lang="en-US" dirty="0" err="1" smtClean="0"/>
              <a:t>berpartisipasi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politik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warga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perlindungan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asasi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warga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 smtClean="0"/>
              <a:t>Menghasilkan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aturan</a:t>
            </a:r>
            <a:r>
              <a:rPr lang="en-US" dirty="0" smtClean="0"/>
              <a:t> yang </a:t>
            </a:r>
            <a:r>
              <a:rPr lang="en-US" dirty="0" err="1" smtClean="0"/>
              <a:t>berlaku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semua</a:t>
            </a:r>
            <a:r>
              <a:rPr lang="en-US" dirty="0" smtClean="0"/>
              <a:t> </a:t>
            </a:r>
            <a:r>
              <a:rPr lang="en-US" dirty="0" err="1" smtClean="0"/>
              <a:t>warga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tanpa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pandang</a:t>
            </a:r>
            <a:r>
              <a:rPr lang="en-US" dirty="0" smtClean="0"/>
              <a:t> </a:t>
            </a:r>
            <a:r>
              <a:rPr lang="en-US" dirty="0" err="1" smtClean="0"/>
              <a:t>bulu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Fungsi</a:t>
            </a:r>
            <a:r>
              <a:rPr lang="en-US" b="1" dirty="0" smtClean="0"/>
              <a:t> </a:t>
            </a:r>
            <a:r>
              <a:rPr lang="en-US" b="1" dirty="0" err="1" smtClean="0"/>
              <a:t>demokrasi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97</TotalTime>
  <Words>574</Words>
  <Application>Microsoft Office PowerPoint</Application>
  <PresentationFormat>On-screen Show (4:3)</PresentationFormat>
  <Paragraphs>43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Concourse</vt:lpstr>
      <vt:lpstr>Pertemuan 9</vt:lpstr>
      <vt:lpstr>Slide 2</vt:lpstr>
      <vt:lpstr>Pemahaman Tentang Pilar Demokrasi</vt:lpstr>
      <vt:lpstr>Pelaksanaan Demokrasi</vt:lpstr>
      <vt:lpstr>Macam-macam demokrasi</vt:lpstr>
      <vt:lpstr>Slide 6</vt:lpstr>
      <vt:lpstr>Demokrasi Pancasila </vt:lpstr>
      <vt:lpstr>Demokrasi Pancasila Era Reformasi </vt:lpstr>
      <vt:lpstr>Fungsi demokrasi</vt:lpstr>
      <vt:lpstr>Slide 10</vt:lpstr>
      <vt:lpstr>Pelaksanaan Demokrasi di Indonesia pada Periode 1959-1965</vt:lpstr>
      <vt:lpstr>Pelaksanaan Demokrasi di Indonesia pada Periode 1965-1998</vt:lpstr>
      <vt:lpstr>Pelaksanaan Demokrasi di Indonesia pada Periode 1998 - sekarang</vt:lpstr>
      <vt:lpstr>Terima kasih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Pertemuan 9</dc:title>
  <dc:creator>HP</dc:creator>
  <cp:lastModifiedBy>HP</cp:lastModifiedBy>
  <cp:revision>13</cp:revision>
  <dcterms:created xsi:type="dcterms:W3CDTF">2021-03-21T07:52:51Z</dcterms:created>
  <dcterms:modified xsi:type="dcterms:W3CDTF">2021-03-24T00:06:54Z</dcterms:modified>
</cp:coreProperties>
</file>