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88" y="-1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.     Sistematika Penyusunan Karya Ilmiah dan Teknik Penyusunannya</a:t>
            </a:r>
            <a:br>
              <a:rPr lang="id-ID" dirty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987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Bagian Awal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1. Hal-hal yang termasuk bagian awal adalah :</a:t>
            </a:r>
          </a:p>
          <a:p>
            <a:r>
              <a:rPr lang="id-ID" dirty="0"/>
              <a:t>2. Halaman sampul</a:t>
            </a:r>
          </a:p>
          <a:p>
            <a:r>
              <a:rPr lang="id-ID" dirty="0"/>
              <a:t>3.Halaman judul</a:t>
            </a:r>
          </a:p>
          <a:p>
            <a:r>
              <a:rPr lang="id-ID" dirty="0"/>
              <a:t>4. Abstrak</a:t>
            </a:r>
          </a:p>
          <a:p>
            <a:r>
              <a:rPr lang="id-ID" dirty="0"/>
              <a:t>5. </a:t>
            </a:r>
            <a:r>
              <a:rPr lang="en-US" dirty="0" err="1"/>
              <a:t>Prakata</a:t>
            </a:r>
            <a:endParaRPr lang="id-ID" dirty="0"/>
          </a:p>
          <a:p>
            <a:r>
              <a:rPr lang="id-ID" dirty="0"/>
              <a:t>6. Daftar Isi</a:t>
            </a:r>
          </a:p>
          <a:p>
            <a:r>
              <a:rPr lang="id-ID" dirty="0"/>
              <a:t>7. Daftar Gambar</a:t>
            </a:r>
          </a:p>
          <a:p>
            <a:r>
              <a:rPr lang="id-ID" dirty="0"/>
              <a:t>8. Daftar Lampiran</a:t>
            </a:r>
            <a:endParaRPr lang="en-US" dirty="0"/>
          </a:p>
          <a:p>
            <a:r>
              <a:rPr lang="en-US" dirty="0"/>
              <a:t>DAFTAR TABEL</a:t>
            </a:r>
            <a:endParaRPr lang="id-ID" dirty="0"/>
          </a:p>
          <a:p>
            <a:r>
              <a:rPr lang="id-ID" dirty="0"/>
              <a:t> 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1237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Bagian Inti</a:t>
            </a:r>
            <a:br>
              <a:rPr lang="id-ID" dirty="0"/>
            </a:br>
            <a:r>
              <a:rPr lang="id-ID" dirty="0"/>
              <a:t>BAB I PENDAHULUAN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 </a:t>
            </a:r>
          </a:p>
          <a:p>
            <a:r>
              <a:rPr lang="id-ID" dirty="0"/>
              <a:t>A. Latar Belakang Masalah</a:t>
            </a:r>
          </a:p>
          <a:p>
            <a:r>
              <a:rPr lang="en-US" dirty="0"/>
              <a:t>-</a:t>
            </a:r>
            <a:r>
              <a:rPr lang="id-ID" dirty="0"/>
              <a:t> Identifikasi Masalah</a:t>
            </a:r>
          </a:p>
          <a:p>
            <a:r>
              <a:rPr lang="en-US" dirty="0"/>
              <a:t>- </a:t>
            </a:r>
            <a:r>
              <a:rPr lang="id-ID" dirty="0"/>
              <a:t> Pembatasan Masalah</a:t>
            </a:r>
          </a:p>
          <a:p>
            <a:r>
              <a:rPr lang="id-ID" dirty="0"/>
              <a:t>D. Perumusan Masalah</a:t>
            </a:r>
            <a:endParaRPr lang="en-US" dirty="0"/>
          </a:p>
          <a:p>
            <a:r>
              <a:rPr lang="en-US" dirty="0"/>
              <a:t>E.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id-ID" dirty="0"/>
          </a:p>
          <a:p>
            <a:r>
              <a:rPr lang="en-US" dirty="0"/>
              <a:t>F</a:t>
            </a:r>
            <a:r>
              <a:rPr lang="id-ID" dirty="0"/>
              <a:t>. Kegunaan Penelitian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0405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BAB II KAJIAN PUSTAKA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 </a:t>
            </a:r>
          </a:p>
          <a:p>
            <a:r>
              <a:rPr lang="id-ID" dirty="0"/>
              <a:t>A. Kajian pustaka setiap variabel</a:t>
            </a:r>
          </a:p>
          <a:p>
            <a:r>
              <a:rPr lang="id-ID" dirty="0"/>
              <a:t>B. .Hipotesis (jika ada)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2469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BAB III METODE PENELITIAN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A. Rancangan Penelitian</a:t>
            </a:r>
          </a:p>
          <a:p>
            <a:r>
              <a:rPr lang="id-ID" dirty="0"/>
              <a:t>B. Tempat dan Waktu Penelitian</a:t>
            </a:r>
          </a:p>
          <a:p>
            <a:r>
              <a:rPr lang="id-ID" dirty="0"/>
              <a:t>C. Populasi dan Sampel Penelitian</a:t>
            </a:r>
          </a:p>
          <a:p>
            <a:r>
              <a:rPr lang="id-ID" dirty="0"/>
              <a:t>D. Metode Penelitian</a:t>
            </a:r>
          </a:p>
          <a:p>
            <a:r>
              <a:rPr lang="id-ID" dirty="0"/>
              <a:t>E. Instrumen Penelitian</a:t>
            </a:r>
          </a:p>
          <a:p>
            <a:r>
              <a:rPr lang="id-ID" dirty="0"/>
              <a:t>F. Teknik Analisis Data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0534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BAB IV HASIL PENELITIAN DAN PEMBAHASAN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A. Deskripsi Hasil Penelitian</a:t>
            </a:r>
          </a:p>
          <a:p>
            <a:r>
              <a:rPr lang="id-ID" dirty="0"/>
              <a:t>B. Uji Prsayarat Analisis</a:t>
            </a:r>
          </a:p>
          <a:p>
            <a:r>
              <a:rPr lang="id-ID" dirty="0"/>
              <a:t>C. Pengujian Hipotesis</a:t>
            </a:r>
          </a:p>
          <a:p>
            <a:r>
              <a:rPr lang="id-ID" dirty="0"/>
              <a:t>D. Pembahasan hasil penelitian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7611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BAB V KESIMPULAN, IMPLIKASI DAN SARAN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A. Kesimpulan</a:t>
            </a:r>
          </a:p>
          <a:p>
            <a:r>
              <a:rPr lang="id-ID" dirty="0"/>
              <a:t>B. Implikasi</a:t>
            </a:r>
          </a:p>
          <a:p>
            <a:r>
              <a:rPr lang="id-ID" dirty="0"/>
              <a:t>C. Saran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56826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Bagian Akhir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  <a:p>
            <a:r>
              <a:rPr lang="id-ID" dirty="0"/>
              <a:t>• Daftar Pustaka</a:t>
            </a:r>
          </a:p>
          <a:p>
            <a:r>
              <a:rPr lang="id-ID" dirty="0"/>
              <a:t>• Lampiran</a:t>
            </a:r>
          </a:p>
          <a:p>
            <a:r>
              <a:rPr lang="id-ID" dirty="0"/>
              <a:t>• Riwayat Hidup Penulis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7922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Sistematika Laporan Penelitian Versi Pendek: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(Makalah , Artikel Jurnal Ilmiah)</a:t>
            </a:r>
          </a:p>
          <a:p>
            <a:r>
              <a:rPr lang="id-ID" dirty="0"/>
              <a:t>1). Pendahuluan</a:t>
            </a:r>
          </a:p>
          <a:p>
            <a:r>
              <a:rPr lang="id-ID" dirty="0"/>
              <a:t>2)  Kajian teori</a:t>
            </a:r>
          </a:p>
          <a:p>
            <a:r>
              <a:rPr lang="id-ID" dirty="0"/>
              <a:t>3). Metode</a:t>
            </a:r>
          </a:p>
          <a:p>
            <a:r>
              <a:rPr lang="id-ID" dirty="0"/>
              <a:t>4). Temuan dan Pembahasan</a:t>
            </a:r>
          </a:p>
          <a:p>
            <a:r>
              <a:rPr lang="id-ID" dirty="0"/>
              <a:t>5). Kesimpulan dan Rekomendasi</a:t>
            </a:r>
          </a:p>
          <a:p>
            <a:r>
              <a:rPr lang="id-ID" dirty="0"/>
              <a:t>6). Daftar Pustaka</a:t>
            </a:r>
          </a:p>
          <a:p>
            <a:r>
              <a:rPr lang="id-ID" dirty="0"/>
              <a:t>7)  Lampiran</a:t>
            </a:r>
          </a:p>
          <a:p>
            <a:r>
              <a:rPr lang="id-ID" dirty="0"/>
              <a:t>       - Daftar Riwayat Hidup</a:t>
            </a:r>
          </a:p>
        </p:txBody>
      </p:sp>
    </p:spTree>
    <p:extLst>
      <p:ext uri="{BB962C8B-B14F-4D97-AF65-F5344CB8AC3E}">
        <p14:creationId xmlns:p14="http://schemas.microsoft.com/office/powerpoint/2010/main" val="3661825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73</TotalTime>
  <Words>183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.     Sistematika Penyusunan Karya Ilmiah dan Teknik Penyusunannya </vt:lpstr>
      <vt:lpstr>Bagian Awal </vt:lpstr>
      <vt:lpstr>Bagian Inti BAB I PENDAHULUAN </vt:lpstr>
      <vt:lpstr>BAB II KAJIAN PUSTAKA </vt:lpstr>
      <vt:lpstr>BAB III METODE PENELITIAN </vt:lpstr>
      <vt:lpstr>BAB IV HASIL PENELITIAN DAN PEMBAHASAN </vt:lpstr>
      <vt:lpstr>BAB V KESIMPULAN, IMPLIKASI DAN SARAN </vt:lpstr>
      <vt:lpstr>Bagian Akhir</vt:lpstr>
      <vt:lpstr>Sistematika Laporan Penelitian Versi Pendek: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    Sistematika Penyusunan Karya Ilmiah dan Teknik Penyusunannya </dc:title>
  <dc:creator>User</dc:creator>
  <cp:lastModifiedBy>Toni Wijaya</cp:lastModifiedBy>
  <cp:revision>6</cp:revision>
  <dcterms:created xsi:type="dcterms:W3CDTF">2018-03-27T16:39:43Z</dcterms:created>
  <dcterms:modified xsi:type="dcterms:W3CDTF">2024-03-26T07:07:50Z</dcterms:modified>
</cp:coreProperties>
</file>