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fonts/font1.fntdata" ContentType="application/x-fontdata"/>
  <Override PartName="/ppt/fonts/font2.fntdata" ContentType="application/x-fontdata"/>
  <Override PartName="/ppt/fonts/font3.fntdata" ContentType="application/x-fontdata"/>
  <Override PartName="/ppt/fonts/font4.fntdata" ContentType="application/x-fontdata"/>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1"/>
  </p:sldMasterIdLst>
  <p:notesMasterIdLst>
    <p:notesMasterId r:id="rId4"/>
  </p:notesMasterIdLst>
  <p:handoutMasterIdLst>
    <p:handoutMasterId r:id="rId10"/>
  </p:handoutMasterIdLst>
  <p:sldIdLst>
    <p:sldId id="256" r:id="rId3"/>
    <p:sldId id="257" r:id="rId5"/>
    <p:sldId id="258" r:id="rId6"/>
    <p:sldId id="259" r:id="rId7"/>
    <p:sldId id="280" r:id="rId8"/>
    <p:sldId id="260" r:id="rId9"/>
  </p:sldIdLst>
  <p:sldSz cx="12192000" cy="6858000"/>
  <p:notesSz cx="6858000" cy="9144000"/>
  <p:embeddedFontLst>
    <p:embeddedFont>
      <p:font typeface="Open Sans" panose="020B0606030504020204" charset="0"/>
      <p:regular r:id="rId14"/>
      <p:bold r:id="rId15"/>
    </p:embeddedFont>
    <p:embeddedFont>
      <p:font typeface="Open Sans ExtraBold" panose="020B0906030804020204" charset="0"/>
      <p:bold r:id="rId16"/>
    </p:embeddedFont>
    <p:embeddedFont>
      <p:font typeface="Open Sans SemiBold" panose="020B0706030804020204" charset="0"/>
      <p:bold r:id="rId17"/>
    </p:embeddedFont>
  </p:embeddedFontLst>
  <p:custDataLst>
    <p:tags r:id="rId18"/>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B4B4C"/>
    <a:srgbClr val="F390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2" d="100"/>
          <a:sy n="82" d="100"/>
        </p:scale>
        <p:origin x="90"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8" Type="http://schemas.openxmlformats.org/officeDocument/2006/relationships/tags" Target="tags/tag30.xml"/><Relationship Id="rId17" Type="http://schemas.openxmlformats.org/officeDocument/2006/relationships/font" Target="fonts/font4.fntdata"/><Relationship Id="rId16" Type="http://schemas.openxmlformats.org/officeDocument/2006/relationships/font" Target="fonts/font3.fntdata"/><Relationship Id="rId15" Type="http://schemas.openxmlformats.org/officeDocument/2006/relationships/font" Target="fonts/font2.fntdata"/><Relationship Id="rId14" Type="http://schemas.openxmlformats.org/officeDocument/2006/relationships/font" Target="fonts/font1.fntdata"/><Relationship Id="rId13" Type="http://schemas.openxmlformats.org/officeDocument/2006/relationships/tableStyles" Target="tableStyles.xml"/><Relationship Id="rId12" Type="http://schemas.openxmlformats.org/officeDocument/2006/relationships/viewProps" Target="viewProps.xml"/><Relationship Id="rId11" Type="http://schemas.openxmlformats.org/officeDocument/2006/relationships/presProps" Target="presProps.xml"/><Relationship Id="rId10" Type="http://schemas.openxmlformats.org/officeDocument/2006/relationships/handoutMaster" Target="handoutMasters/handoutMaster1.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latin typeface="Open Sans" panose="020B0606030504020204" charset="0"/>
              <a:ea typeface="Open Sans" panose="020B0606030504020204" charset="0"/>
              <a:cs typeface="Open Sans" panose="020B0606030504020204" charset="0"/>
            </a:endParaRPr>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latin typeface="Open Sans" panose="020B0606030504020204" charset="0"/>
                <a:ea typeface="Open Sans" panose="020B0606030504020204" charset="0"/>
                <a:cs typeface="Open Sans" panose="020B0606030504020204" charset="0"/>
              </a:rPr>
            </a:fld>
            <a:endParaRPr lang="zh-CN" altLang="en-US">
              <a:latin typeface="Open Sans" panose="020B0606030504020204" charset="0"/>
              <a:ea typeface="Open Sans" panose="020B0606030504020204" charset="0"/>
              <a:cs typeface="Open Sans" panose="020B0606030504020204" charset="0"/>
            </a:endParaRPr>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latin typeface="Open Sans" panose="020B0606030504020204" charset="0"/>
              <a:ea typeface="Open Sans" panose="020B0606030504020204" charset="0"/>
              <a:cs typeface="Open Sans" panose="020B0606030504020204" charset="0"/>
            </a:endParaRPr>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latin typeface="Open Sans" panose="020B0606030504020204" charset="0"/>
                <a:ea typeface="Open Sans" panose="020B0606030504020204" charset="0"/>
                <a:cs typeface="Open Sans" panose="020B0606030504020204" charset="0"/>
              </a:rPr>
            </a:fld>
            <a:endParaRPr lang="zh-CN" altLang="en-US">
              <a:latin typeface="Open Sans" panose="020B0606030504020204" charset="0"/>
              <a:ea typeface="Open Sans" panose="020B0606030504020204" charset="0"/>
              <a:cs typeface="Open Sans" panose="020B0606030504020204" charset="0"/>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Open Sans" panose="020B0606030504020204" charset="0"/>
                <a:ea typeface="Open Sans" panose="020B0606030504020204" charset="0"/>
                <a:cs typeface="Open Sans" panose="020B0606030504020204" charset="0"/>
              </a:defRPr>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Open Sans" panose="020B0606030504020204" charset="0"/>
                <a:ea typeface="Open Sans" panose="020B0606030504020204" charset="0"/>
                <a:cs typeface="Open Sans" panose="020B0606030504020204" charset="0"/>
              </a:defRPr>
            </a:lvl1pPr>
          </a:lstStyle>
          <a:p>
            <a:fld id="{124AA194-D278-4174-9C72-8C297FFA5A5D}"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Open Sans" panose="020B0606030504020204" charset="0"/>
                <a:ea typeface="Open Sans" panose="020B0606030504020204" charset="0"/>
                <a:cs typeface="Open Sans" panose="020B0606030504020204" charset="0"/>
              </a:defRPr>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Open Sans" panose="020B0606030504020204" charset="0"/>
                <a:ea typeface="Open Sans" panose="020B0606030504020204" charset="0"/>
                <a:cs typeface="Open Sans" panose="020B0606030504020204" charset="0"/>
              </a:defRPr>
            </a:lvl1pPr>
          </a:lstStyle>
          <a:p>
            <a:fld id="{EAC3A31B-B740-46F0-AF72-451999D295D2}"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Open Sans" panose="020B0606030504020204" charset="0"/>
        <a:ea typeface="Open Sans" panose="020B0606030504020204" charset="0"/>
        <a:cs typeface="Open Sans" panose="020B0606030504020204" charset="0"/>
      </a:defRPr>
    </a:lvl1pPr>
    <a:lvl2pPr marL="457200" algn="l" defTabSz="914400" rtl="0" eaLnBrk="1" latinLnBrk="0" hangingPunct="1">
      <a:defRPr sz="1200" kern="1200">
        <a:solidFill>
          <a:schemeClr val="tx1"/>
        </a:solidFill>
        <a:latin typeface="Open Sans" panose="020B0606030504020204" charset="0"/>
        <a:ea typeface="Open Sans" panose="020B0606030504020204" charset="0"/>
        <a:cs typeface="Open Sans" panose="020B0606030504020204" charset="0"/>
      </a:defRPr>
    </a:lvl2pPr>
    <a:lvl3pPr marL="914400" algn="l" defTabSz="914400" rtl="0" eaLnBrk="1" latinLnBrk="0" hangingPunct="1">
      <a:defRPr sz="1200" kern="1200">
        <a:solidFill>
          <a:schemeClr val="tx1"/>
        </a:solidFill>
        <a:latin typeface="Open Sans" panose="020B0606030504020204" charset="0"/>
        <a:ea typeface="Open Sans" panose="020B0606030504020204" charset="0"/>
        <a:cs typeface="Open Sans" panose="020B0606030504020204" charset="0"/>
      </a:defRPr>
    </a:lvl3pPr>
    <a:lvl4pPr marL="1371600" algn="l" defTabSz="914400" rtl="0" eaLnBrk="1" latinLnBrk="0" hangingPunct="1">
      <a:defRPr sz="1200" kern="1200">
        <a:solidFill>
          <a:schemeClr val="tx1"/>
        </a:solidFill>
        <a:latin typeface="Open Sans" panose="020B0606030504020204" charset="0"/>
        <a:ea typeface="Open Sans" panose="020B0606030504020204" charset="0"/>
        <a:cs typeface="Open Sans" panose="020B0606030504020204" charset="0"/>
      </a:defRPr>
    </a:lvl4pPr>
    <a:lvl5pPr marL="1828800" algn="l" defTabSz="914400" rtl="0" eaLnBrk="1" latinLnBrk="0" hangingPunct="1">
      <a:defRPr sz="1200" kern="1200">
        <a:solidFill>
          <a:schemeClr val="tx1"/>
        </a:solidFill>
        <a:latin typeface="Open Sans" panose="020B0606030504020204" charset="0"/>
        <a:ea typeface="Open Sans" panose="020B0606030504020204" charset="0"/>
        <a:cs typeface="Open Sans" panose="020B060603050402020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EAC3A31B-B740-46F0-AF72-451999D295D2}"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EAC3A31B-B740-46F0-AF72-451999D295D2}"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EAC3A31B-B740-46F0-AF72-451999D295D2}"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EAC3A31B-B740-46F0-AF72-451999D295D2}"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EAC3A31B-B740-46F0-AF72-451999D295D2}"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EAC3A31B-B740-46F0-AF72-451999D295D2}"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8C90BF7B-E3FA-4705-8F8B-86B25308F577}"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A929725-D3BF-4A7B-8835-80EB49903AF5}"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4" Type="http://schemas.openxmlformats.org/officeDocument/2006/relationships/theme" Target="../theme/theme1.xml"/><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Open Sans" panose="020B0606030504020204" charset="0"/>
                <a:ea typeface="Open Sans" panose="020B0606030504020204" charset="0"/>
                <a:cs typeface="Open Sans" panose="020B0606030504020204" charset="0"/>
              </a:defRPr>
            </a:lvl1pPr>
          </a:lstStyle>
          <a:p>
            <a:fld id="{8C90BF7B-E3FA-4705-8F8B-86B25308F577}"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Open Sans" panose="020B0606030504020204" charset="0"/>
                <a:ea typeface="Open Sans" panose="020B0606030504020204" charset="0"/>
                <a:cs typeface="Open Sans" panose="020B0606030504020204" charset="0"/>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Open Sans" panose="020B0606030504020204" charset="0"/>
                <a:ea typeface="Open Sans" panose="020B0606030504020204" charset="0"/>
                <a:cs typeface="Open Sans" panose="020B0606030504020204" charset="0"/>
              </a:defRPr>
            </a:lvl1pPr>
          </a:lstStyle>
          <a:p>
            <a:fld id="{1A929725-D3BF-4A7B-8835-80EB49903AF5}" type="slidenum">
              <a:rPr lang="zh-CN" altLang="en-US" smtClean="0"/>
            </a:fld>
            <a:endParaRPr lang="zh-CN" altLang="en-US"/>
          </a:p>
        </p:txBody>
      </p:sp>
      <p:grpSp>
        <p:nvGrpSpPr>
          <p:cNvPr id="7" name="组合 6"/>
          <p:cNvGrpSpPr/>
          <p:nvPr userDrawn="1"/>
        </p:nvGrpSpPr>
        <p:grpSpPr>
          <a:xfrm>
            <a:off x="50800" y="-1"/>
            <a:ext cx="12141200" cy="6858001"/>
            <a:chOff x="50800" y="-1"/>
            <a:chExt cx="12141200" cy="6858001"/>
          </a:xfrm>
        </p:grpSpPr>
        <p:grpSp>
          <p:nvGrpSpPr>
            <p:cNvPr id="8" name="组合 7"/>
            <p:cNvGrpSpPr/>
            <p:nvPr/>
          </p:nvGrpSpPr>
          <p:grpSpPr>
            <a:xfrm>
              <a:off x="50800" y="-1"/>
              <a:ext cx="12141200" cy="6858001"/>
              <a:chOff x="50800" y="-1"/>
              <a:chExt cx="12141200" cy="6858001"/>
            </a:xfrm>
          </p:grpSpPr>
          <p:grpSp>
            <p:nvGrpSpPr>
              <p:cNvPr id="12" name="组合 11"/>
              <p:cNvGrpSpPr/>
              <p:nvPr/>
            </p:nvGrpSpPr>
            <p:grpSpPr>
              <a:xfrm>
                <a:off x="6630236" y="-1"/>
                <a:ext cx="5561764" cy="6858001"/>
                <a:chOff x="5746998" y="-1"/>
                <a:chExt cx="5561764" cy="6858001"/>
              </a:xfrm>
            </p:grpSpPr>
            <p:pic>
              <p:nvPicPr>
                <p:cNvPr id="14" name="图片 13"/>
                <p:cNvPicPr>
                  <a:picLocks noChangeAspect="1"/>
                </p:cNvPicPr>
                <p:nvPr/>
              </p:nvPicPr>
              <p:blipFill rotWithShape="1">
                <a:blip r:embed="rId2">
                  <a:extLst>
                    <a:ext uri="{28A0092B-C50C-407E-A947-70E740481C1C}">
                      <a14:useLocalDpi xmlns:a14="http://schemas.microsoft.com/office/drawing/2010/main" val="0"/>
                    </a:ext>
                  </a:extLst>
                </a:blip>
                <a:srcRect r="25380"/>
                <a:stretch>
                  <a:fillRect/>
                </a:stretch>
              </p:blipFill>
              <p:spPr>
                <a:xfrm>
                  <a:off x="6081294" y="0"/>
                  <a:ext cx="5227468" cy="6858000"/>
                </a:xfrm>
                <a:prstGeom prst="rect">
                  <a:avLst/>
                </a:prstGeom>
              </p:spPr>
            </p:pic>
            <p:pic>
              <p:nvPicPr>
                <p:cNvPr id="15" name="图片 14"/>
                <p:cNvPicPr>
                  <a:picLocks noChangeAspect="1"/>
                </p:cNvPicPr>
                <p:nvPr/>
              </p:nvPicPr>
              <p:blipFill rotWithShape="1">
                <a:blip r:embed="rId3">
                  <a:extLst>
                    <a:ext uri="{28A0092B-C50C-407E-A947-70E740481C1C}">
                      <a14:useLocalDpi xmlns:a14="http://schemas.microsoft.com/office/drawing/2010/main" val="0"/>
                    </a:ext>
                  </a:extLst>
                </a:blip>
                <a:srcRect t="27301"/>
                <a:stretch>
                  <a:fillRect/>
                </a:stretch>
              </p:blipFill>
              <p:spPr>
                <a:xfrm>
                  <a:off x="5746998" y="-1"/>
                  <a:ext cx="2589134" cy="4985657"/>
                </a:xfrm>
                <a:prstGeom prst="rect">
                  <a:avLst/>
                </a:prstGeom>
              </p:spPr>
            </p:pic>
          </p:grpSp>
          <p:sp>
            <p:nvSpPr>
              <p:cNvPr id="13" name="矩形 12"/>
              <p:cNvSpPr/>
              <p:nvPr/>
            </p:nvSpPr>
            <p:spPr>
              <a:xfrm>
                <a:off x="50800" y="29138"/>
                <a:ext cx="12090400" cy="68008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dirty="0">
                  <a:latin typeface="Open Sans" panose="020B0606030504020204" charset="0"/>
                  <a:ea typeface="Open Sans" panose="020B0606030504020204" charset="0"/>
                  <a:cs typeface="Open Sans" panose="020B0606030504020204" charset="0"/>
                </a:endParaRPr>
              </a:p>
            </p:txBody>
          </p:sp>
        </p:grpSp>
        <p:grpSp>
          <p:nvGrpSpPr>
            <p:cNvPr id="9" name="组合 8"/>
            <p:cNvGrpSpPr/>
            <p:nvPr/>
          </p:nvGrpSpPr>
          <p:grpSpPr>
            <a:xfrm>
              <a:off x="216889" y="242030"/>
              <a:ext cx="608505" cy="405670"/>
              <a:chOff x="2368968" y="1029430"/>
              <a:chExt cx="971550" cy="647700"/>
            </a:xfrm>
          </p:grpSpPr>
          <p:sp>
            <p:nvSpPr>
              <p:cNvPr id="10" name="椭圆 9"/>
              <p:cNvSpPr/>
              <p:nvPr/>
            </p:nvSpPr>
            <p:spPr>
              <a:xfrm>
                <a:off x="2368968" y="1029430"/>
                <a:ext cx="647700" cy="647700"/>
              </a:xfrm>
              <a:prstGeom prst="ellipse">
                <a:avLst/>
              </a:prstGeom>
              <a:solidFill>
                <a:srgbClr val="F3901E"/>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bg1"/>
                  </a:solidFill>
                  <a:latin typeface="Open Sans" panose="020B0606030504020204" charset="0"/>
                  <a:ea typeface="Open Sans" panose="020B0606030504020204" charset="0"/>
                  <a:cs typeface="Open Sans" panose="020B0606030504020204" charset="0"/>
                </a:endParaRPr>
              </a:p>
            </p:txBody>
          </p:sp>
          <p:sp>
            <p:nvSpPr>
              <p:cNvPr id="11" name="椭圆 10"/>
              <p:cNvSpPr/>
              <p:nvPr/>
            </p:nvSpPr>
            <p:spPr>
              <a:xfrm>
                <a:off x="2692818" y="1029430"/>
                <a:ext cx="647700" cy="647700"/>
              </a:xfrm>
              <a:prstGeom prst="ellipse">
                <a:avLst/>
              </a:prstGeom>
              <a:solidFill>
                <a:srgbClr val="4B4B4C"/>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bg1"/>
                  </a:solidFill>
                  <a:latin typeface="Open Sans" panose="020B0606030504020204" charset="0"/>
                  <a:ea typeface="Open Sans" panose="020B0606030504020204" charset="0"/>
                  <a:cs typeface="Open Sans" panose="020B0606030504020204" charset="0"/>
                </a:endParaRPr>
              </a:p>
            </p:txBody>
          </p:sp>
        </p:grpSp>
      </p:grpSp>
    </p:spTree>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Open Sans" panose="020B0606030504020204" charset="0"/>
          <a:ea typeface="Open Sans" panose="020B0606030504020204" charset="0"/>
          <a:cs typeface="Open Sans" panose="020B060603050402020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Open Sans" panose="020B0606030504020204" charset="0"/>
          <a:ea typeface="Open Sans" panose="020B0606030504020204" charset="0"/>
          <a:cs typeface="Open Sans" panose="020B060603050402020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Open Sans" panose="020B0606030504020204" charset="0"/>
          <a:ea typeface="Open Sans" panose="020B0606030504020204" charset="0"/>
          <a:cs typeface="Open Sans" panose="020B060603050402020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Open Sans" panose="020B0606030504020204" charset="0"/>
          <a:ea typeface="Open Sans" panose="020B0606030504020204" charset="0"/>
          <a:cs typeface="Open Sans" panose="020B060603050402020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anose="020B0606030504020204" charset="0"/>
          <a:ea typeface="Open Sans" panose="020B0606030504020204" charset="0"/>
          <a:cs typeface="Open Sans" panose="020B060603050402020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anose="020B0606030504020204" charset="0"/>
          <a:ea typeface="Open Sans" panose="020B0606030504020204" charset="0"/>
          <a:cs typeface="Open Sans" panose="020B060603050402020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5" Type="http://schemas.openxmlformats.org/officeDocument/2006/relationships/notesSlide" Target="../notesSlides/notesSlide1.xml"/><Relationship Id="rId4" Type="http://schemas.openxmlformats.org/officeDocument/2006/relationships/slideLayout" Target="../slideLayouts/slideLayout1.xml"/><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9" Type="http://schemas.openxmlformats.org/officeDocument/2006/relationships/tags" Target="../tags/tag7.xml"/><Relationship Id="rId8" Type="http://schemas.openxmlformats.org/officeDocument/2006/relationships/tags" Target="../tags/tag6.xml"/><Relationship Id="rId7" Type="http://schemas.openxmlformats.org/officeDocument/2006/relationships/tags" Target="../tags/tag5.xml"/><Relationship Id="rId6" Type="http://schemas.openxmlformats.org/officeDocument/2006/relationships/tags" Target="../tags/tag4.xml"/><Relationship Id="rId5" Type="http://schemas.openxmlformats.org/officeDocument/2006/relationships/tags" Target="../tags/tag3.xml"/><Relationship Id="rId4" Type="http://schemas.openxmlformats.org/officeDocument/2006/relationships/tags" Target="../tags/tag2.xml"/><Relationship Id="rId3" Type="http://schemas.openxmlformats.org/officeDocument/2006/relationships/tags" Target="../tags/tag1.xml"/><Relationship Id="rId2" Type="http://schemas.openxmlformats.org/officeDocument/2006/relationships/image" Target="../media/image2.png"/><Relationship Id="rId14" Type="http://schemas.openxmlformats.org/officeDocument/2006/relationships/notesSlide" Target="../notesSlides/notesSlide2.xml"/><Relationship Id="rId13" Type="http://schemas.openxmlformats.org/officeDocument/2006/relationships/slideLayout" Target="../slideLayouts/slideLayout1.xml"/><Relationship Id="rId12" Type="http://schemas.openxmlformats.org/officeDocument/2006/relationships/tags" Target="../tags/tag10.xml"/><Relationship Id="rId11" Type="http://schemas.openxmlformats.org/officeDocument/2006/relationships/tags" Target="../tags/tag9.xml"/><Relationship Id="rId10" Type="http://schemas.openxmlformats.org/officeDocument/2006/relationships/tags" Target="../tags/tag8.xml"/><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4" Type="http://schemas.openxmlformats.org/officeDocument/2006/relationships/notesSlide" Target="../notesSlides/notesSlide3.xml"/><Relationship Id="rId3" Type="http://schemas.openxmlformats.org/officeDocument/2006/relationships/slideLayout" Target="../slideLayouts/slideLayout1.xml"/><Relationship Id="rId2" Type="http://schemas.openxmlformats.org/officeDocument/2006/relationships/image" Target="../media/image2.png"/><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4" Type="http://schemas.openxmlformats.org/officeDocument/2006/relationships/notesSlide" Target="../notesSlides/notesSlide4.xml"/><Relationship Id="rId3" Type="http://schemas.openxmlformats.org/officeDocument/2006/relationships/slideLayout" Target="../slideLayouts/slideLayout1.xml"/><Relationship Id="rId2" Type="http://schemas.openxmlformats.org/officeDocument/2006/relationships/image" Target="../media/image5.jpeg"/><Relationship Id="rId1" Type="http://schemas.openxmlformats.org/officeDocument/2006/relationships/image" Target="../media/image4.jpeg"/></Relationships>
</file>

<file path=ppt/slides/_rels/slide5.xml.rels><?xml version="1.0" encoding="UTF-8" standalone="yes"?>
<Relationships xmlns="http://schemas.openxmlformats.org/package/2006/relationships"><Relationship Id="rId4" Type="http://schemas.openxmlformats.org/officeDocument/2006/relationships/notesSlide" Target="../notesSlides/notesSlide5.xml"/><Relationship Id="rId3" Type="http://schemas.openxmlformats.org/officeDocument/2006/relationships/slideLayout" Target="../slideLayouts/slideLayout1.xml"/><Relationship Id="rId2" Type="http://schemas.openxmlformats.org/officeDocument/2006/relationships/image" Target="../media/image2.png"/><Relationship Id="rId1" Type="http://schemas.openxmlformats.org/officeDocument/2006/relationships/image" Target="../media/image1.png"/></Relationships>
</file>

<file path=ppt/slides/_rels/slide6.xml.rels><?xml version="1.0" encoding="UTF-8" standalone="yes"?>
<Relationships xmlns="http://schemas.openxmlformats.org/package/2006/relationships"><Relationship Id="rId9" Type="http://schemas.openxmlformats.org/officeDocument/2006/relationships/tags" Target="../tags/tag19.xml"/><Relationship Id="rId8" Type="http://schemas.openxmlformats.org/officeDocument/2006/relationships/tags" Target="../tags/tag18.xml"/><Relationship Id="rId7" Type="http://schemas.openxmlformats.org/officeDocument/2006/relationships/tags" Target="../tags/tag17.xml"/><Relationship Id="rId6" Type="http://schemas.openxmlformats.org/officeDocument/2006/relationships/tags" Target="../tags/tag16.xml"/><Relationship Id="rId5" Type="http://schemas.openxmlformats.org/officeDocument/2006/relationships/tags" Target="../tags/tag15.xml"/><Relationship Id="rId4" Type="http://schemas.openxmlformats.org/officeDocument/2006/relationships/tags" Target="../tags/tag14.xml"/><Relationship Id="rId3" Type="http://schemas.openxmlformats.org/officeDocument/2006/relationships/tags" Target="../tags/tag13.xml"/><Relationship Id="rId21" Type="http://schemas.openxmlformats.org/officeDocument/2006/relationships/notesSlide" Target="../notesSlides/notesSlide6.xml"/><Relationship Id="rId20" Type="http://schemas.openxmlformats.org/officeDocument/2006/relationships/slideLayout" Target="../slideLayouts/slideLayout1.xml"/><Relationship Id="rId2" Type="http://schemas.openxmlformats.org/officeDocument/2006/relationships/tags" Target="../tags/tag12.xml"/><Relationship Id="rId19" Type="http://schemas.openxmlformats.org/officeDocument/2006/relationships/tags" Target="../tags/tag29.xml"/><Relationship Id="rId18" Type="http://schemas.openxmlformats.org/officeDocument/2006/relationships/tags" Target="../tags/tag28.xml"/><Relationship Id="rId17" Type="http://schemas.openxmlformats.org/officeDocument/2006/relationships/tags" Target="../tags/tag27.xml"/><Relationship Id="rId16" Type="http://schemas.openxmlformats.org/officeDocument/2006/relationships/tags" Target="../tags/tag26.xml"/><Relationship Id="rId15" Type="http://schemas.openxmlformats.org/officeDocument/2006/relationships/tags" Target="../tags/tag25.xml"/><Relationship Id="rId14" Type="http://schemas.openxmlformats.org/officeDocument/2006/relationships/tags" Target="../tags/tag24.xml"/><Relationship Id="rId13" Type="http://schemas.openxmlformats.org/officeDocument/2006/relationships/tags" Target="../tags/tag23.xml"/><Relationship Id="rId12" Type="http://schemas.openxmlformats.org/officeDocument/2006/relationships/tags" Target="../tags/tag22.xml"/><Relationship Id="rId11" Type="http://schemas.openxmlformats.org/officeDocument/2006/relationships/tags" Target="../tags/tag21.xml"/><Relationship Id="rId10" Type="http://schemas.openxmlformats.org/officeDocument/2006/relationships/tags" Target="../tags/tag20.xml"/><Relationship Id="rId1" Type="http://schemas.openxmlformats.org/officeDocument/2006/relationships/tags" Target="../tags/tag1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12" name="组合 11"/>
          <p:cNvGrpSpPr/>
          <p:nvPr/>
        </p:nvGrpSpPr>
        <p:grpSpPr>
          <a:xfrm>
            <a:off x="6630236" y="-1"/>
            <a:ext cx="5561764" cy="6858001"/>
            <a:chOff x="5746998" y="-1"/>
            <a:chExt cx="5561764" cy="6858001"/>
          </a:xfrm>
        </p:grpSpPr>
        <p:pic>
          <p:nvPicPr>
            <p:cNvPr id="8" name="图片 7"/>
            <p:cNvPicPr>
              <a:picLocks noChangeAspect="1"/>
            </p:cNvPicPr>
            <p:nvPr/>
          </p:nvPicPr>
          <p:blipFill rotWithShape="1">
            <a:blip r:embed="rId1">
              <a:extLst>
                <a:ext uri="{28A0092B-C50C-407E-A947-70E740481C1C}">
                  <a14:useLocalDpi xmlns:a14="http://schemas.microsoft.com/office/drawing/2010/main" val="0"/>
                </a:ext>
              </a:extLst>
            </a:blip>
            <a:srcRect r="25380"/>
            <a:stretch>
              <a:fillRect/>
            </a:stretch>
          </p:blipFill>
          <p:spPr>
            <a:xfrm>
              <a:off x="6081294" y="0"/>
              <a:ext cx="5227468" cy="6858000"/>
            </a:xfrm>
            <a:prstGeom prst="rect">
              <a:avLst/>
            </a:prstGeom>
          </p:spPr>
        </p:pic>
        <p:pic>
          <p:nvPicPr>
            <p:cNvPr id="11" name="图片 10"/>
            <p:cNvPicPr>
              <a:picLocks noChangeAspect="1"/>
            </p:cNvPicPr>
            <p:nvPr/>
          </p:nvPicPr>
          <p:blipFill rotWithShape="1">
            <a:blip r:embed="rId2">
              <a:extLst>
                <a:ext uri="{28A0092B-C50C-407E-A947-70E740481C1C}">
                  <a14:useLocalDpi xmlns:a14="http://schemas.microsoft.com/office/drawing/2010/main" val="0"/>
                </a:ext>
              </a:extLst>
            </a:blip>
            <a:srcRect t="27301"/>
            <a:stretch>
              <a:fillRect/>
            </a:stretch>
          </p:blipFill>
          <p:spPr>
            <a:xfrm>
              <a:off x="5746998" y="-1"/>
              <a:ext cx="2589134" cy="4985657"/>
            </a:xfrm>
            <a:prstGeom prst="rect">
              <a:avLst/>
            </a:prstGeom>
          </p:spPr>
        </p:pic>
      </p:grpSp>
      <p:sp>
        <p:nvSpPr>
          <p:cNvPr id="15" name="矩形 14"/>
          <p:cNvSpPr/>
          <p:nvPr/>
        </p:nvSpPr>
        <p:spPr>
          <a:xfrm>
            <a:off x="602253" y="2432738"/>
            <a:ext cx="6110705" cy="706755"/>
          </a:xfrm>
          <a:prstGeom prst="rect">
            <a:avLst/>
          </a:prstGeom>
        </p:spPr>
        <p:txBody>
          <a:bodyPr wrap="square">
            <a:spAutoFit/>
          </a:bodyPr>
          <a:lstStyle/>
          <a:p>
            <a:r>
              <a:rPr lang="en-US" altLang="zh-CN" sz="4000" cap="all" dirty="0">
                <a:solidFill>
                  <a:srgbClr val="F3901E"/>
                </a:solidFill>
                <a:uFillTx/>
                <a:latin typeface="Open Sans ExtraBold" panose="020B0906030804020204" charset="0"/>
                <a:ea typeface="Open Sans SemiBold" panose="020B0706030804020204" charset="0"/>
                <a:cs typeface="Open Sans ExtraBold" panose="020B0906030804020204" charset="0"/>
                <a:sym typeface="Arial" panose="020B0604020202020204" pitchFamily="34" charset="0"/>
              </a:rPr>
              <a:t>idiologi politik</a:t>
            </a:r>
            <a:endParaRPr lang="en-US" altLang="zh-CN" sz="4000" cap="all" dirty="0">
              <a:solidFill>
                <a:srgbClr val="F3901E"/>
              </a:solidFill>
              <a:uFillTx/>
              <a:latin typeface="Open Sans ExtraBold" panose="020B0906030804020204" charset="0"/>
              <a:ea typeface="Open Sans SemiBold" panose="020B0706030804020204" charset="0"/>
              <a:cs typeface="Open Sans ExtraBold" panose="020B0906030804020204" charset="0"/>
              <a:sym typeface="Arial" panose="020B0604020202020204" pitchFamily="34" charset="0"/>
            </a:endParaRPr>
          </a:p>
        </p:txBody>
      </p:sp>
      <p:sp>
        <p:nvSpPr>
          <p:cNvPr id="25" name="矩形: 圆角 24"/>
          <p:cNvSpPr/>
          <p:nvPr/>
        </p:nvSpPr>
        <p:spPr>
          <a:xfrm>
            <a:off x="795655" y="4983480"/>
            <a:ext cx="2585085" cy="404495"/>
          </a:xfrm>
          <a:prstGeom prst="roundRect">
            <a:avLst>
              <a:gd name="adj" fmla="val 50000"/>
            </a:avLst>
          </a:prstGeom>
          <a:solidFill>
            <a:srgbClr val="F3901E"/>
          </a:solidFill>
          <a:ln w="28575" cap="flat" cmpd="sng" algn="ctr">
            <a:noFill/>
            <a:prstDash val="solid"/>
            <a:miter lim="800000"/>
          </a:ln>
          <a:effectLst/>
        </p:spPr>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defTabSz="514350" rtl="0" eaLnBrk="1" fontAlgn="auto" latinLnBrk="0" hangingPunct="1">
              <a:lnSpc>
                <a:spcPct val="100000"/>
              </a:lnSpc>
              <a:spcBef>
                <a:spcPts val="0"/>
              </a:spcBef>
              <a:spcAft>
                <a:spcPts val="0"/>
              </a:spcAft>
              <a:buClrTx/>
              <a:buSzTx/>
              <a:buFontTx/>
              <a:buNone/>
              <a:defRPr/>
            </a:pPr>
            <a:r>
              <a:rPr kumimoji="0" lang="en-US" altLang="zh-CN" b="0" i="0" u="none" strike="noStrike" kern="1200" cap="none" spc="0" normalizeH="0" baseline="0" noProof="0" dirty="0">
                <a:ln>
                  <a:noFill/>
                </a:ln>
                <a:solidFill>
                  <a:schemeClr val="tx1"/>
                </a:solidFill>
                <a:effectLst/>
                <a:uLnTx/>
                <a:uFillTx/>
                <a:latin typeface="Open Sans" panose="020B0606030504020204" charset="0"/>
                <a:ea typeface="Open Sans" panose="020B0606030504020204" charset="0"/>
                <a:cs typeface="+mn-ea"/>
                <a:sym typeface="Arial" panose="020B0604020202020204" pitchFamily="34" charset="0"/>
              </a:rPr>
              <a:t>BUDI HARJO, M,IP.</a:t>
            </a:r>
            <a:endParaRPr kumimoji="0" lang="en-US" altLang="zh-CN" b="0" i="0" u="none" strike="noStrike" kern="1200" cap="none" spc="0" normalizeH="0" baseline="0" noProof="0" dirty="0">
              <a:ln>
                <a:noFill/>
              </a:ln>
              <a:solidFill>
                <a:schemeClr val="tx1"/>
              </a:solidFill>
              <a:effectLst/>
              <a:uLnTx/>
              <a:uFillTx/>
              <a:latin typeface="Open Sans" panose="020B0606030504020204" charset="0"/>
              <a:ea typeface="Open Sans" panose="020B0606030504020204" charset="0"/>
              <a:cs typeface="+mn-ea"/>
              <a:sym typeface="Arial" panose="020B0604020202020204" pitchFamily="34" charset="0"/>
            </a:endParaRPr>
          </a:p>
        </p:txBody>
      </p:sp>
      <p:sp>
        <p:nvSpPr>
          <p:cNvPr id="26" name="矩形 25"/>
          <p:cNvSpPr/>
          <p:nvPr/>
        </p:nvSpPr>
        <p:spPr>
          <a:xfrm>
            <a:off x="716280" y="3462655"/>
            <a:ext cx="2664460" cy="368300"/>
          </a:xfrm>
          <a:prstGeom prst="rect">
            <a:avLst/>
          </a:prstGeom>
        </p:spPr>
        <p:txBody>
          <a:bodyPr wrap="square">
            <a:spAutoFit/>
          </a:bodyPr>
          <a:lstStyle/>
          <a:p>
            <a:pPr algn="dist"/>
            <a:r>
              <a:rPr lang="en-US" altLang="zh-CN" dirty="0">
                <a:latin typeface="Open Sans" panose="020B0606030504020204" charset="0"/>
                <a:ea typeface="Open Sans" panose="020B0606030504020204" charset="0"/>
                <a:cs typeface="Open Sans" panose="020B0606030504020204" charset="0"/>
                <a:sym typeface="Arial" panose="020B0604020202020204" pitchFamily="34" charset="0"/>
              </a:rPr>
              <a:t>Pipol pertemuan ke 6</a:t>
            </a:r>
            <a:endParaRPr lang="en-US" altLang="zh-CN" dirty="0">
              <a:latin typeface="Open Sans" panose="020B0606030504020204" charset="0"/>
              <a:ea typeface="Open Sans" panose="020B0606030504020204" charset="0"/>
              <a:cs typeface="Open Sans" panose="020B0606030504020204" charset="0"/>
              <a:sym typeface="Arial" panose="020B0604020202020204" pitchFamily="34" charset="0"/>
            </a:endParaRPr>
          </a:p>
        </p:txBody>
      </p:sp>
      <p:sp>
        <p:nvSpPr>
          <p:cNvPr id="27" name="椭圆 26"/>
          <p:cNvSpPr/>
          <p:nvPr/>
        </p:nvSpPr>
        <p:spPr>
          <a:xfrm>
            <a:off x="5800703" y="2379465"/>
            <a:ext cx="1407493" cy="1407493"/>
          </a:xfrm>
          <a:prstGeom prst="ellipse">
            <a:avLst/>
          </a:prstGeom>
          <a:blipFill>
            <a:blip r:embed="rId3"/>
            <a:stretch>
              <a:fillRect l="-25519" r="-25424"/>
            </a:stretch>
          </a:blipFill>
          <a:ln w="28575">
            <a:solidFill>
              <a:srgbClr val="4B4B4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Open Sans" panose="020B0606030504020204" charset="0"/>
              <a:ea typeface="Open Sans" panose="020B0606030504020204" charset="0"/>
              <a:cs typeface="Open Sans" panose="020B0606030504020204" charset="0"/>
              <a:sym typeface="Arial"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flipH="1">
            <a:off x="-1" y="-1"/>
            <a:ext cx="5749607" cy="5448301"/>
            <a:chOff x="3315118" y="-1"/>
            <a:chExt cx="7237268" cy="6858001"/>
          </a:xfrm>
        </p:grpSpPr>
        <p:pic>
          <p:nvPicPr>
            <p:cNvPr id="29" name="图片 28"/>
            <p:cNvPicPr>
              <a:picLocks noChangeAspect="1"/>
            </p:cNvPicPr>
            <p:nvPr/>
          </p:nvPicPr>
          <p:blipFill rotWithShape="1">
            <a:blip r:embed="rId1">
              <a:extLst>
                <a:ext uri="{28A0092B-C50C-407E-A947-70E740481C1C}">
                  <a14:useLocalDpi xmlns:a14="http://schemas.microsoft.com/office/drawing/2010/main" val="0"/>
                </a:ext>
              </a:extLst>
            </a:blip>
            <a:srcRect r="1462"/>
            <a:stretch>
              <a:fillRect/>
            </a:stretch>
          </p:blipFill>
          <p:spPr>
            <a:xfrm>
              <a:off x="3649414" y="0"/>
              <a:ext cx="6902972" cy="6858000"/>
            </a:xfrm>
            <a:prstGeom prst="rect">
              <a:avLst/>
            </a:prstGeom>
          </p:spPr>
        </p:pic>
        <p:pic>
          <p:nvPicPr>
            <p:cNvPr id="30" name="图片 29"/>
            <p:cNvPicPr>
              <a:picLocks noChangeAspect="1"/>
            </p:cNvPicPr>
            <p:nvPr/>
          </p:nvPicPr>
          <p:blipFill rotWithShape="1">
            <a:blip r:embed="rId2">
              <a:extLst>
                <a:ext uri="{28A0092B-C50C-407E-A947-70E740481C1C}">
                  <a14:useLocalDpi xmlns:a14="http://schemas.microsoft.com/office/drawing/2010/main" val="0"/>
                </a:ext>
              </a:extLst>
            </a:blip>
            <a:srcRect t="27301"/>
            <a:stretch>
              <a:fillRect/>
            </a:stretch>
          </p:blipFill>
          <p:spPr>
            <a:xfrm>
              <a:off x="3315118" y="-1"/>
              <a:ext cx="2589134" cy="4985657"/>
            </a:xfrm>
            <a:prstGeom prst="rect">
              <a:avLst/>
            </a:prstGeom>
          </p:spPr>
        </p:pic>
      </p:grpSp>
      <p:sp>
        <p:nvSpPr>
          <p:cNvPr id="34" name="矩形 33"/>
          <p:cNvSpPr/>
          <p:nvPr/>
        </p:nvSpPr>
        <p:spPr>
          <a:xfrm>
            <a:off x="501650" y="1743075"/>
            <a:ext cx="4559300" cy="583565"/>
          </a:xfrm>
          <a:prstGeom prst="rect">
            <a:avLst/>
          </a:prstGeom>
        </p:spPr>
        <p:txBody>
          <a:bodyPr vert="horz" wrap="square">
            <a:spAutoFit/>
          </a:bodyPr>
          <a:lstStyle/>
          <a:p>
            <a:r>
              <a:rPr lang="en-US" altLang="zh-CN" sz="3200" b="1" dirty="0">
                <a:solidFill>
                  <a:schemeClr val="bg1"/>
                </a:solidFill>
                <a:latin typeface="Open Sans" panose="020B0606030504020204" charset="0"/>
                <a:ea typeface="Open Sans" panose="020B0606030504020204" charset="0"/>
                <a:cs typeface="+mn-ea"/>
                <a:sym typeface="Arial" panose="020B0604020202020204" pitchFamily="34" charset="0"/>
              </a:rPr>
              <a:t>IDIOLOGI POLITIK</a:t>
            </a:r>
            <a:endParaRPr lang="en-US" altLang="zh-CN" sz="3200" b="1" dirty="0">
              <a:solidFill>
                <a:schemeClr val="bg1"/>
              </a:solidFill>
              <a:latin typeface="Open Sans" panose="020B0606030504020204" charset="0"/>
              <a:ea typeface="Open Sans" panose="020B0606030504020204" charset="0"/>
              <a:cs typeface="+mn-ea"/>
              <a:sym typeface="Arial" panose="020B0604020202020204" pitchFamily="34" charset="0"/>
            </a:endParaRPr>
          </a:p>
        </p:txBody>
      </p:sp>
      <p:sp>
        <p:nvSpPr>
          <p:cNvPr id="35" name="文本框"/>
          <p:cNvSpPr/>
          <p:nvPr>
            <p:custDataLst>
              <p:tags r:id="rId3"/>
            </p:custDataLst>
          </p:nvPr>
        </p:nvSpPr>
        <p:spPr>
          <a:xfrm>
            <a:off x="7293906" y="1219930"/>
            <a:ext cx="3765608" cy="521970"/>
          </a:xfrm>
          <a:prstGeom prst="rect">
            <a:avLst/>
          </a:prstGeom>
        </p:spPr>
        <p:txBody>
          <a:bodyPr wrap="square">
            <a:spAutoFit/>
          </a:bodyPr>
          <a:lstStyle/>
          <a:p>
            <a:pPr lvl="0"/>
            <a:r>
              <a:rPr lang="en-US" altLang="zh-CN" sz="2800" b="1" dirty="0">
                <a:solidFill>
                  <a:schemeClr val="tx1">
                    <a:lumMod val="85000"/>
                    <a:lumOff val="15000"/>
                  </a:schemeClr>
                </a:solidFill>
                <a:latin typeface="Open Sans" panose="020B0606030504020204" charset="0"/>
                <a:ea typeface="Open Sans" panose="020B0606030504020204" charset="0"/>
                <a:cs typeface="+mn-ea"/>
                <a:sym typeface="Arial" panose="020B0604020202020204" pitchFamily="34" charset="0"/>
              </a:rPr>
              <a:t>PENGERTIAN</a:t>
            </a:r>
            <a:endParaRPr lang="en-US" altLang="zh-CN" sz="2800" b="1" dirty="0">
              <a:solidFill>
                <a:schemeClr val="tx1">
                  <a:lumMod val="85000"/>
                  <a:lumOff val="15000"/>
                </a:schemeClr>
              </a:solidFill>
              <a:latin typeface="Open Sans" panose="020B0606030504020204" charset="0"/>
              <a:ea typeface="Open Sans" panose="020B0606030504020204" charset="0"/>
              <a:cs typeface="+mn-ea"/>
              <a:sym typeface="Arial" panose="020B0604020202020204" pitchFamily="34" charset="0"/>
            </a:endParaRPr>
          </a:p>
        </p:txBody>
      </p:sp>
      <p:sp>
        <p:nvSpPr>
          <p:cNvPr id="37" name="文本框"/>
          <p:cNvSpPr/>
          <p:nvPr>
            <p:custDataLst>
              <p:tags r:id="rId4"/>
            </p:custDataLst>
          </p:nvPr>
        </p:nvSpPr>
        <p:spPr>
          <a:xfrm>
            <a:off x="7293906" y="2321041"/>
            <a:ext cx="3765608" cy="521970"/>
          </a:xfrm>
          <a:prstGeom prst="rect">
            <a:avLst/>
          </a:prstGeom>
        </p:spPr>
        <p:txBody>
          <a:bodyPr wrap="square">
            <a:spAutoFit/>
          </a:bodyPr>
          <a:lstStyle/>
          <a:p>
            <a:pPr lvl="0"/>
            <a:r>
              <a:rPr lang="en-US" altLang="zh-CN" sz="2800" b="1" dirty="0">
                <a:solidFill>
                  <a:schemeClr val="tx1">
                    <a:lumMod val="85000"/>
                    <a:lumOff val="15000"/>
                  </a:schemeClr>
                </a:solidFill>
                <a:latin typeface="Open Sans" panose="020B0606030504020204" charset="0"/>
                <a:ea typeface="Open Sans" panose="020B0606030504020204" charset="0"/>
                <a:cs typeface="+mn-ea"/>
                <a:sym typeface="Arial" panose="020B0604020202020204" pitchFamily="34" charset="0"/>
              </a:rPr>
              <a:t>SEJARAH LAHIRNYA</a:t>
            </a:r>
            <a:endParaRPr lang="en-US" altLang="zh-CN" sz="2800" b="1" dirty="0">
              <a:solidFill>
                <a:schemeClr val="tx1">
                  <a:lumMod val="85000"/>
                  <a:lumOff val="15000"/>
                </a:schemeClr>
              </a:solidFill>
              <a:latin typeface="Open Sans" panose="020B0606030504020204" charset="0"/>
              <a:ea typeface="Open Sans" panose="020B0606030504020204" charset="0"/>
              <a:cs typeface="+mn-ea"/>
              <a:sym typeface="Arial" panose="020B0604020202020204" pitchFamily="34" charset="0"/>
            </a:endParaRPr>
          </a:p>
        </p:txBody>
      </p:sp>
      <p:sp>
        <p:nvSpPr>
          <p:cNvPr id="39" name="文本框"/>
          <p:cNvSpPr/>
          <p:nvPr>
            <p:custDataLst>
              <p:tags r:id="rId5"/>
            </p:custDataLst>
          </p:nvPr>
        </p:nvSpPr>
        <p:spPr>
          <a:xfrm>
            <a:off x="7293906" y="3422152"/>
            <a:ext cx="3765608" cy="521970"/>
          </a:xfrm>
          <a:prstGeom prst="rect">
            <a:avLst/>
          </a:prstGeom>
        </p:spPr>
        <p:txBody>
          <a:bodyPr wrap="square">
            <a:spAutoFit/>
          </a:bodyPr>
          <a:lstStyle/>
          <a:p>
            <a:pPr lvl="0"/>
            <a:r>
              <a:rPr lang="en-US" altLang="zh-CN" sz="2800" b="1" dirty="0">
                <a:solidFill>
                  <a:schemeClr val="tx1">
                    <a:lumMod val="85000"/>
                    <a:lumOff val="15000"/>
                  </a:schemeClr>
                </a:solidFill>
                <a:latin typeface="Open Sans" panose="020B0606030504020204" charset="0"/>
                <a:ea typeface="Open Sans" panose="020B0606030504020204" charset="0"/>
                <a:cs typeface="+mn-ea"/>
                <a:sym typeface="Arial" panose="020B0604020202020204" pitchFamily="34" charset="0"/>
              </a:rPr>
              <a:t>LIBERALISME</a:t>
            </a:r>
            <a:endParaRPr lang="en-US" altLang="zh-CN" sz="2800" b="1" dirty="0">
              <a:solidFill>
                <a:schemeClr val="tx1">
                  <a:lumMod val="85000"/>
                  <a:lumOff val="15000"/>
                </a:schemeClr>
              </a:solidFill>
              <a:latin typeface="Open Sans" panose="020B0606030504020204" charset="0"/>
              <a:ea typeface="Open Sans" panose="020B0606030504020204" charset="0"/>
              <a:cs typeface="+mn-ea"/>
              <a:sym typeface="Arial" panose="020B0604020202020204" pitchFamily="34" charset="0"/>
            </a:endParaRPr>
          </a:p>
        </p:txBody>
      </p:sp>
      <p:sp>
        <p:nvSpPr>
          <p:cNvPr id="41" name="文本框"/>
          <p:cNvSpPr/>
          <p:nvPr>
            <p:custDataLst>
              <p:tags r:id="rId6"/>
            </p:custDataLst>
          </p:nvPr>
        </p:nvSpPr>
        <p:spPr>
          <a:xfrm>
            <a:off x="7293906" y="4523262"/>
            <a:ext cx="3765608" cy="521970"/>
          </a:xfrm>
          <a:prstGeom prst="rect">
            <a:avLst/>
          </a:prstGeom>
        </p:spPr>
        <p:txBody>
          <a:bodyPr wrap="square">
            <a:spAutoFit/>
          </a:bodyPr>
          <a:lstStyle/>
          <a:p>
            <a:pPr lvl="0"/>
            <a:r>
              <a:rPr lang="en-US" altLang="zh-CN" sz="2800" b="1" dirty="0">
                <a:solidFill>
                  <a:schemeClr val="tx1">
                    <a:lumMod val="85000"/>
                    <a:lumOff val="15000"/>
                  </a:schemeClr>
                </a:solidFill>
                <a:latin typeface="Open Sans" panose="020B0606030504020204" charset="0"/>
                <a:ea typeface="Open Sans" panose="020B0606030504020204" charset="0"/>
                <a:cs typeface="+mn-ea"/>
                <a:sym typeface="Arial" panose="020B0604020202020204" pitchFamily="34" charset="0"/>
              </a:rPr>
              <a:t>KOMUNISME</a:t>
            </a:r>
            <a:endParaRPr lang="en-US" altLang="zh-CN" sz="2800" b="1" dirty="0">
              <a:solidFill>
                <a:schemeClr val="tx1">
                  <a:lumMod val="85000"/>
                  <a:lumOff val="15000"/>
                </a:schemeClr>
              </a:solidFill>
              <a:latin typeface="Open Sans" panose="020B0606030504020204" charset="0"/>
              <a:ea typeface="Open Sans" panose="020B0606030504020204" charset="0"/>
              <a:cs typeface="+mn-ea"/>
              <a:sym typeface="Arial" panose="020B0604020202020204" pitchFamily="34" charset="0"/>
            </a:endParaRPr>
          </a:p>
        </p:txBody>
      </p:sp>
      <p:sp>
        <p:nvSpPr>
          <p:cNvPr id="43" name="椭圆 42"/>
          <p:cNvSpPr/>
          <p:nvPr>
            <p:custDataLst>
              <p:tags r:id="rId7"/>
            </p:custDataLst>
          </p:nvPr>
        </p:nvSpPr>
        <p:spPr>
          <a:xfrm>
            <a:off x="6497875" y="1219930"/>
            <a:ext cx="647700" cy="647700"/>
          </a:xfrm>
          <a:prstGeom prst="ellipse">
            <a:avLst/>
          </a:prstGeom>
          <a:solidFill>
            <a:srgbClr val="F3901E"/>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a:solidFill>
                  <a:schemeClr val="bg1"/>
                </a:solidFill>
                <a:latin typeface="Open Sans" panose="020B0606030504020204" charset="0"/>
                <a:ea typeface="Open Sans" panose="020B0606030504020204" charset="0"/>
                <a:cs typeface="Open Sans" panose="020B0606030504020204" charset="0"/>
                <a:sym typeface="Arial" panose="020B0604020202020204" pitchFamily="34" charset="0"/>
              </a:rPr>
              <a:t>01</a:t>
            </a:r>
            <a:endParaRPr lang="zh-CN" altLang="en-US" dirty="0">
              <a:solidFill>
                <a:schemeClr val="bg1"/>
              </a:solidFill>
              <a:latin typeface="Open Sans" panose="020B0606030504020204" charset="0"/>
              <a:ea typeface="Open Sans" panose="020B0606030504020204" charset="0"/>
              <a:cs typeface="Open Sans" panose="020B0606030504020204" charset="0"/>
              <a:sym typeface="Arial" panose="020B0604020202020204" pitchFamily="34" charset="0"/>
            </a:endParaRPr>
          </a:p>
        </p:txBody>
      </p:sp>
      <p:sp>
        <p:nvSpPr>
          <p:cNvPr id="44" name="椭圆 43"/>
          <p:cNvSpPr/>
          <p:nvPr>
            <p:custDataLst>
              <p:tags r:id="rId8"/>
            </p:custDataLst>
          </p:nvPr>
        </p:nvSpPr>
        <p:spPr>
          <a:xfrm>
            <a:off x="6497875" y="2321041"/>
            <a:ext cx="647700" cy="647700"/>
          </a:xfrm>
          <a:prstGeom prst="ellipse">
            <a:avLst/>
          </a:prstGeom>
          <a:solidFill>
            <a:srgbClr val="F3901E"/>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a:solidFill>
                  <a:schemeClr val="bg1"/>
                </a:solidFill>
                <a:latin typeface="Open Sans" panose="020B0606030504020204" charset="0"/>
                <a:ea typeface="Open Sans" panose="020B0606030504020204" charset="0"/>
                <a:cs typeface="Open Sans" panose="020B0606030504020204" charset="0"/>
                <a:sym typeface="Arial" panose="020B0604020202020204" pitchFamily="34" charset="0"/>
              </a:rPr>
              <a:t>02</a:t>
            </a:r>
            <a:endParaRPr lang="zh-CN" altLang="en-US" dirty="0">
              <a:solidFill>
                <a:schemeClr val="bg1"/>
              </a:solidFill>
              <a:latin typeface="Open Sans" panose="020B0606030504020204" charset="0"/>
              <a:ea typeface="Open Sans" panose="020B0606030504020204" charset="0"/>
              <a:cs typeface="Open Sans" panose="020B0606030504020204" charset="0"/>
              <a:sym typeface="Arial" panose="020B0604020202020204" pitchFamily="34" charset="0"/>
            </a:endParaRPr>
          </a:p>
        </p:txBody>
      </p:sp>
      <p:sp>
        <p:nvSpPr>
          <p:cNvPr id="45" name="椭圆 44"/>
          <p:cNvSpPr/>
          <p:nvPr>
            <p:custDataLst>
              <p:tags r:id="rId9"/>
            </p:custDataLst>
          </p:nvPr>
        </p:nvSpPr>
        <p:spPr>
          <a:xfrm>
            <a:off x="6497875" y="3422152"/>
            <a:ext cx="647700" cy="647700"/>
          </a:xfrm>
          <a:prstGeom prst="ellipse">
            <a:avLst/>
          </a:prstGeom>
          <a:solidFill>
            <a:srgbClr val="F3901E"/>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a:solidFill>
                  <a:schemeClr val="bg1"/>
                </a:solidFill>
                <a:latin typeface="Open Sans" panose="020B0606030504020204" charset="0"/>
                <a:ea typeface="Open Sans" panose="020B0606030504020204" charset="0"/>
                <a:cs typeface="Open Sans" panose="020B0606030504020204" charset="0"/>
                <a:sym typeface="Arial" panose="020B0604020202020204" pitchFamily="34" charset="0"/>
              </a:rPr>
              <a:t>03</a:t>
            </a:r>
            <a:endParaRPr lang="zh-CN" altLang="en-US" dirty="0">
              <a:solidFill>
                <a:schemeClr val="bg1"/>
              </a:solidFill>
              <a:latin typeface="Open Sans" panose="020B0606030504020204" charset="0"/>
              <a:ea typeface="Open Sans" panose="020B0606030504020204" charset="0"/>
              <a:cs typeface="Open Sans" panose="020B0606030504020204" charset="0"/>
              <a:sym typeface="Arial" panose="020B0604020202020204" pitchFamily="34" charset="0"/>
            </a:endParaRPr>
          </a:p>
        </p:txBody>
      </p:sp>
      <p:sp>
        <p:nvSpPr>
          <p:cNvPr id="46" name="椭圆 45"/>
          <p:cNvSpPr/>
          <p:nvPr>
            <p:custDataLst>
              <p:tags r:id="rId10"/>
            </p:custDataLst>
          </p:nvPr>
        </p:nvSpPr>
        <p:spPr>
          <a:xfrm>
            <a:off x="6497875" y="4523262"/>
            <a:ext cx="647700" cy="647700"/>
          </a:xfrm>
          <a:prstGeom prst="ellipse">
            <a:avLst/>
          </a:prstGeom>
          <a:solidFill>
            <a:srgbClr val="F3901E"/>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a:solidFill>
                  <a:schemeClr val="bg1"/>
                </a:solidFill>
                <a:latin typeface="Open Sans" panose="020B0606030504020204" charset="0"/>
                <a:ea typeface="Open Sans" panose="020B0606030504020204" charset="0"/>
                <a:cs typeface="Open Sans" panose="020B0606030504020204" charset="0"/>
                <a:sym typeface="Arial" panose="020B0604020202020204" pitchFamily="34" charset="0"/>
              </a:rPr>
              <a:t>04</a:t>
            </a:r>
            <a:endParaRPr lang="zh-CN" altLang="en-US" dirty="0">
              <a:solidFill>
                <a:schemeClr val="bg1"/>
              </a:solidFill>
              <a:latin typeface="Open Sans" panose="020B0606030504020204" charset="0"/>
              <a:ea typeface="Open Sans" panose="020B0606030504020204" charset="0"/>
              <a:cs typeface="Open Sans" panose="020B0606030504020204" charset="0"/>
              <a:sym typeface="Arial" panose="020B0604020202020204" pitchFamily="34" charset="0"/>
            </a:endParaRPr>
          </a:p>
        </p:txBody>
      </p:sp>
      <p:sp>
        <p:nvSpPr>
          <p:cNvPr id="3" name="文本框"/>
          <p:cNvSpPr/>
          <p:nvPr>
            <p:custDataLst>
              <p:tags r:id="rId11"/>
            </p:custDataLst>
          </p:nvPr>
        </p:nvSpPr>
        <p:spPr>
          <a:xfrm>
            <a:off x="7145951" y="5448457"/>
            <a:ext cx="3765608" cy="521970"/>
          </a:xfrm>
          <a:prstGeom prst="rect">
            <a:avLst/>
          </a:prstGeom>
        </p:spPr>
        <p:txBody>
          <a:bodyPr wrap="square">
            <a:spAutoFit/>
          </a:bodyPr>
          <a:p>
            <a:pPr lvl="0"/>
            <a:r>
              <a:rPr lang="en-US" altLang="zh-CN" sz="2800" b="1" dirty="0">
                <a:solidFill>
                  <a:schemeClr val="tx1">
                    <a:lumMod val="85000"/>
                    <a:lumOff val="15000"/>
                  </a:schemeClr>
                </a:solidFill>
                <a:latin typeface="Open Sans" panose="020B0606030504020204" charset="0"/>
                <a:ea typeface="Open Sans" panose="020B0606030504020204" charset="0"/>
                <a:cs typeface="+mn-ea"/>
                <a:sym typeface="Arial" panose="020B0604020202020204" pitchFamily="34" charset="0"/>
              </a:rPr>
              <a:t>  PANCASILA</a:t>
            </a:r>
            <a:endParaRPr lang="en-US" altLang="zh-CN" sz="2800" b="1" dirty="0">
              <a:solidFill>
                <a:schemeClr val="tx1">
                  <a:lumMod val="85000"/>
                  <a:lumOff val="15000"/>
                </a:schemeClr>
              </a:solidFill>
              <a:latin typeface="Open Sans" panose="020B0606030504020204" charset="0"/>
              <a:ea typeface="Open Sans" panose="020B0606030504020204" charset="0"/>
              <a:cs typeface="+mn-ea"/>
              <a:sym typeface="Arial" panose="020B0604020202020204" pitchFamily="34" charset="0"/>
            </a:endParaRPr>
          </a:p>
        </p:txBody>
      </p:sp>
      <p:sp>
        <p:nvSpPr>
          <p:cNvPr id="4" name="椭圆 45"/>
          <p:cNvSpPr/>
          <p:nvPr>
            <p:custDataLst>
              <p:tags r:id="rId12"/>
            </p:custDataLst>
          </p:nvPr>
        </p:nvSpPr>
        <p:spPr>
          <a:xfrm>
            <a:off x="6624875" y="5322727"/>
            <a:ext cx="647700" cy="647700"/>
          </a:xfrm>
          <a:prstGeom prst="ellipse">
            <a:avLst/>
          </a:prstGeom>
          <a:solidFill>
            <a:srgbClr val="F3901E"/>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dirty="0">
                <a:solidFill>
                  <a:schemeClr val="bg1"/>
                </a:solidFill>
                <a:latin typeface="Open Sans" panose="020B0606030504020204" charset="0"/>
                <a:ea typeface="Open Sans" panose="020B0606030504020204" charset="0"/>
                <a:cs typeface="Open Sans" panose="020B0606030504020204" charset="0"/>
                <a:sym typeface="Arial" panose="020B0604020202020204" pitchFamily="34" charset="0"/>
              </a:rPr>
              <a:t>04</a:t>
            </a:r>
            <a:endParaRPr lang="zh-CN" altLang="en-US" dirty="0">
              <a:solidFill>
                <a:schemeClr val="bg1"/>
              </a:solidFill>
              <a:latin typeface="Open Sans" panose="020B0606030504020204" charset="0"/>
              <a:ea typeface="Open Sans" panose="020B0606030504020204" charset="0"/>
              <a:cs typeface="Open Sans" panose="020B0606030504020204" charset="0"/>
              <a:sym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组合 1"/>
          <p:cNvGrpSpPr/>
          <p:nvPr/>
        </p:nvGrpSpPr>
        <p:grpSpPr>
          <a:xfrm>
            <a:off x="0" y="-1"/>
            <a:ext cx="12192000" cy="6858001"/>
            <a:chOff x="0" y="-1"/>
            <a:chExt cx="12192000" cy="6858001"/>
          </a:xfrm>
        </p:grpSpPr>
        <p:grpSp>
          <p:nvGrpSpPr>
            <p:cNvPr id="12" name="组合 11"/>
            <p:cNvGrpSpPr/>
            <p:nvPr/>
          </p:nvGrpSpPr>
          <p:grpSpPr>
            <a:xfrm>
              <a:off x="9271000" y="-1"/>
              <a:ext cx="2921000" cy="3601775"/>
              <a:chOff x="5746998" y="-1"/>
              <a:chExt cx="5561764" cy="6858001"/>
            </a:xfrm>
          </p:grpSpPr>
          <p:pic>
            <p:nvPicPr>
              <p:cNvPr id="8" name="图片 7"/>
              <p:cNvPicPr>
                <a:picLocks noChangeAspect="1"/>
              </p:cNvPicPr>
              <p:nvPr/>
            </p:nvPicPr>
            <p:blipFill rotWithShape="1">
              <a:blip r:embed="rId1">
                <a:extLst>
                  <a:ext uri="{28A0092B-C50C-407E-A947-70E740481C1C}">
                    <a14:useLocalDpi xmlns:a14="http://schemas.microsoft.com/office/drawing/2010/main" val="0"/>
                  </a:ext>
                </a:extLst>
              </a:blip>
              <a:srcRect r="25380"/>
              <a:stretch>
                <a:fillRect/>
              </a:stretch>
            </p:blipFill>
            <p:spPr>
              <a:xfrm>
                <a:off x="6081294" y="0"/>
                <a:ext cx="5227468" cy="6858000"/>
              </a:xfrm>
              <a:prstGeom prst="rect">
                <a:avLst/>
              </a:prstGeom>
            </p:spPr>
          </p:pic>
          <p:pic>
            <p:nvPicPr>
              <p:cNvPr id="11" name="图片 10"/>
              <p:cNvPicPr>
                <a:picLocks noChangeAspect="1"/>
              </p:cNvPicPr>
              <p:nvPr/>
            </p:nvPicPr>
            <p:blipFill rotWithShape="1">
              <a:blip r:embed="rId2">
                <a:extLst>
                  <a:ext uri="{28A0092B-C50C-407E-A947-70E740481C1C}">
                    <a14:useLocalDpi xmlns:a14="http://schemas.microsoft.com/office/drawing/2010/main" val="0"/>
                  </a:ext>
                </a:extLst>
              </a:blip>
              <a:srcRect t="27301"/>
              <a:stretch>
                <a:fillRect/>
              </a:stretch>
            </p:blipFill>
            <p:spPr>
              <a:xfrm>
                <a:off x="5746998" y="-1"/>
                <a:ext cx="2589134" cy="4985657"/>
              </a:xfrm>
              <a:prstGeom prst="rect">
                <a:avLst/>
              </a:prstGeom>
            </p:spPr>
          </p:pic>
        </p:grpSp>
        <p:grpSp>
          <p:nvGrpSpPr>
            <p:cNvPr id="28" name="组合 27"/>
            <p:cNvGrpSpPr/>
            <p:nvPr/>
          </p:nvGrpSpPr>
          <p:grpSpPr>
            <a:xfrm flipH="1" flipV="1">
              <a:off x="0" y="3256225"/>
              <a:ext cx="2921000" cy="3601775"/>
              <a:chOff x="5746998" y="-1"/>
              <a:chExt cx="5561764" cy="6858001"/>
            </a:xfrm>
          </p:grpSpPr>
          <p:pic>
            <p:nvPicPr>
              <p:cNvPr id="29" name="图片 28"/>
              <p:cNvPicPr>
                <a:picLocks noChangeAspect="1"/>
              </p:cNvPicPr>
              <p:nvPr/>
            </p:nvPicPr>
            <p:blipFill rotWithShape="1">
              <a:blip r:embed="rId1">
                <a:extLst>
                  <a:ext uri="{28A0092B-C50C-407E-A947-70E740481C1C}">
                    <a14:useLocalDpi xmlns:a14="http://schemas.microsoft.com/office/drawing/2010/main" val="0"/>
                  </a:ext>
                </a:extLst>
              </a:blip>
              <a:srcRect r="25380"/>
              <a:stretch>
                <a:fillRect/>
              </a:stretch>
            </p:blipFill>
            <p:spPr>
              <a:xfrm>
                <a:off x="6081294" y="0"/>
                <a:ext cx="5227468" cy="6858000"/>
              </a:xfrm>
              <a:prstGeom prst="rect">
                <a:avLst/>
              </a:prstGeom>
            </p:spPr>
          </p:pic>
          <p:pic>
            <p:nvPicPr>
              <p:cNvPr id="30" name="图片 29"/>
              <p:cNvPicPr>
                <a:picLocks noChangeAspect="1"/>
              </p:cNvPicPr>
              <p:nvPr/>
            </p:nvPicPr>
            <p:blipFill rotWithShape="1">
              <a:blip r:embed="rId2">
                <a:extLst>
                  <a:ext uri="{28A0092B-C50C-407E-A947-70E740481C1C}">
                    <a14:useLocalDpi xmlns:a14="http://schemas.microsoft.com/office/drawing/2010/main" val="0"/>
                  </a:ext>
                </a:extLst>
              </a:blip>
              <a:srcRect t="27301"/>
              <a:stretch>
                <a:fillRect/>
              </a:stretch>
            </p:blipFill>
            <p:spPr>
              <a:xfrm>
                <a:off x="5746998" y="-1"/>
                <a:ext cx="2589134" cy="4985657"/>
              </a:xfrm>
              <a:prstGeom prst="rect">
                <a:avLst/>
              </a:prstGeom>
            </p:spPr>
          </p:pic>
        </p:grpSp>
      </p:grpSp>
      <p:sp>
        <p:nvSpPr>
          <p:cNvPr id="32" name="矩形 31"/>
          <p:cNvSpPr/>
          <p:nvPr/>
        </p:nvSpPr>
        <p:spPr>
          <a:xfrm>
            <a:off x="2623185" y="222885"/>
            <a:ext cx="6946265" cy="3861435"/>
          </a:xfrm>
          <a:prstGeom prst="rect">
            <a:avLst/>
          </a:prstGeom>
        </p:spPr>
        <p:txBody>
          <a:bodyPr wrap="square">
            <a:noAutofit/>
          </a:bodyPr>
          <a:lstStyle/>
          <a:p>
            <a:pPr algn="ctr">
              <a:lnSpc>
                <a:spcPct val="150000"/>
              </a:lnSpc>
              <a:defRPr/>
            </a:pPr>
            <a:r>
              <a:rPr lang="en-US" sz="3200" b="1" dirty="0">
                <a:solidFill>
                  <a:srgbClr val="C00000"/>
                </a:solidFill>
                <a:sym typeface="+mn-ea"/>
              </a:rPr>
              <a:t>Arti kata Idiologi </a:t>
            </a:r>
            <a:endParaRPr lang="en-US" sz="3200" b="1" dirty="0">
              <a:solidFill>
                <a:srgbClr val="C00000"/>
              </a:solidFill>
            </a:endParaRPr>
          </a:p>
          <a:p>
            <a:pPr algn="ctr">
              <a:lnSpc>
                <a:spcPct val="150000"/>
              </a:lnSpc>
              <a:defRPr/>
            </a:pPr>
            <a:endParaRPr lang="en-US" sz="1200" dirty="0"/>
          </a:p>
          <a:p>
            <a:pPr algn="just">
              <a:lnSpc>
                <a:spcPct val="150000"/>
              </a:lnSpc>
              <a:defRPr/>
            </a:pPr>
            <a:r>
              <a:rPr lang="en-US" altLang="en-US" sz="2000" dirty="0">
                <a:sym typeface="+mn-ea"/>
              </a:rPr>
              <a:t>Istilah ideologi pertama kali dicetuskan oleh filsuf asal Prancis, Antoine Destutt de Tracy pada akhir abad ke-18 untuk mendefinisikan "ilmu tentang ide". Ideologi kemudian berkembang dari gagasan tentang cita-cita masyarakat yang diperjuangkan melalui gerakan politik untuk mencapai tujuan bersama.</a:t>
            </a:r>
            <a:endParaRPr lang="en-US" altLang="en-US" sz="2000" dirty="0"/>
          </a:p>
          <a:p>
            <a:pPr algn="just">
              <a:lnSpc>
                <a:spcPct val="150000"/>
              </a:lnSpc>
              <a:defRPr/>
            </a:pPr>
            <a:r>
              <a:rPr lang="en-US" altLang="en-US" sz="2000" dirty="0">
                <a:sym typeface="+mn-ea"/>
              </a:rPr>
              <a:t>Secara etimologis, kata ideologi berasal dari bahasa Latin yang terdiri dari dua kata, yakni "ideos" yang berarti gagasan, dan "logia" yang berarti ilmu atau pengetahuan. Jadi, secara sederhana ideologi dapat diartikan sebagai ilmu tentang gagasan, keyakinan, dan cita-cita.</a:t>
            </a:r>
            <a:endParaRPr lang="en-US" altLang="en-US" sz="2000" dirty="0"/>
          </a:p>
          <a:p>
            <a:pPr algn="just">
              <a:lnSpc>
                <a:spcPct val="150000"/>
              </a:lnSpc>
              <a:defRPr/>
            </a:pPr>
            <a:endParaRPr kumimoji="0" lang="zh-CN" altLang="en-US" sz="2000" b="0" i="0" u="none" strike="noStrike" kern="1200" cap="none" spc="0" normalizeH="0" baseline="0" noProof="0" dirty="0">
              <a:ln>
                <a:noFill/>
              </a:ln>
              <a:solidFill>
                <a:schemeClr val="tx1">
                  <a:lumMod val="75000"/>
                  <a:lumOff val="25000"/>
                </a:schemeClr>
              </a:solidFill>
              <a:effectLst/>
              <a:uLnTx/>
              <a:uFillTx/>
              <a:latin typeface="Open Sans" panose="020B0606030504020204" charset="0"/>
              <a:ea typeface="Open Sans" panose="020B0606030504020204" charset="0"/>
              <a:cs typeface="+mn-ea"/>
              <a:sym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矩形 17"/>
          <p:cNvSpPr/>
          <p:nvPr/>
        </p:nvSpPr>
        <p:spPr>
          <a:xfrm>
            <a:off x="873125" y="4149090"/>
            <a:ext cx="5351145" cy="1728470"/>
          </a:xfrm>
          <a:prstGeom prst="rect">
            <a:avLst/>
          </a:prstGeom>
          <a:blipFill>
            <a:blip r:embed="rId1"/>
            <a:stretch>
              <a:fillRect t="-44131" b="-43486"/>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Open Sans" panose="020B0606030504020204" charset="0"/>
              <a:ea typeface="Open Sans" panose="020B0606030504020204" charset="0"/>
              <a:cs typeface="Open Sans" panose="020B0606030504020204" charset="0"/>
              <a:sym typeface="Arial" panose="020B0604020202020204" pitchFamily="34" charset="0"/>
            </a:endParaRPr>
          </a:p>
        </p:txBody>
      </p:sp>
      <p:sp>
        <p:nvSpPr>
          <p:cNvPr id="17" name="矩形 16"/>
          <p:cNvSpPr/>
          <p:nvPr/>
        </p:nvSpPr>
        <p:spPr>
          <a:xfrm>
            <a:off x="6647180" y="1105535"/>
            <a:ext cx="4863465" cy="1878965"/>
          </a:xfrm>
          <a:prstGeom prst="rect">
            <a:avLst/>
          </a:prstGeom>
          <a:blipFill>
            <a:blip r:embed="rId2"/>
            <a:stretch>
              <a:fillRect t="-44131" b="-43486"/>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en-US" sz="2000" b="1" dirty="0">
              <a:solidFill>
                <a:srgbClr val="FFC000"/>
              </a:solidFill>
              <a:latin typeface="Open Sans" panose="020B0606030504020204" charset="0"/>
              <a:ea typeface="Open Sans" panose="020B0606030504020204" charset="0"/>
              <a:cs typeface="Open Sans" panose="020B0606030504020204" charset="0"/>
              <a:sym typeface="+mn-ea"/>
            </a:endParaRPr>
          </a:p>
        </p:txBody>
      </p:sp>
      <p:sp>
        <p:nvSpPr>
          <p:cNvPr id="31" name="文本框"/>
          <p:cNvSpPr/>
          <p:nvPr/>
        </p:nvSpPr>
        <p:spPr>
          <a:xfrm>
            <a:off x="787400" y="156315"/>
            <a:ext cx="5194300" cy="460375"/>
          </a:xfrm>
          <a:prstGeom prst="rect">
            <a:avLst/>
          </a:prstGeom>
        </p:spPr>
        <p:txBody>
          <a:bodyPr wrap="square">
            <a:spAutoFit/>
          </a:bodyPr>
          <a:lstStyle/>
          <a:p>
            <a:pPr lvl="0"/>
            <a:r>
              <a:rPr lang="en-US" altLang="zh-CN" sz="2400" b="1" dirty="0">
                <a:latin typeface="Open Sans" panose="020B0606030504020204" charset="0"/>
                <a:ea typeface="Open Sans" panose="020B0606030504020204" charset="0"/>
                <a:cs typeface="+mn-ea"/>
                <a:sym typeface="Arial" panose="020B0604020202020204" pitchFamily="34" charset="0"/>
              </a:rPr>
              <a:t>MAKNA IDIOLOGI</a:t>
            </a:r>
            <a:endParaRPr lang="en-US" altLang="zh-CN" sz="2400" b="1" dirty="0">
              <a:latin typeface="Open Sans" panose="020B0606030504020204" charset="0"/>
              <a:ea typeface="Open Sans" panose="020B0606030504020204" charset="0"/>
              <a:cs typeface="+mn-ea"/>
              <a:sym typeface="Arial" panose="020B0604020202020204" pitchFamily="34" charset="0"/>
            </a:endParaRPr>
          </a:p>
        </p:txBody>
      </p:sp>
      <p:sp>
        <p:nvSpPr>
          <p:cNvPr id="3" name="矩形 2"/>
          <p:cNvSpPr/>
          <p:nvPr/>
        </p:nvSpPr>
        <p:spPr>
          <a:xfrm>
            <a:off x="872490" y="1106170"/>
            <a:ext cx="5351780" cy="2682875"/>
          </a:xfrm>
          <a:prstGeom prst="rect">
            <a:avLst/>
          </a:prstGeom>
          <a:solidFill>
            <a:srgbClr val="F17F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a:solidFill>
                  <a:srgbClr val="002060"/>
                </a:solidFill>
                <a:sym typeface="+mn-ea"/>
              </a:rPr>
              <a:t>Kumpulan </a:t>
            </a:r>
            <a:r>
              <a:rPr lang="en-US" sz="2400" dirty="0" err="1">
                <a:solidFill>
                  <a:srgbClr val="002060"/>
                </a:solidFill>
                <a:sym typeface="+mn-ea"/>
              </a:rPr>
              <a:t>tentang</a:t>
            </a:r>
            <a:r>
              <a:rPr lang="en-US" sz="2400" dirty="0">
                <a:solidFill>
                  <a:srgbClr val="002060"/>
                </a:solidFill>
                <a:sym typeface="+mn-ea"/>
              </a:rPr>
              <a:t> </a:t>
            </a:r>
            <a:r>
              <a:rPr lang="en-US" sz="2400" dirty="0" err="1">
                <a:solidFill>
                  <a:srgbClr val="002060"/>
                </a:solidFill>
                <a:sym typeface="+mn-ea"/>
              </a:rPr>
              <a:t>prinsip</a:t>
            </a:r>
            <a:r>
              <a:rPr lang="en-US" sz="2400" dirty="0">
                <a:solidFill>
                  <a:srgbClr val="002060"/>
                </a:solidFill>
                <a:sym typeface="+mn-ea"/>
              </a:rPr>
              <a:t> </a:t>
            </a:r>
            <a:r>
              <a:rPr lang="en-US" sz="2400" dirty="0" err="1">
                <a:solidFill>
                  <a:srgbClr val="002060"/>
                </a:solidFill>
                <a:sym typeface="+mn-ea"/>
              </a:rPr>
              <a:t>dan</a:t>
            </a:r>
            <a:r>
              <a:rPr lang="en-US" sz="2400" dirty="0">
                <a:solidFill>
                  <a:srgbClr val="002060"/>
                </a:solidFill>
                <a:sym typeface="+mn-ea"/>
              </a:rPr>
              <a:t> ide yang </a:t>
            </a:r>
            <a:r>
              <a:rPr lang="en-US" sz="2400" dirty="0" err="1">
                <a:solidFill>
                  <a:srgbClr val="002060"/>
                </a:solidFill>
                <a:sym typeface="+mn-ea"/>
              </a:rPr>
              <a:t>menjelaskan</a:t>
            </a:r>
            <a:r>
              <a:rPr lang="en-US" sz="2400" dirty="0">
                <a:solidFill>
                  <a:srgbClr val="002060"/>
                </a:solidFill>
                <a:sym typeface="+mn-ea"/>
              </a:rPr>
              <a:t> </a:t>
            </a:r>
            <a:r>
              <a:rPr lang="en-US" sz="2400" dirty="0" err="1">
                <a:solidFill>
                  <a:srgbClr val="002060"/>
                </a:solidFill>
                <a:sym typeface="+mn-ea"/>
              </a:rPr>
              <a:t>bagaimana</a:t>
            </a:r>
            <a:r>
              <a:rPr lang="en-US" sz="2400" dirty="0">
                <a:solidFill>
                  <a:srgbClr val="002060"/>
                </a:solidFill>
                <a:sym typeface="+mn-ea"/>
              </a:rPr>
              <a:t> </a:t>
            </a:r>
            <a:r>
              <a:rPr lang="en-US" sz="2400" dirty="0" err="1">
                <a:solidFill>
                  <a:srgbClr val="002060"/>
                </a:solidFill>
                <a:sym typeface="+mn-ea"/>
              </a:rPr>
              <a:t>masyarakat</a:t>
            </a:r>
            <a:r>
              <a:rPr lang="en-US" sz="2400" dirty="0">
                <a:solidFill>
                  <a:srgbClr val="002060"/>
                </a:solidFill>
                <a:sym typeface="+mn-ea"/>
              </a:rPr>
              <a:t> </a:t>
            </a:r>
            <a:r>
              <a:rPr lang="en-US" sz="2400" dirty="0" err="1">
                <a:solidFill>
                  <a:srgbClr val="002060"/>
                </a:solidFill>
                <a:sym typeface="+mn-ea"/>
              </a:rPr>
              <a:t>harus</a:t>
            </a:r>
            <a:r>
              <a:rPr lang="en-US" sz="2400" dirty="0">
                <a:solidFill>
                  <a:srgbClr val="002060"/>
                </a:solidFill>
                <a:sym typeface="+mn-ea"/>
              </a:rPr>
              <a:t> </a:t>
            </a:r>
            <a:r>
              <a:rPr lang="en-US" sz="2400" dirty="0" err="1">
                <a:solidFill>
                  <a:srgbClr val="002060"/>
                </a:solidFill>
                <a:sym typeface="+mn-ea"/>
              </a:rPr>
              <a:t>bekerja</a:t>
            </a:r>
            <a:r>
              <a:rPr lang="en-US" sz="2400" dirty="0">
                <a:solidFill>
                  <a:srgbClr val="002060"/>
                </a:solidFill>
                <a:sym typeface="+mn-ea"/>
              </a:rPr>
              <a:t> </a:t>
            </a:r>
            <a:r>
              <a:rPr lang="en-US" sz="2400" dirty="0" err="1">
                <a:solidFill>
                  <a:srgbClr val="002060"/>
                </a:solidFill>
                <a:sym typeface="+mn-ea"/>
              </a:rPr>
              <a:t>dan</a:t>
            </a:r>
            <a:r>
              <a:rPr lang="en-US" sz="2400" dirty="0">
                <a:solidFill>
                  <a:srgbClr val="002060"/>
                </a:solidFill>
                <a:sym typeface="+mn-ea"/>
              </a:rPr>
              <a:t> </a:t>
            </a:r>
            <a:r>
              <a:rPr lang="en-US" sz="2400" dirty="0" err="1">
                <a:solidFill>
                  <a:srgbClr val="002060"/>
                </a:solidFill>
                <a:sym typeface="+mn-ea"/>
              </a:rPr>
              <a:t>memberikan</a:t>
            </a:r>
            <a:r>
              <a:rPr lang="en-US" sz="2400" dirty="0">
                <a:solidFill>
                  <a:srgbClr val="002060"/>
                </a:solidFill>
                <a:sym typeface="+mn-ea"/>
              </a:rPr>
              <a:t> </a:t>
            </a:r>
            <a:r>
              <a:rPr lang="en-US" sz="2400" dirty="0" err="1">
                <a:solidFill>
                  <a:srgbClr val="002060"/>
                </a:solidFill>
                <a:sym typeface="+mn-ea"/>
              </a:rPr>
              <a:t>suatu</a:t>
            </a:r>
            <a:r>
              <a:rPr lang="en-US" sz="2400" dirty="0">
                <a:solidFill>
                  <a:srgbClr val="002060"/>
                </a:solidFill>
                <a:sym typeface="+mn-ea"/>
              </a:rPr>
              <a:t> </a:t>
            </a:r>
            <a:r>
              <a:rPr lang="en-US" sz="2400" dirty="0" err="1">
                <a:solidFill>
                  <a:srgbClr val="002060"/>
                </a:solidFill>
                <a:sym typeface="+mn-ea"/>
              </a:rPr>
              <a:t>ringkasan</a:t>
            </a:r>
            <a:r>
              <a:rPr lang="en-US" sz="2400" dirty="0">
                <a:solidFill>
                  <a:srgbClr val="002060"/>
                </a:solidFill>
                <a:sym typeface="+mn-ea"/>
              </a:rPr>
              <a:t> </a:t>
            </a:r>
            <a:r>
              <a:rPr lang="en-US" sz="2400" dirty="0" err="1">
                <a:solidFill>
                  <a:srgbClr val="002060"/>
                </a:solidFill>
                <a:sym typeface="+mn-ea"/>
              </a:rPr>
              <a:t>tentang</a:t>
            </a:r>
            <a:r>
              <a:rPr lang="en-US" sz="2400" dirty="0">
                <a:solidFill>
                  <a:srgbClr val="002060"/>
                </a:solidFill>
                <a:sym typeface="+mn-ea"/>
              </a:rPr>
              <a:t> </a:t>
            </a:r>
            <a:r>
              <a:rPr lang="en-US" sz="2400" dirty="0" err="1">
                <a:solidFill>
                  <a:srgbClr val="002060"/>
                </a:solidFill>
                <a:sym typeface="+mn-ea"/>
              </a:rPr>
              <a:t>tatanan</a:t>
            </a:r>
            <a:r>
              <a:rPr lang="en-US" sz="2400" dirty="0">
                <a:solidFill>
                  <a:srgbClr val="002060"/>
                </a:solidFill>
                <a:sym typeface="+mn-ea"/>
              </a:rPr>
              <a:t> </a:t>
            </a:r>
            <a:r>
              <a:rPr lang="en-US" sz="2400" dirty="0" err="1">
                <a:solidFill>
                  <a:srgbClr val="002060"/>
                </a:solidFill>
                <a:sym typeface="+mn-ea"/>
              </a:rPr>
              <a:t>masyarakat</a:t>
            </a:r>
            <a:r>
              <a:rPr lang="en-US" sz="2400" dirty="0">
                <a:solidFill>
                  <a:srgbClr val="002060"/>
                </a:solidFill>
                <a:sym typeface="+mn-ea"/>
              </a:rPr>
              <a:t> </a:t>
            </a:r>
            <a:r>
              <a:rPr lang="en-US" sz="2400" dirty="0" err="1">
                <a:solidFill>
                  <a:srgbClr val="002060"/>
                </a:solidFill>
                <a:sym typeface="+mn-ea"/>
              </a:rPr>
              <a:t>tersebut</a:t>
            </a:r>
            <a:r>
              <a:rPr lang="en-US" sz="2400" dirty="0">
                <a:solidFill>
                  <a:srgbClr val="002060"/>
                </a:solidFill>
                <a:sym typeface="+mn-ea"/>
              </a:rPr>
              <a:t>.</a:t>
            </a:r>
            <a:endParaRPr lang="zh-CN" altLang="en-US" sz="2400">
              <a:latin typeface="Open Sans" panose="020B0606030504020204" charset="0"/>
              <a:ea typeface="Open Sans" panose="020B0606030504020204" charset="0"/>
              <a:cs typeface="Open Sans" panose="020B0606030504020204" charset="0"/>
              <a:sym typeface="Arial" panose="020B0604020202020204" pitchFamily="34" charset="0"/>
            </a:endParaRPr>
          </a:p>
        </p:txBody>
      </p:sp>
      <p:sp>
        <p:nvSpPr>
          <p:cNvPr id="4" name="矩形 3"/>
          <p:cNvSpPr/>
          <p:nvPr/>
        </p:nvSpPr>
        <p:spPr>
          <a:xfrm>
            <a:off x="6646545" y="3428365"/>
            <a:ext cx="4863465" cy="2449195"/>
          </a:xfrm>
          <a:prstGeom prst="rect">
            <a:avLst/>
          </a:prstGeom>
          <a:solidFill>
            <a:srgbClr val="53575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err="1">
                <a:solidFill>
                  <a:srgbClr val="FFC000"/>
                </a:solidFill>
                <a:sym typeface="+mn-ea"/>
              </a:rPr>
              <a:t>Suatu</a:t>
            </a:r>
            <a:r>
              <a:rPr lang="en-US" b="1" dirty="0">
                <a:solidFill>
                  <a:srgbClr val="FFC000"/>
                </a:solidFill>
                <a:sym typeface="+mn-ea"/>
              </a:rPr>
              <a:t> </a:t>
            </a:r>
            <a:r>
              <a:rPr lang="en-US" b="1" dirty="0" err="1">
                <a:solidFill>
                  <a:srgbClr val="FFC000"/>
                </a:solidFill>
                <a:sym typeface="+mn-ea"/>
              </a:rPr>
              <a:t>keyakinan</a:t>
            </a:r>
            <a:r>
              <a:rPr lang="en-US" b="1" dirty="0">
                <a:solidFill>
                  <a:srgbClr val="FFC000"/>
                </a:solidFill>
                <a:sym typeface="+mn-ea"/>
              </a:rPr>
              <a:t> </a:t>
            </a:r>
            <a:r>
              <a:rPr lang="en-US" b="1" dirty="0" err="1">
                <a:solidFill>
                  <a:srgbClr val="FFC000"/>
                </a:solidFill>
                <a:sym typeface="+mn-ea"/>
              </a:rPr>
              <a:t>atau</a:t>
            </a:r>
            <a:r>
              <a:rPr lang="en-US" b="1" dirty="0">
                <a:solidFill>
                  <a:srgbClr val="FFC000"/>
                </a:solidFill>
                <a:sym typeface="+mn-ea"/>
              </a:rPr>
              <a:t> ide yang </a:t>
            </a:r>
            <a:r>
              <a:rPr lang="en-US" b="1" dirty="0" err="1">
                <a:solidFill>
                  <a:srgbClr val="FFC000"/>
                </a:solidFill>
                <a:sym typeface="+mn-ea"/>
              </a:rPr>
              <a:t>muncul</a:t>
            </a:r>
            <a:r>
              <a:rPr lang="en-US" b="1" dirty="0">
                <a:solidFill>
                  <a:srgbClr val="FFC000"/>
                </a:solidFill>
                <a:sym typeface="+mn-ea"/>
              </a:rPr>
              <a:t> </a:t>
            </a:r>
            <a:r>
              <a:rPr lang="en-US" b="1" dirty="0" err="1">
                <a:solidFill>
                  <a:srgbClr val="FFC000"/>
                </a:solidFill>
                <a:sym typeface="+mn-ea"/>
              </a:rPr>
              <a:t>dalam</a:t>
            </a:r>
            <a:r>
              <a:rPr lang="en-US" b="1" dirty="0">
                <a:solidFill>
                  <a:srgbClr val="FFC000"/>
                </a:solidFill>
                <a:sym typeface="+mn-ea"/>
              </a:rPr>
              <a:t> </a:t>
            </a:r>
            <a:r>
              <a:rPr lang="en-US" b="1" dirty="0" err="1">
                <a:solidFill>
                  <a:srgbClr val="FFC000"/>
                </a:solidFill>
                <a:sym typeface="+mn-ea"/>
              </a:rPr>
              <a:t>pikiran</a:t>
            </a:r>
            <a:r>
              <a:rPr lang="en-US" b="1" dirty="0">
                <a:solidFill>
                  <a:srgbClr val="FFC000"/>
                </a:solidFill>
                <a:sym typeface="+mn-ea"/>
              </a:rPr>
              <a:t> </a:t>
            </a:r>
            <a:r>
              <a:rPr lang="en-US" b="1" dirty="0" err="1">
                <a:solidFill>
                  <a:srgbClr val="FFC000"/>
                </a:solidFill>
                <a:sym typeface="+mn-ea"/>
              </a:rPr>
              <a:t>seseorang</a:t>
            </a:r>
            <a:r>
              <a:rPr lang="en-US" b="1" dirty="0">
                <a:solidFill>
                  <a:srgbClr val="FFC000"/>
                </a:solidFill>
                <a:sym typeface="+mn-ea"/>
              </a:rPr>
              <a:t> </a:t>
            </a:r>
            <a:r>
              <a:rPr lang="en-US" b="1" dirty="0" err="1">
                <a:solidFill>
                  <a:srgbClr val="FFC000"/>
                </a:solidFill>
                <a:sym typeface="+mn-ea"/>
              </a:rPr>
              <a:t>berdasarkan</a:t>
            </a:r>
            <a:r>
              <a:rPr lang="en-US" b="1" dirty="0">
                <a:solidFill>
                  <a:srgbClr val="FFC000"/>
                </a:solidFill>
                <a:sym typeface="+mn-ea"/>
              </a:rPr>
              <a:t> </a:t>
            </a:r>
            <a:r>
              <a:rPr lang="en-US" b="1" dirty="0" err="1">
                <a:solidFill>
                  <a:srgbClr val="FFC000"/>
                </a:solidFill>
                <a:sym typeface="+mn-ea"/>
              </a:rPr>
              <a:t>pemikiran-pemikiran</a:t>
            </a:r>
            <a:r>
              <a:rPr lang="en-US" b="1" dirty="0">
                <a:solidFill>
                  <a:srgbClr val="FFC000"/>
                </a:solidFill>
                <a:sym typeface="+mn-ea"/>
              </a:rPr>
              <a:t> yang </a:t>
            </a:r>
            <a:r>
              <a:rPr lang="en-US" b="1" dirty="0" err="1">
                <a:solidFill>
                  <a:srgbClr val="FFC000"/>
                </a:solidFill>
                <a:sym typeface="+mn-ea"/>
              </a:rPr>
              <a:t>logis</a:t>
            </a:r>
            <a:r>
              <a:rPr lang="en-US" b="1" dirty="0">
                <a:solidFill>
                  <a:srgbClr val="FFC000"/>
                </a:solidFill>
                <a:sym typeface="+mn-ea"/>
              </a:rPr>
              <a:t> (</a:t>
            </a:r>
            <a:r>
              <a:rPr lang="en-US" b="1" dirty="0" err="1">
                <a:solidFill>
                  <a:srgbClr val="FFC000"/>
                </a:solidFill>
                <a:sym typeface="+mn-ea"/>
              </a:rPr>
              <a:t>masuk</a:t>
            </a:r>
            <a:r>
              <a:rPr lang="en-US" b="1" dirty="0">
                <a:solidFill>
                  <a:srgbClr val="FFC000"/>
                </a:solidFill>
                <a:sym typeface="+mn-ea"/>
              </a:rPr>
              <a:t> </a:t>
            </a:r>
            <a:r>
              <a:rPr lang="en-US" b="1" dirty="0" err="1">
                <a:solidFill>
                  <a:srgbClr val="FFC000"/>
                </a:solidFill>
                <a:sym typeface="+mn-ea"/>
              </a:rPr>
              <a:t>akal</a:t>
            </a:r>
            <a:r>
              <a:rPr lang="en-US" b="1" dirty="0">
                <a:solidFill>
                  <a:srgbClr val="FFC000"/>
                </a:solidFill>
                <a:sym typeface="+mn-ea"/>
              </a:rPr>
              <a:t>) yang </a:t>
            </a:r>
            <a:r>
              <a:rPr lang="en-US" b="1" dirty="0" err="1">
                <a:solidFill>
                  <a:srgbClr val="FFC000"/>
                </a:solidFill>
                <a:sym typeface="+mn-ea"/>
              </a:rPr>
              <a:t>kemudian</a:t>
            </a:r>
            <a:r>
              <a:rPr lang="en-US" b="1" dirty="0">
                <a:solidFill>
                  <a:srgbClr val="FFC000"/>
                </a:solidFill>
                <a:sym typeface="+mn-ea"/>
              </a:rPr>
              <a:t> </a:t>
            </a:r>
            <a:r>
              <a:rPr lang="en-US" b="1" dirty="0" err="1">
                <a:solidFill>
                  <a:srgbClr val="FFC000"/>
                </a:solidFill>
                <a:sym typeface="+mn-ea"/>
              </a:rPr>
              <a:t>menjadikan</a:t>
            </a:r>
            <a:r>
              <a:rPr lang="en-US" b="1" dirty="0">
                <a:solidFill>
                  <a:srgbClr val="FFC000"/>
                </a:solidFill>
                <a:sym typeface="+mn-ea"/>
              </a:rPr>
              <a:t> ide </a:t>
            </a:r>
            <a:r>
              <a:rPr lang="en-US" b="1" dirty="0" err="1">
                <a:solidFill>
                  <a:srgbClr val="FFC000"/>
                </a:solidFill>
                <a:sym typeface="+mn-ea"/>
              </a:rPr>
              <a:t>ini</a:t>
            </a:r>
            <a:r>
              <a:rPr lang="en-US" b="1" dirty="0">
                <a:solidFill>
                  <a:srgbClr val="FFC000"/>
                </a:solidFill>
                <a:sym typeface="+mn-ea"/>
              </a:rPr>
              <a:t> </a:t>
            </a:r>
            <a:r>
              <a:rPr lang="en-US" b="1" dirty="0" err="1">
                <a:solidFill>
                  <a:srgbClr val="FFC000"/>
                </a:solidFill>
                <a:sym typeface="+mn-ea"/>
              </a:rPr>
              <a:t>sebagai</a:t>
            </a:r>
            <a:r>
              <a:rPr lang="en-US" b="1" dirty="0">
                <a:solidFill>
                  <a:srgbClr val="FFC000"/>
                </a:solidFill>
                <a:sym typeface="+mn-ea"/>
              </a:rPr>
              <a:t> </a:t>
            </a:r>
            <a:r>
              <a:rPr lang="en-US" b="1" dirty="0" err="1">
                <a:solidFill>
                  <a:srgbClr val="FFC000"/>
                </a:solidFill>
                <a:sym typeface="+mn-ea"/>
              </a:rPr>
              <a:t>pedoman</a:t>
            </a:r>
            <a:r>
              <a:rPr lang="en-US" b="1" dirty="0">
                <a:solidFill>
                  <a:srgbClr val="FFC000"/>
                </a:solidFill>
                <a:sym typeface="+mn-ea"/>
              </a:rPr>
              <a:t> </a:t>
            </a:r>
            <a:r>
              <a:rPr lang="en-US" b="1" dirty="0" err="1">
                <a:solidFill>
                  <a:srgbClr val="FFC000"/>
                </a:solidFill>
                <a:sym typeface="+mn-ea"/>
              </a:rPr>
              <a:t>dalam</a:t>
            </a:r>
            <a:r>
              <a:rPr lang="en-US" b="1" dirty="0">
                <a:solidFill>
                  <a:srgbClr val="FFC000"/>
                </a:solidFill>
                <a:sym typeface="+mn-ea"/>
              </a:rPr>
              <a:t> </a:t>
            </a:r>
            <a:r>
              <a:rPr lang="en-US" b="1" dirty="0" err="1">
                <a:solidFill>
                  <a:srgbClr val="FFC000"/>
                </a:solidFill>
                <a:sym typeface="+mn-ea"/>
              </a:rPr>
              <a:t>kehidupannya</a:t>
            </a:r>
            <a:r>
              <a:rPr lang="en-US" b="1" dirty="0">
                <a:solidFill>
                  <a:srgbClr val="FFC000"/>
                </a:solidFill>
                <a:sym typeface="+mn-ea"/>
              </a:rPr>
              <a:t> </a:t>
            </a:r>
            <a:r>
              <a:rPr lang="en-US" b="1" dirty="0" err="1">
                <a:solidFill>
                  <a:srgbClr val="FFC000"/>
                </a:solidFill>
                <a:sym typeface="+mn-ea"/>
              </a:rPr>
              <a:t>sesuai</a:t>
            </a:r>
            <a:r>
              <a:rPr lang="en-US" b="1" dirty="0">
                <a:solidFill>
                  <a:srgbClr val="FFC000"/>
                </a:solidFill>
                <a:sym typeface="+mn-ea"/>
              </a:rPr>
              <a:t> </a:t>
            </a:r>
            <a:r>
              <a:rPr lang="en-US" b="1" dirty="0" err="1">
                <a:solidFill>
                  <a:srgbClr val="FFC000"/>
                </a:solidFill>
                <a:sym typeface="+mn-ea"/>
              </a:rPr>
              <a:t>dengan</a:t>
            </a:r>
            <a:r>
              <a:rPr lang="en-US" b="1" dirty="0">
                <a:solidFill>
                  <a:srgbClr val="FFC000"/>
                </a:solidFill>
                <a:sym typeface="+mn-ea"/>
              </a:rPr>
              <a:t> </a:t>
            </a:r>
            <a:r>
              <a:rPr lang="en-US" b="1" dirty="0" err="1">
                <a:solidFill>
                  <a:srgbClr val="FFC000"/>
                </a:solidFill>
                <a:sym typeface="+mn-ea"/>
              </a:rPr>
              <a:t>tujuan</a:t>
            </a:r>
            <a:r>
              <a:rPr lang="en-US" b="1" dirty="0">
                <a:solidFill>
                  <a:srgbClr val="FFC000"/>
                </a:solidFill>
                <a:sym typeface="+mn-ea"/>
              </a:rPr>
              <a:t> </a:t>
            </a:r>
            <a:r>
              <a:rPr lang="en-US" b="1" dirty="0" err="1">
                <a:solidFill>
                  <a:srgbClr val="FFC000"/>
                </a:solidFill>
                <a:sym typeface="+mn-ea"/>
              </a:rPr>
              <a:t>pemikirnya</a:t>
            </a:r>
            <a:r>
              <a:rPr lang="en-US" b="1" dirty="0">
                <a:solidFill>
                  <a:srgbClr val="FFC000"/>
                </a:solidFill>
                <a:sym typeface="+mn-ea"/>
              </a:rPr>
              <a:t>. </a:t>
            </a:r>
            <a:endParaRPr lang="zh-CN" altLang="en-US">
              <a:latin typeface="Open Sans" panose="020B0606030504020204" charset="0"/>
              <a:ea typeface="Open Sans" panose="020B0606030504020204" charset="0"/>
              <a:cs typeface="Open Sans" panose="020B0606030504020204" charset="0"/>
              <a:sym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0" y="-1"/>
            <a:ext cx="12192000" cy="6858001"/>
            <a:chOff x="0" y="-1"/>
            <a:chExt cx="12192000" cy="6858001"/>
          </a:xfrm>
        </p:grpSpPr>
        <p:grpSp>
          <p:nvGrpSpPr>
            <p:cNvPr id="12" name="组合 11"/>
            <p:cNvGrpSpPr/>
            <p:nvPr/>
          </p:nvGrpSpPr>
          <p:grpSpPr>
            <a:xfrm>
              <a:off x="9271000" y="-1"/>
              <a:ext cx="2921000" cy="3601775"/>
              <a:chOff x="5746998" y="-1"/>
              <a:chExt cx="5561764" cy="6858001"/>
            </a:xfrm>
          </p:grpSpPr>
          <p:pic>
            <p:nvPicPr>
              <p:cNvPr id="8" name="图片 7"/>
              <p:cNvPicPr>
                <a:picLocks noChangeAspect="1"/>
              </p:cNvPicPr>
              <p:nvPr/>
            </p:nvPicPr>
            <p:blipFill rotWithShape="1">
              <a:blip r:embed="rId1">
                <a:extLst>
                  <a:ext uri="{28A0092B-C50C-407E-A947-70E740481C1C}">
                    <a14:useLocalDpi xmlns:a14="http://schemas.microsoft.com/office/drawing/2010/main" val="0"/>
                  </a:ext>
                </a:extLst>
              </a:blip>
              <a:srcRect r="25380"/>
              <a:stretch>
                <a:fillRect/>
              </a:stretch>
            </p:blipFill>
            <p:spPr>
              <a:xfrm>
                <a:off x="6081294" y="0"/>
                <a:ext cx="5227468" cy="6858000"/>
              </a:xfrm>
              <a:prstGeom prst="rect">
                <a:avLst/>
              </a:prstGeom>
            </p:spPr>
          </p:pic>
          <p:pic>
            <p:nvPicPr>
              <p:cNvPr id="11" name="图片 10"/>
              <p:cNvPicPr>
                <a:picLocks noChangeAspect="1"/>
              </p:cNvPicPr>
              <p:nvPr/>
            </p:nvPicPr>
            <p:blipFill rotWithShape="1">
              <a:blip r:embed="rId2">
                <a:extLst>
                  <a:ext uri="{28A0092B-C50C-407E-A947-70E740481C1C}">
                    <a14:useLocalDpi xmlns:a14="http://schemas.microsoft.com/office/drawing/2010/main" val="0"/>
                  </a:ext>
                </a:extLst>
              </a:blip>
              <a:srcRect t="27301"/>
              <a:stretch>
                <a:fillRect/>
              </a:stretch>
            </p:blipFill>
            <p:spPr>
              <a:xfrm>
                <a:off x="5746998" y="-1"/>
                <a:ext cx="2589134" cy="4985657"/>
              </a:xfrm>
              <a:prstGeom prst="rect">
                <a:avLst/>
              </a:prstGeom>
            </p:spPr>
          </p:pic>
        </p:grpSp>
        <p:grpSp>
          <p:nvGrpSpPr>
            <p:cNvPr id="28" name="组合 27"/>
            <p:cNvGrpSpPr/>
            <p:nvPr/>
          </p:nvGrpSpPr>
          <p:grpSpPr>
            <a:xfrm flipH="1" flipV="1">
              <a:off x="0" y="3256225"/>
              <a:ext cx="2921000" cy="3601775"/>
              <a:chOff x="5746998" y="-1"/>
              <a:chExt cx="5561764" cy="6858001"/>
            </a:xfrm>
          </p:grpSpPr>
          <p:pic>
            <p:nvPicPr>
              <p:cNvPr id="29" name="图片 28"/>
              <p:cNvPicPr>
                <a:picLocks noChangeAspect="1"/>
              </p:cNvPicPr>
              <p:nvPr/>
            </p:nvPicPr>
            <p:blipFill rotWithShape="1">
              <a:blip r:embed="rId1">
                <a:extLst>
                  <a:ext uri="{28A0092B-C50C-407E-A947-70E740481C1C}">
                    <a14:useLocalDpi xmlns:a14="http://schemas.microsoft.com/office/drawing/2010/main" val="0"/>
                  </a:ext>
                </a:extLst>
              </a:blip>
              <a:srcRect r="25380"/>
              <a:stretch>
                <a:fillRect/>
              </a:stretch>
            </p:blipFill>
            <p:spPr>
              <a:xfrm>
                <a:off x="6081294" y="0"/>
                <a:ext cx="5227468" cy="6858000"/>
              </a:xfrm>
              <a:prstGeom prst="rect">
                <a:avLst/>
              </a:prstGeom>
            </p:spPr>
          </p:pic>
          <p:pic>
            <p:nvPicPr>
              <p:cNvPr id="30" name="图片 29"/>
              <p:cNvPicPr>
                <a:picLocks noChangeAspect="1"/>
              </p:cNvPicPr>
              <p:nvPr/>
            </p:nvPicPr>
            <p:blipFill rotWithShape="1">
              <a:blip r:embed="rId2">
                <a:extLst>
                  <a:ext uri="{28A0092B-C50C-407E-A947-70E740481C1C}">
                    <a14:useLocalDpi xmlns:a14="http://schemas.microsoft.com/office/drawing/2010/main" val="0"/>
                  </a:ext>
                </a:extLst>
              </a:blip>
              <a:srcRect t="27301"/>
              <a:stretch>
                <a:fillRect/>
              </a:stretch>
            </p:blipFill>
            <p:spPr>
              <a:xfrm>
                <a:off x="5746998" y="-1"/>
                <a:ext cx="2589134" cy="4985657"/>
              </a:xfrm>
              <a:prstGeom prst="rect">
                <a:avLst/>
              </a:prstGeom>
            </p:spPr>
          </p:pic>
        </p:grpSp>
      </p:grpSp>
      <p:sp>
        <p:nvSpPr>
          <p:cNvPr id="32" name="矩形 31"/>
          <p:cNvSpPr/>
          <p:nvPr/>
        </p:nvSpPr>
        <p:spPr>
          <a:xfrm>
            <a:off x="2623185" y="222885"/>
            <a:ext cx="6946265" cy="3861435"/>
          </a:xfrm>
          <a:prstGeom prst="rect">
            <a:avLst/>
          </a:prstGeom>
        </p:spPr>
        <p:txBody>
          <a:bodyPr wrap="square">
            <a:noAutofit/>
          </a:bodyPr>
          <a:lstStyle/>
          <a:p>
            <a:pPr algn="just">
              <a:lnSpc>
                <a:spcPct val="150000"/>
              </a:lnSpc>
              <a:defRPr/>
            </a:pPr>
            <a:endParaRPr kumimoji="0" lang="zh-CN" altLang="en-US" sz="2000" b="0" i="0" u="none" strike="noStrike" kern="1200" cap="none" spc="0" normalizeH="0" baseline="0" noProof="0" dirty="0">
              <a:ln>
                <a:noFill/>
              </a:ln>
              <a:solidFill>
                <a:schemeClr val="tx1">
                  <a:lumMod val="75000"/>
                  <a:lumOff val="25000"/>
                </a:schemeClr>
              </a:solidFill>
              <a:effectLst/>
              <a:uLnTx/>
              <a:uFillTx/>
              <a:latin typeface="Open Sans" panose="020B0606030504020204" charset="0"/>
              <a:ea typeface="Open Sans" panose="020B0606030504020204" charset="0"/>
              <a:cs typeface="+mn-ea"/>
              <a:sym typeface="Arial" panose="020B0604020202020204" pitchFamily="34" charset="0"/>
            </a:endParaRPr>
          </a:p>
        </p:txBody>
      </p:sp>
      <p:sp>
        <p:nvSpPr>
          <p:cNvPr id="3" name="Text Box 2"/>
          <p:cNvSpPr txBox="1"/>
          <p:nvPr/>
        </p:nvSpPr>
        <p:spPr>
          <a:xfrm>
            <a:off x="2801620" y="737235"/>
            <a:ext cx="7068185" cy="6185535"/>
          </a:xfrm>
          <a:prstGeom prst="rect">
            <a:avLst/>
          </a:prstGeom>
          <a:noFill/>
        </p:spPr>
        <p:txBody>
          <a:bodyPr wrap="square" rtlCol="0">
            <a:spAutoFit/>
          </a:bodyPr>
          <a:p>
            <a:r>
              <a:rPr lang="en-US"/>
              <a:t>SEJARAH LAHIRNYA IDIOLOGI</a:t>
            </a:r>
            <a:endParaRPr lang="en-US"/>
          </a:p>
          <a:p>
            <a:endParaRPr lang="en-US"/>
          </a:p>
          <a:p>
            <a:r>
              <a:rPr lang="en-US" b="1" dirty="0" err="1">
                <a:sym typeface="+mn-ea"/>
              </a:rPr>
              <a:t>Teori</a:t>
            </a:r>
            <a:r>
              <a:rPr lang="en-US" b="1" dirty="0">
                <a:sym typeface="+mn-ea"/>
              </a:rPr>
              <a:t> </a:t>
            </a:r>
            <a:r>
              <a:rPr lang="en-US" b="1" dirty="0" err="1">
                <a:sym typeface="+mn-ea"/>
              </a:rPr>
              <a:t>Kepentingan</a:t>
            </a:r>
            <a:r>
              <a:rPr lang="en-US" b="1" dirty="0">
                <a:sym typeface="+mn-ea"/>
              </a:rPr>
              <a:t> </a:t>
            </a:r>
            <a:br>
              <a:rPr lang="en-US" dirty="0">
                <a:sym typeface="+mn-ea"/>
              </a:rPr>
            </a:br>
            <a:r>
              <a:rPr lang="en-US" dirty="0" err="1">
                <a:sym typeface="+mn-ea"/>
              </a:rPr>
              <a:t>Bahwa</a:t>
            </a:r>
            <a:r>
              <a:rPr lang="en-US" dirty="0">
                <a:sym typeface="+mn-ea"/>
              </a:rPr>
              <a:t> </a:t>
            </a:r>
            <a:r>
              <a:rPr lang="en-US" dirty="0" err="1">
                <a:sym typeface="+mn-ea"/>
              </a:rPr>
              <a:t>ideologi</a:t>
            </a:r>
            <a:r>
              <a:rPr lang="en-US" dirty="0">
                <a:sym typeface="+mn-ea"/>
              </a:rPr>
              <a:t> </a:t>
            </a:r>
            <a:r>
              <a:rPr lang="en-US" dirty="0" err="1">
                <a:sym typeface="+mn-ea"/>
              </a:rPr>
              <a:t>itu</a:t>
            </a:r>
            <a:r>
              <a:rPr lang="en-US" dirty="0">
                <a:sym typeface="+mn-ea"/>
              </a:rPr>
              <a:t> </a:t>
            </a:r>
            <a:r>
              <a:rPr lang="en-US" dirty="0" err="1">
                <a:sym typeface="+mn-ea"/>
              </a:rPr>
              <a:t>bersifat</a:t>
            </a:r>
            <a:r>
              <a:rPr lang="en-US" dirty="0">
                <a:sym typeface="+mn-ea"/>
              </a:rPr>
              <a:t> </a:t>
            </a:r>
            <a:r>
              <a:rPr lang="en-US" dirty="0" err="1">
                <a:sym typeface="+mn-ea"/>
              </a:rPr>
              <a:t>kejiwaan</a:t>
            </a:r>
            <a:r>
              <a:rPr lang="en-US" dirty="0">
                <a:sym typeface="+mn-ea"/>
              </a:rPr>
              <a:t> yang </a:t>
            </a:r>
            <a:r>
              <a:rPr lang="en-US" dirty="0" err="1">
                <a:sym typeface="+mn-ea"/>
              </a:rPr>
              <a:t>bisa</a:t>
            </a:r>
            <a:r>
              <a:rPr lang="en-US" dirty="0">
                <a:sym typeface="+mn-ea"/>
              </a:rPr>
              <a:t> </a:t>
            </a:r>
            <a:r>
              <a:rPr lang="en-US" dirty="0" err="1">
                <a:sym typeface="+mn-ea"/>
              </a:rPr>
              <a:t>diselidiki</a:t>
            </a:r>
            <a:r>
              <a:rPr lang="en-US" dirty="0">
                <a:sym typeface="+mn-ea"/>
              </a:rPr>
              <a:t> </a:t>
            </a:r>
            <a:r>
              <a:rPr lang="en-US" dirty="0" err="1">
                <a:sym typeface="+mn-ea"/>
              </a:rPr>
              <a:t>dan</a:t>
            </a:r>
            <a:r>
              <a:rPr lang="en-US" dirty="0">
                <a:sym typeface="+mn-ea"/>
              </a:rPr>
              <a:t> </a:t>
            </a:r>
            <a:r>
              <a:rPr lang="en-US" dirty="0" err="1">
                <a:sym typeface="+mn-ea"/>
              </a:rPr>
              <a:t>dijelaskan</a:t>
            </a:r>
            <a:r>
              <a:rPr lang="en-US" dirty="0">
                <a:sym typeface="+mn-ea"/>
              </a:rPr>
              <a:t>. </a:t>
            </a:r>
            <a:r>
              <a:rPr lang="en-US" dirty="0" err="1">
                <a:sym typeface="+mn-ea"/>
              </a:rPr>
              <a:t>Ide</a:t>
            </a:r>
            <a:r>
              <a:rPr lang="en-US" dirty="0">
                <a:sym typeface="+mn-ea"/>
              </a:rPr>
              <a:t> yang </a:t>
            </a:r>
            <a:r>
              <a:rPr lang="en-US" dirty="0" err="1">
                <a:sym typeface="+mn-ea"/>
              </a:rPr>
              <a:t>terbentuk</a:t>
            </a:r>
            <a:r>
              <a:rPr lang="en-US" dirty="0">
                <a:sym typeface="+mn-ea"/>
              </a:rPr>
              <a:t> </a:t>
            </a:r>
            <a:r>
              <a:rPr lang="en-US" dirty="0" err="1">
                <a:sym typeface="+mn-ea"/>
              </a:rPr>
              <a:t>sebagai</a:t>
            </a:r>
            <a:r>
              <a:rPr lang="en-US" dirty="0">
                <a:sym typeface="+mn-ea"/>
              </a:rPr>
              <a:t> </a:t>
            </a:r>
            <a:r>
              <a:rPr lang="en-US" dirty="0" err="1">
                <a:sym typeface="+mn-ea"/>
              </a:rPr>
              <a:t>akibat</a:t>
            </a:r>
            <a:r>
              <a:rPr lang="en-US" dirty="0">
                <a:sym typeface="+mn-ea"/>
              </a:rPr>
              <a:t> </a:t>
            </a:r>
            <a:r>
              <a:rPr lang="en-US" dirty="0" err="1">
                <a:sym typeface="+mn-ea"/>
              </a:rPr>
              <a:t>realitas</a:t>
            </a:r>
            <a:r>
              <a:rPr lang="en-US" dirty="0">
                <a:sym typeface="+mn-ea"/>
              </a:rPr>
              <a:t> </a:t>
            </a:r>
            <a:r>
              <a:rPr lang="en-US" dirty="0" err="1">
                <a:sym typeface="+mn-ea"/>
              </a:rPr>
              <a:t>pada</a:t>
            </a:r>
            <a:r>
              <a:rPr lang="en-US" dirty="0">
                <a:sym typeface="+mn-ea"/>
              </a:rPr>
              <a:t> </a:t>
            </a:r>
            <a:r>
              <a:rPr lang="en-US" dirty="0" err="1">
                <a:sym typeface="+mn-ea"/>
              </a:rPr>
              <a:t>diri</a:t>
            </a:r>
            <a:r>
              <a:rPr lang="en-US" dirty="0">
                <a:sym typeface="+mn-ea"/>
              </a:rPr>
              <a:t> </a:t>
            </a:r>
            <a:r>
              <a:rPr lang="en-US" dirty="0" err="1">
                <a:sym typeface="+mn-ea"/>
              </a:rPr>
              <a:t>manusia</a:t>
            </a:r>
            <a:r>
              <a:rPr lang="en-US" dirty="0">
                <a:sym typeface="+mn-ea"/>
              </a:rPr>
              <a:t>.</a:t>
            </a:r>
            <a:br>
              <a:rPr lang="en-US" dirty="0">
                <a:sym typeface="+mn-ea"/>
              </a:rPr>
            </a:br>
            <a:br>
              <a:rPr lang="en-US" dirty="0">
                <a:sym typeface="+mn-ea"/>
              </a:rPr>
            </a:br>
            <a:r>
              <a:rPr lang="en-US" b="1" dirty="0" err="1">
                <a:sym typeface="+mn-ea"/>
              </a:rPr>
              <a:t>Teori</a:t>
            </a:r>
            <a:r>
              <a:rPr lang="en-US" b="1" dirty="0">
                <a:sym typeface="+mn-ea"/>
              </a:rPr>
              <a:t> </a:t>
            </a:r>
            <a:r>
              <a:rPr lang="en-US" b="1" dirty="0" err="1">
                <a:sym typeface="+mn-ea"/>
              </a:rPr>
              <a:t>Kebenaran</a:t>
            </a:r>
            <a:r>
              <a:rPr lang="en-US" b="1" dirty="0">
                <a:sym typeface="+mn-ea"/>
              </a:rPr>
              <a:t> </a:t>
            </a:r>
            <a:br>
              <a:rPr lang="en-US" dirty="0">
                <a:sym typeface="+mn-ea"/>
              </a:rPr>
            </a:br>
            <a:r>
              <a:rPr lang="en-US" dirty="0" err="1">
                <a:sym typeface="+mn-ea"/>
              </a:rPr>
              <a:t>Bluhm</a:t>
            </a:r>
            <a:r>
              <a:rPr lang="en-US" dirty="0">
                <a:sym typeface="+mn-ea"/>
              </a:rPr>
              <a:t> </a:t>
            </a:r>
            <a:r>
              <a:rPr lang="en-US" dirty="0" err="1">
                <a:sym typeface="+mn-ea"/>
              </a:rPr>
              <a:t>dalam</a:t>
            </a:r>
            <a:r>
              <a:rPr lang="en-US" dirty="0">
                <a:sym typeface="+mn-ea"/>
              </a:rPr>
              <a:t> </a:t>
            </a:r>
            <a:r>
              <a:rPr lang="en-US" dirty="0" err="1">
                <a:sym typeface="+mn-ea"/>
              </a:rPr>
              <a:t>hal</a:t>
            </a:r>
            <a:r>
              <a:rPr lang="en-US" dirty="0">
                <a:sym typeface="+mn-ea"/>
              </a:rPr>
              <a:t> </a:t>
            </a:r>
            <a:r>
              <a:rPr lang="en-US" dirty="0" err="1">
                <a:sym typeface="+mn-ea"/>
              </a:rPr>
              <a:t>ini</a:t>
            </a:r>
            <a:r>
              <a:rPr lang="en-US" dirty="0">
                <a:sym typeface="+mn-ea"/>
              </a:rPr>
              <a:t> </a:t>
            </a:r>
            <a:r>
              <a:rPr lang="en-US" dirty="0" err="1">
                <a:sym typeface="+mn-ea"/>
              </a:rPr>
              <a:t>mengikuti</a:t>
            </a:r>
            <a:r>
              <a:rPr lang="en-US" dirty="0">
                <a:sym typeface="+mn-ea"/>
              </a:rPr>
              <a:t> </a:t>
            </a:r>
            <a:r>
              <a:rPr lang="en-US" dirty="0" err="1">
                <a:sym typeface="+mn-ea"/>
              </a:rPr>
              <a:t>pandangan</a:t>
            </a:r>
            <a:r>
              <a:rPr lang="en-US" dirty="0">
                <a:sym typeface="+mn-ea"/>
              </a:rPr>
              <a:t> </a:t>
            </a:r>
            <a:r>
              <a:rPr lang="en-US" dirty="0" err="1">
                <a:sym typeface="+mn-ea"/>
              </a:rPr>
              <a:t>filosup</a:t>
            </a:r>
            <a:r>
              <a:rPr lang="en-US" dirty="0">
                <a:sym typeface="+mn-ea"/>
              </a:rPr>
              <a:t> </a:t>
            </a:r>
            <a:r>
              <a:rPr lang="en-US" dirty="0" err="1">
                <a:sym typeface="+mn-ea"/>
              </a:rPr>
              <a:t>wanita</a:t>
            </a:r>
            <a:r>
              <a:rPr lang="en-US" dirty="0">
                <a:sym typeface="+mn-ea"/>
              </a:rPr>
              <a:t> Hannah Arendt </a:t>
            </a:r>
            <a:r>
              <a:rPr lang="en-US" dirty="0" err="1">
                <a:sym typeface="+mn-ea"/>
              </a:rPr>
              <a:t>tentang</a:t>
            </a:r>
            <a:r>
              <a:rPr lang="en-US" dirty="0">
                <a:sym typeface="+mn-ea"/>
              </a:rPr>
              <a:t> </a:t>
            </a:r>
            <a:r>
              <a:rPr lang="en-US" dirty="0" err="1">
                <a:sym typeface="+mn-ea"/>
              </a:rPr>
              <a:t>aktifitas</a:t>
            </a:r>
            <a:r>
              <a:rPr lang="en-US" dirty="0">
                <a:sym typeface="+mn-ea"/>
              </a:rPr>
              <a:t> </a:t>
            </a:r>
            <a:r>
              <a:rPr lang="en-US" dirty="0" err="1">
                <a:sym typeface="+mn-ea"/>
              </a:rPr>
              <a:t>manusia</a:t>
            </a:r>
            <a:r>
              <a:rPr lang="en-US" dirty="0">
                <a:sym typeface="+mn-ea"/>
              </a:rPr>
              <a:t> </a:t>
            </a:r>
            <a:r>
              <a:rPr lang="en-US" dirty="0" err="1">
                <a:sym typeface="+mn-ea"/>
              </a:rPr>
              <a:t>di</a:t>
            </a:r>
            <a:r>
              <a:rPr lang="en-US" dirty="0">
                <a:sym typeface="+mn-ea"/>
              </a:rPr>
              <a:t> </a:t>
            </a:r>
            <a:r>
              <a:rPr lang="en-US" dirty="0" err="1">
                <a:sym typeface="+mn-ea"/>
              </a:rPr>
              <a:t>dunia</a:t>
            </a:r>
            <a:r>
              <a:rPr lang="en-US" dirty="0">
                <a:sym typeface="+mn-ea"/>
              </a:rPr>
              <a:t> yang </a:t>
            </a:r>
            <a:r>
              <a:rPr lang="en-US" dirty="0" err="1">
                <a:sym typeface="+mn-ea"/>
              </a:rPr>
              <a:t>merefleksikan</a:t>
            </a:r>
            <a:r>
              <a:rPr lang="en-US" dirty="0">
                <a:sym typeface="+mn-ea"/>
              </a:rPr>
              <a:t> </a:t>
            </a:r>
            <a:r>
              <a:rPr lang="en-US" dirty="0" err="1">
                <a:sym typeface="+mn-ea"/>
              </a:rPr>
              <a:t>ideologi</a:t>
            </a:r>
            <a:r>
              <a:rPr lang="en-US" dirty="0">
                <a:sym typeface="+mn-ea"/>
              </a:rPr>
              <a:t>, </a:t>
            </a:r>
            <a:r>
              <a:rPr lang="en-US" dirty="0" err="1">
                <a:sym typeface="+mn-ea"/>
              </a:rPr>
              <a:t>yakni</a:t>
            </a:r>
            <a:r>
              <a:rPr lang="en-US" dirty="0">
                <a:sym typeface="+mn-ea"/>
              </a:rPr>
              <a:t> </a:t>
            </a:r>
            <a:r>
              <a:rPr lang="en-US" dirty="0" err="1">
                <a:sym typeface="+mn-ea"/>
              </a:rPr>
              <a:t>untuk</a:t>
            </a:r>
            <a:r>
              <a:rPr lang="en-US" dirty="0">
                <a:sym typeface="+mn-ea"/>
              </a:rPr>
              <a:t> </a:t>
            </a:r>
            <a:r>
              <a:rPr lang="en-US" dirty="0" err="1">
                <a:sym typeface="+mn-ea"/>
              </a:rPr>
              <a:t>menjalankan</a:t>
            </a:r>
            <a:r>
              <a:rPr lang="en-US" dirty="0">
                <a:sym typeface="+mn-ea"/>
              </a:rPr>
              <a:t> </a:t>
            </a:r>
            <a:r>
              <a:rPr lang="en-US" dirty="0" err="1">
                <a:sym typeface="+mn-ea"/>
              </a:rPr>
              <a:t>proses</a:t>
            </a:r>
            <a:r>
              <a:rPr lang="en-US" dirty="0">
                <a:sym typeface="+mn-ea"/>
              </a:rPr>
              <a:t> </a:t>
            </a:r>
            <a:r>
              <a:rPr lang="en-US" dirty="0" err="1">
                <a:sym typeface="+mn-ea"/>
              </a:rPr>
              <a:t>kehidupan</a:t>
            </a:r>
            <a:r>
              <a:rPr lang="en-US" dirty="0">
                <a:sym typeface="+mn-ea"/>
              </a:rPr>
              <a:t>. </a:t>
            </a:r>
            <a:r>
              <a:rPr lang="en-US" dirty="0" err="1">
                <a:sym typeface="+mn-ea"/>
              </a:rPr>
              <a:t>Ideologi</a:t>
            </a:r>
            <a:r>
              <a:rPr lang="en-US" dirty="0">
                <a:sym typeface="+mn-ea"/>
              </a:rPr>
              <a:t> </a:t>
            </a:r>
            <a:r>
              <a:rPr lang="en-US" dirty="0" err="1">
                <a:sym typeface="+mn-ea"/>
              </a:rPr>
              <a:t>kemudian</a:t>
            </a:r>
            <a:r>
              <a:rPr lang="en-US" dirty="0">
                <a:sym typeface="+mn-ea"/>
              </a:rPr>
              <a:t> </a:t>
            </a:r>
            <a:r>
              <a:rPr lang="en-US" dirty="0" err="1">
                <a:sym typeface="+mn-ea"/>
              </a:rPr>
              <a:t>muncul</a:t>
            </a:r>
            <a:r>
              <a:rPr lang="en-US" dirty="0">
                <a:sym typeface="+mn-ea"/>
              </a:rPr>
              <a:t> </a:t>
            </a:r>
            <a:r>
              <a:rPr lang="en-US" dirty="0" err="1">
                <a:sym typeface="+mn-ea"/>
              </a:rPr>
              <a:t>secara</a:t>
            </a:r>
            <a:r>
              <a:rPr lang="en-US" dirty="0">
                <a:sym typeface="+mn-ea"/>
              </a:rPr>
              <a:t> </a:t>
            </a:r>
            <a:r>
              <a:rPr lang="en-US" dirty="0" err="1">
                <a:sym typeface="+mn-ea"/>
              </a:rPr>
              <a:t>rasional</a:t>
            </a:r>
            <a:r>
              <a:rPr lang="en-US" dirty="0">
                <a:sym typeface="+mn-ea"/>
              </a:rPr>
              <a:t> </a:t>
            </a:r>
            <a:r>
              <a:rPr lang="en-US" dirty="0" err="1">
                <a:sym typeface="+mn-ea"/>
              </a:rPr>
              <a:t>dan</a:t>
            </a:r>
            <a:r>
              <a:rPr lang="en-US" dirty="0">
                <a:sym typeface="+mn-ea"/>
              </a:rPr>
              <a:t> </a:t>
            </a:r>
            <a:r>
              <a:rPr lang="en-US" dirty="0" err="1">
                <a:sym typeface="+mn-ea"/>
              </a:rPr>
              <a:t>bebas</a:t>
            </a:r>
            <a:r>
              <a:rPr lang="en-US" dirty="0">
                <a:sym typeface="+mn-ea"/>
              </a:rPr>
              <a:t>, yang </a:t>
            </a:r>
            <a:r>
              <a:rPr lang="en-US" dirty="0" err="1">
                <a:sym typeface="+mn-ea"/>
              </a:rPr>
              <a:t>ingin</a:t>
            </a:r>
            <a:r>
              <a:rPr lang="en-US" dirty="0">
                <a:sym typeface="+mn-ea"/>
              </a:rPr>
              <a:t> </a:t>
            </a:r>
            <a:r>
              <a:rPr lang="en-US" dirty="0" err="1">
                <a:sym typeface="+mn-ea"/>
              </a:rPr>
              <a:t>mewujudkan</a:t>
            </a:r>
            <a:r>
              <a:rPr lang="en-US" dirty="0">
                <a:sym typeface="+mn-ea"/>
              </a:rPr>
              <a:t> </a:t>
            </a:r>
            <a:r>
              <a:rPr lang="en-US" dirty="0" err="1">
                <a:sym typeface="+mn-ea"/>
              </a:rPr>
              <a:t>hakikat</a:t>
            </a:r>
            <a:r>
              <a:rPr lang="en-US" dirty="0">
                <a:sym typeface="+mn-ea"/>
              </a:rPr>
              <a:t> “ </a:t>
            </a:r>
            <a:r>
              <a:rPr lang="en-US" dirty="0" err="1">
                <a:sym typeface="+mn-ea"/>
              </a:rPr>
              <a:t>kebenaran</a:t>
            </a:r>
            <a:r>
              <a:rPr lang="en-US" dirty="0">
                <a:sym typeface="+mn-ea"/>
              </a:rPr>
              <a:t> “.</a:t>
            </a:r>
            <a:endParaRPr lang="en-US" dirty="0">
              <a:sym typeface="+mn-ea"/>
            </a:endParaRPr>
          </a:p>
          <a:p>
            <a:endParaRPr lang="en-US" b="1" dirty="0">
              <a:sym typeface="+mn-ea"/>
            </a:endParaRPr>
          </a:p>
          <a:p>
            <a:r>
              <a:rPr lang="en-US" b="1" dirty="0">
                <a:sym typeface="+mn-ea"/>
              </a:rPr>
              <a:t>Teori Kesulitan Sosial</a:t>
            </a:r>
            <a:endParaRPr lang="en-US" b="1" dirty="0">
              <a:sym typeface="+mn-ea"/>
            </a:endParaRPr>
          </a:p>
          <a:p>
            <a:r>
              <a:rPr lang="en-US" dirty="0" err="1">
                <a:sym typeface="+mn-ea"/>
              </a:rPr>
              <a:t>Ideologi</a:t>
            </a:r>
            <a:r>
              <a:rPr lang="en-US" dirty="0">
                <a:sym typeface="+mn-ea"/>
              </a:rPr>
              <a:t> </a:t>
            </a:r>
            <a:r>
              <a:rPr lang="en-US" dirty="0" err="1">
                <a:sym typeface="+mn-ea"/>
              </a:rPr>
              <a:t>lahir</a:t>
            </a:r>
            <a:r>
              <a:rPr lang="en-US" dirty="0">
                <a:sym typeface="+mn-ea"/>
              </a:rPr>
              <a:t> </a:t>
            </a:r>
            <a:r>
              <a:rPr lang="en-US" dirty="0" err="1">
                <a:sym typeface="+mn-ea"/>
              </a:rPr>
              <a:t>dari</a:t>
            </a:r>
            <a:r>
              <a:rPr lang="en-US" dirty="0">
                <a:sym typeface="+mn-ea"/>
              </a:rPr>
              <a:t> </a:t>
            </a:r>
            <a:r>
              <a:rPr lang="en-US" dirty="0" err="1">
                <a:sym typeface="+mn-ea"/>
              </a:rPr>
              <a:t>hal-hal</a:t>
            </a:r>
            <a:r>
              <a:rPr lang="en-US" dirty="0">
                <a:sym typeface="+mn-ea"/>
              </a:rPr>
              <a:t> yang </a:t>
            </a:r>
            <a:r>
              <a:rPr lang="en-US" dirty="0" err="1">
                <a:sym typeface="+mn-ea"/>
              </a:rPr>
              <a:t>tidak</a:t>
            </a:r>
            <a:r>
              <a:rPr lang="en-US" dirty="0">
                <a:sym typeface="+mn-ea"/>
              </a:rPr>
              <a:t> </a:t>
            </a:r>
            <a:r>
              <a:rPr lang="en-US" dirty="0" err="1">
                <a:sym typeface="+mn-ea"/>
              </a:rPr>
              <a:t>disadari</a:t>
            </a:r>
            <a:r>
              <a:rPr lang="en-US" dirty="0">
                <a:sym typeface="+mn-ea"/>
              </a:rPr>
              <a:t>, </a:t>
            </a:r>
            <a:r>
              <a:rPr lang="en-US" dirty="0" err="1">
                <a:sym typeface="+mn-ea"/>
              </a:rPr>
              <a:t>sebagai</a:t>
            </a:r>
            <a:r>
              <a:rPr lang="en-US" dirty="0">
                <a:sym typeface="+mn-ea"/>
              </a:rPr>
              <a:t> </a:t>
            </a:r>
            <a:r>
              <a:rPr lang="en-US" dirty="0" err="1">
                <a:sym typeface="+mn-ea"/>
              </a:rPr>
              <a:t>pola</a:t>
            </a:r>
            <a:r>
              <a:rPr lang="en-US" dirty="0">
                <a:sym typeface="+mn-ea"/>
              </a:rPr>
              <a:t> </a:t>
            </a:r>
            <a:r>
              <a:rPr lang="en-US" dirty="0" err="1">
                <a:sym typeface="+mn-ea"/>
              </a:rPr>
              <a:t>jawaban</a:t>
            </a:r>
            <a:r>
              <a:rPr lang="en-US" dirty="0">
                <a:sym typeface="+mn-ea"/>
              </a:rPr>
              <a:t> </a:t>
            </a:r>
            <a:r>
              <a:rPr lang="en-US" dirty="0" err="1">
                <a:sym typeface="+mn-ea"/>
              </a:rPr>
              <a:t>terhadap</a:t>
            </a:r>
            <a:r>
              <a:rPr lang="en-US" dirty="0">
                <a:sym typeface="+mn-ea"/>
              </a:rPr>
              <a:t> </a:t>
            </a:r>
            <a:r>
              <a:rPr lang="en-US" dirty="0" err="1">
                <a:sym typeface="+mn-ea"/>
              </a:rPr>
              <a:t>kesulitan-kesulitan</a:t>
            </a:r>
            <a:r>
              <a:rPr lang="en-US" dirty="0">
                <a:sym typeface="+mn-ea"/>
              </a:rPr>
              <a:t> yang </a:t>
            </a:r>
            <a:r>
              <a:rPr lang="en-US" dirty="0" err="1">
                <a:sym typeface="+mn-ea"/>
              </a:rPr>
              <a:t>timabul</a:t>
            </a:r>
            <a:r>
              <a:rPr lang="en-US" dirty="0">
                <a:sym typeface="+mn-ea"/>
              </a:rPr>
              <a:t> </a:t>
            </a:r>
            <a:r>
              <a:rPr lang="en-US" dirty="0" err="1">
                <a:sym typeface="+mn-ea"/>
              </a:rPr>
              <a:t>dari</a:t>
            </a:r>
            <a:r>
              <a:rPr lang="en-US" dirty="0">
                <a:sym typeface="+mn-ea"/>
              </a:rPr>
              <a:t> </a:t>
            </a:r>
            <a:r>
              <a:rPr lang="en-US" dirty="0" err="1">
                <a:sym typeface="+mn-ea"/>
              </a:rPr>
              <a:t>masyarakat</a:t>
            </a:r>
            <a:r>
              <a:rPr lang="en-US" dirty="0">
                <a:sym typeface="+mn-ea"/>
              </a:rPr>
              <a:t> </a:t>
            </a:r>
            <a:r>
              <a:rPr lang="en-US" dirty="0" err="1">
                <a:sym typeface="+mn-ea"/>
              </a:rPr>
              <a:t>kesulitan</a:t>
            </a:r>
            <a:r>
              <a:rPr lang="en-US" dirty="0">
                <a:sym typeface="+mn-ea"/>
              </a:rPr>
              <a:t> </a:t>
            </a:r>
            <a:r>
              <a:rPr lang="en-US" dirty="0" err="1">
                <a:sym typeface="+mn-ea"/>
              </a:rPr>
              <a:t>tersebut</a:t>
            </a:r>
            <a:r>
              <a:rPr lang="en-US" dirty="0">
                <a:sym typeface="+mn-ea"/>
              </a:rPr>
              <a:t> </a:t>
            </a:r>
            <a:r>
              <a:rPr lang="en-US" dirty="0" err="1">
                <a:sym typeface="+mn-ea"/>
              </a:rPr>
              <a:t>sebagai</a:t>
            </a:r>
            <a:r>
              <a:rPr lang="en-US" dirty="0">
                <a:sym typeface="+mn-ea"/>
              </a:rPr>
              <a:t> </a:t>
            </a:r>
            <a:r>
              <a:rPr lang="en-US" dirty="0" err="1">
                <a:sym typeface="+mn-ea"/>
              </a:rPr>
              <a:t>patologi</a:t>
            </a:r>
            <a:r>
              <a:rPr lang="en-US" dirty="0">
                <a:sym typeface="+mn-ea"/>
              </a:rPr>
              <a:t> yang </a:t>
            </a:r>
            <a:r>
              <a:rPr lang="en-US" dirty="0" err="1">
                <a:sym typeface="+mn-ea"/>
              </a:rPr>
              <a:t>memerlukan</a:t>
            </a:r>
            <a:r>
              <a:rPr lang="en-US" dirty="0">
                <a:sym typeface="+mn-ea"/>
              </a:rPr>
              <a:t> </a:t>
            </a:r>
            <a:r>
              <a:rPr lang="en-US" dirty="0" err="1">
                <a:sym typeface="+mn-ea"/>
              </a:rPr>
              <a:t>obat</a:t>
            </a:r>
            <a:r>
              <a:rPr lang="en-US" dirty="0">
                <a:sym typeface="+mn-ea"/>
              </a:rPr>
              <a:t> </a:t>
            </a:r>
            <a:r>
              <a:rPr lang="en-US" dirty="0" err="1">
                <a:sym typeface="+mn-ea"/>
              </a:rPr>
              <a:t>dan</a:t>
            </a:r>
            <a:r>
              <a:rPr lang="en-US" dirty="0">
                <a:sym typeface="+mn-ea"/>
              </a:rPr>
              <a:t> </a:t>
            </a:r>
            <a:r>
              <a:rPr lang="en-US" dirty="0" err="1">
                <a:sym typeface="+mn-ea"/>
              </a:rPr>
              <a:t>penyembuhan</a:t>
            </a:r>
            <a:r>
              <a:rPr lang="en-US" dirty="0">
                <a:sym typeface="+mn-ea"/>
              </a:rPr>
              <a:t>, </a:t>
            </a:r>
            <a:r>
              <a:rPr lang="en-US" dirty="0" err="1">
                <a:sym typeface="+mn-ea"/>
              </a:rPr>
              <a:t>maka</a:t>
            </a:r>
            <a:r>
              <a:rPr lang="en-US" dirty="0">
                <a:sym typeface="+mn-ea"/>
              </a:rPr>
              <a:t> </a:t>
            </a:r>
            <a:r>
              <a:rPr lang="en-US" dirty="0" err="1">
                <a:sym typeface="+mn-ea"/>
              </a:rPr>
              <a:t>fungsi</a:t>
            </a:r>
            <a:r>
              <a:rPr lang="en-US" dirty="0">
                <a:sym typeface="+mn-ea"/>
              </a:rPr>
              <a:t> </a:t>
            </a:r>
            <a:r>
              <a:rPr lang="en-US" dirty="0" err="1">
                <a:sym typeface="+mn-ea"/>
              </a:rPr>
              <a:t>idelogi</a:t>
            </a:r>
            <a:r>
              <a:rPr lang="en-US" dirty="0">
                <a:sym typeface="+mn-ea"/>
              </a:rPr>
              <a:t> </a:t>
            </a:r>
            <a:r>
              <a:rPr lang="en-US" dirty="0" err="1">
                <a:sym typeface="+mn-ea"/>
              </a:rPr>
              <a:t>adalah</a:t>
            </a:r>
            <a:r>
              <a:rPr lang="en-US" dirty="0">
                <a:sym typeface="+mn-ea"/>
              </a:rPr>
              <a:t> remedial </a:t>
            </a:r>
            <a:r>
              <a:rPr lang="en-US" dirty="0" err="1">
                <a:sym typeface="+mn-ea"/>
              </a:rPr>
              <a:t>atau</a:t>
            </a:r>
            <a:r>
              <a:rPr lang="en-US" dirty="0">
                <a:sym typeface="+mn-ea"/>
              </a:rPr>
              <a:t> </a:t>
            </a:r>
            <a:r>
              <a:rPr lang="en-US" dirty="0" err="1">
                <a:sym typeface="+mn-ea"/>
              </a:rPr>
              <a:t>kuratif</a:t>
            </a:r>
            <a:r>
              <a:rPr lang="en-US" dirty="0">
                <a:sym typeface="+mn-ea"/>
              </a:rPr>
              <a:t>.</a:t>
            </a:r>
            <a:br>
              <a:rPr lang="en-US" dirty="0">
                <a:sym typeface="+mn-ea"/>
              </a:rPr>
            </a:br>
            <a:br>
              <a:rPr lang="en-US" dirty="0">
                <a:sym typeface="+mn-ea"/>
              </a:rPr>
            </a:b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文本框"/>
          <p:cNvSpPr/>
          <p:nvPr/>
        </p:nvSpPr>
        <p:spPr>
          <a:xfrm>
            <a:off x="787400" y="156210"/>
            <a:ext cx="6226175" cy="583565"/>
          </a:xfrm>
          <a:prstGeom prst="rect">
            <a:avLst/>
          </a:prstGeom>
        </p:spPr>
        <p:txBody>
          <a:bodyPr wrap="square">
            <a:spAutoFit/>
          </a:bodyPr>
          <a:lstStyle/>
          <a:p>
            <a:pPr lvl="0"/>
            <a:r>
              <a:rPr lang="en-US" altLang="zh-CN" sz="3200" b="1" dirty="0">
                <a:latin typeface="Open Sans" panose="020B0606030504020204" charset="0"/>
                <a:ea typeface="Open Sans" panose="020B0606030504020204" charset="0"/>
                <a:cs typeface="+mn-ea"/>
                <a:sym typeface="Arial" panose="020B0604020202020204" pitchFamily="34" charset="0"/>
              </a:rPr>
              <a:t>   IDIOLOGI BESAR  DI DUNIA</a:t>
            </a:r>
            <a:endParaRPr lang="en-US" altLang="zh-CN" sz="3200" b="1" dirty="0">
              <a:latin typeface="Open Sans" panose="020B0606030504020204" charset="0"/>
              <a:ea typeface="Open Sans" panose="020B0606030504020204" charset="0"/>
              <a:cs typeface="+mn-ea"/>
              <a:sym typeface="Arial" panose="020B0604020202020204" pitchFamily="34" charset="0"/>
            </a:endParaRPr>
          </a:p>
        </p:txBody>
      </p:sp>
      <p:sp>
        <p:nvSpPr>
          <p:cNvPr id="3" name="椭圆 2"/>
          <p:cNvSpPr/>
          <p:nvPr>
            <p:custDataLst>
              <p:tags r:id="rId1"/>
            </p:custDataLst>
          </p:nvPr>
        </p:nvSpPr>
        <p:spPr>
          <a:xfrm flipH="1">
            <a:off x="9554186" y="1166793"/>
            <a:ext cx="1391230" cy="1391230"/>
          </a:xfrm>
          <a:prstGeom prst="ellipse">
            <a:avLst/>
          </a:prstGeom>
          <a:no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latin typeface="Open Sans" panose="020B0606030504020204" charset="0"/>
              <a:ea typeface="Open Sans" panose="020B0606030504020204" charset="0"/>
              <a:cs typeface="+mn-ea"/>
              <a:sym typeface="Arial" panose="020B0604020202020204" pitchFamily="34" charset="0"/>
            </a:endParaRPr>
          </a:p>
        </p:txBody>
      </p:sp>
      <p:sp>
        <p:nvSpPr>
          <p:cNvPr id="4" name="椭圆 3"/>
          <p:cNvSpPr/>
          <p:nvPr>
            <p:custDataLst>
              <p:tags r:id="rId2"/>
            </p:custDataLst>
          </p:nvPr>
        </p:nvSpPr>
        <p:spPr>
          <a:xfrm flipH="1">
            <a:off x="10650120" y="2180253"/>
            <a:ext cx="470144" cy="470144"/>
          </a:xfrm>
          <a:prstGeom prst="ellipse">
            <a:avLst/>
          </a:prstGeom>
          <a:solidFill>
            <a:schemeClr val="accent2"/>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800" dirty="0">
                <a:latin typeface="Open Sans" panose="020B0606030504020204" charset="0"/>
                <a:ea typeface="Open Sans" panose="020B0606030504020204" charset="0"/>
                <a:cs typeface="+mn-ea"/>
                <a:sym typeface="Arial" panose="020B0604020202020204" pitchFamily="34" charset="0"/>
              </a:rPr>
              <a:t>4</a:t>
            </a:r>
            <a:endParaRPr lang="zh-CN" altLang="en-US" sz="1800" dirty="0">
              <a:latin typeface="Open Sans" panose="020B0606030504020204" charset="0"/>
              <a:ea typeface="Open Sans" panose="020B0606030504020204" charset="0"/>
              <a:cs typeface="+mn-ea"/>
              <a:sym typeface="Arial" panose="020B0604020202020204" pitchFamily="34" charset="0"/>
            </a:endParaRPr>
          </a:p>
        </p:txBody>
      </p:sp>
      <p:sp>
        <p:nvSpPr>
          <p:cNvPr id="6" name="Freeform 23"/>
          <p:cNvSpPr>
            <a:spLocks noEditPoints="1"/>
          </p:cNvSpPr>
          <p:nvPr>
            <p:custDataLst>
              <p:tags r:id="rId3"/>
            </p:custDataLst>
          </p:nvPr>
        </p:nvSpPr>
        <p:spPr bwMode="auto">
          <a:xfrm flipH="1">
            <a:off x="10038108" y="1630007"/>
            <a:ext cx="384314" cy="423730"/>
          </a:xfrm>
          <a:custGeom>
            <a:avLst/>
            <a:gdLst>
              <a:gd name="T0" fmla="*/ 160 w 176"/>
              <a:gd name="T1" fmla="*/ 130 h 194"/>
              <a:gd name="T2" fmla="*/ 176 w 176"/>
              <a:gd name="T3" fmla="*/ 114 h 194"/>
              <a:gd name="T4" fmla="*/ 160 w 176"/>
              <a:gd name="T5" fmla="*/ 98 h 194"/>
              <a:gd name="T6" fmla="*/ 152 w 176"/>
              <a:gd name="T7" fmla="*/ 100 h 194"/>
              <a:gd name="T8" fmla="*/ 90 w 176"/>
              <a:gd name="T9" fmla="*/ 34 h 194"/>
              <a:gd name="T10" fmla="*/ 91 w 176"/>
              <a:gd name="T11" fmla="*/ 32 h 194"/>
              <a:gd name="T12" fmla="*/ 91 w 176"/>
              <a:gd name="T13" fmla="*/ 7 h 194"/>
              <a:gd name="T14" fmla="*/ 66 w 176"/>
              <a:gd name="T15" fmla="*/ 7 h 194"/>
              <a:gd name="T16" fmla="*/ 51 w 176"/>
              <a:gd name="T17" fmla="*/ 21 h 194"/>
              <a:gd name="T18" fmla="*/ 34 w 176"/>
              <a:gd name="T19" fmla="*/ 18 h 194"/>
              <a:gd name="T20" fmla="*/ 1 w 176"/>
              <a:gd name="T21" fmla="*/ 31 h 194"/>
              <a:gd name="T22" fmla="*/ 1 w 176"/>
              <a:gd name="T23" fmla="*/ 37 h 194"/>
              <a:gd name="T24" fmla="*/ 61 w 176"/>
              <a:gd name="T25" fmla="*/ 97 h 194"/>
              <a:gd name="T26" fmla="*/ 64 w 176"/>
              <a:gd name="T27" fmla="*/ 98 h 194"/>
              <a:gd name="T28" fmla="*/ 67 w 176"/>
              <a:gd name="T29" fmla="*/ 97 h 194"/>
              <a:gd name="T30" fmla="*/ 77 w 176"/>
              <a:gd name="T31" fmla="*/ 47 h 194"/>
              <a:gd name="T32" fmla="*/ 84 w 176"/>
              <a:gd name="T33" fmla="*/ 39 h 194"/>
              <a:gd name="T34" fmla="*/ 146 w 176"/>
              <a:gd name="T35" fmla="*/ 106 h 194"/>
              <a:gd name="T36" fmla="*/ 144 w 176"/>
              <a:gd name="T37" fmla="*/ 114 h 194"/>
              <a:gd name="T38" fmla="*/ 146 w 176"/>
              <a:gd name="T39" fmla="*/ 122 h 194"/>
              <a:gd name="T40" fmla="*/ 126 w 176"/>
              <a:gd name="T41" fmla="*/ 142 h 194"/>
              <a:gd name="T42" fmla="*/ 112 w 176"/>
              <a:gd name="T43" fmla="*/ 138 h 194"/>
              <a:gd name="T44" fmla="*/ 88 w 176"/>
              <a:gd name="T45" fmla="*/ 162 h 194"/>
              <a:gd name="T46" fmla="*/ 52 w 176"/>
              <a:gd name="T47" fmla="*/ 162 h 194"/>
              <a:gd name="T48" fmla="*/ 32 w 176"/>
              <a:gd name="T49" fmla="*/ 182 h 194"/>
              <a:gd name="T50" fmla="*/ 32 w 176"/>
              <a:gd name="T51" fmla="*/ 190 h 194"/>
              <a:gd name="T52" fmla="*/ 36 w 176"/>
              <a:gd name="T53" fmla="*/ 194 h 194"/>
              <a:gd name="T54" fmla="*/ 156 w 176"/>
              <a:gd name="T55" fmla="*/ 194 h 194"/>
              <a:gd name="T56" fmla="*/ 160 w 176"/>
              <a:gd name="T57" fmla="*/ 190 h 194"/>
              <a:gd name="T58" fmla="*/ 160 w 176"/>
              <a:gd name="T59" fmla="*/ 182 h 194"/>
              <a:gd name="T60" fmla="*/ 140 w 176"/>
              <a:gd name="T61" fmla="*/ 162 h 194"/>
              <a:gd name="T62" fmla="*/ 136 w 176"/>
              <a:gd name="T63" fmla="*/ 162 h 194"/>
              <a:gd name="T64" fmla="*/ 132 w 176"/>
              <a:gd name="T65" fmla="*/ 148 h 194"/>
              <a:gd name="T66" fmla="*/ 152 w 176"/>
              <a:gd name="T67" fmla="*/ 128 h 194"/>
              <a:gd name="T68" fmla="*/ 160 w 176"/>
              <a:gd name="T69" fmla="*/ 130 h 194"/>
              <a:gd name="T70" fmla="*/ 55 w 176"/>
              <a:gd name="T71" fmla="*/ 48 h 194"/>
              <a:gd name="T72" fmla="*/ 52 w 176"/>
              <a:gd name="T73" fmla="*/ 50 h 194"/>
              <a:gd name="T74" fmla="*/ 50 w 176"/>
              <a:gd name="T75" fmla="*/ 48 h 194"/>
              <a:gd name="T76" fmla="*/ 31 w 176"/>
              <a:gd name="T77" fmla="*/ 42 h 194"/>
              <a:gd name="T78" fmla="*/ 27 w 176"/>
              <a:gd name="T79" fmla="*/ 39 h 194"/>
              <a:gd name="T80" fmla="*/ 30 w 176"/>
              <a:gd name="T81" fmla="*/ 34 h 194"/>
              <a:gd name="T82" fmla="*/ 34 w 176"/>
              <a:gd name="T83" fmla="*/ 34 h 194"/>
              <a:gd name="T84" fmla="*/ 55 w 176"/>
              <a:gd name="T85" fmla="*/ 43 h 194"/>
              <a:gd name="T86" fmla="*/ 55 w 176"/>
              <a:gd name="T87" fmla="*/ 48 h 1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76" h="194">
                <a:moveTo>
                  <a:pt x="160" y="130"/>
                </a:moveTo>
                <a:cubicBezTo>
                  <a:pt x="169" y="130"/>
                  <a:pt x="176" y="123"/>
                  <a:pt x="176" y="114"/>
                </a:cubicBezTo>
                <a:cubicBezTo>
                  <a:pt x="176" y="105"/>
                  <a:pt x="169" y="98"/>
                  <a:pt x="160" y="98"/>
                </a:cubicBezTo>
                <a:cubicBezTo>
                  <a:pt x="157" y="98"/>
                  <a:pt x="155" y="99"/>
                  <a:pt x="152" y="100"/>
                </a:cubicBezTo>
                <a:cubicBezTo>
                  <a:pt x="90" y="34"/>
                  <a:pt x="90" y="34"/>
                  <a:pt x="90" y="34"/>
                </a:cubicBezTo>
                <a:cubicBezTo>
                  <a:pt x="91" y="32"/>
                  <a:pt x="91" y="32"/>
                  <a:pt x="91" y="32"/>
                </a:cubicBezTo>
                <a:cubicBezTo>
                  <a:pt x="98" y="25"/>
                  <a:pt x="98" y="14"/>
                  <a:pt x="91" y="7"/>
                </a:cubicBezTo>
                <a:cubicBezTo>
                  <a:pt x="84" y="0"/>
                  <a:pt x="73" y="0"/>
                  <a:pt x="66" y="7"/>
                </a:cubicBezTo>
                <a:cubicBezTo>
                  <a:pt x="51" y="21"/>
                  <a:pt x="51" y="21"/>
                  <a:pt x="51" y="21"/>
                </a:cubicBezTo>
                <a:cubicBezTo>
                  <a:pt x="46" y="19"/>
                  <a:pt x="40" y="18"/>
                  <a:pt x="34" y="18"/>
                </a:cubicBezTo>
                <a:cubicBezTo>
                  <a:pt x="22" y="18"/>
                  <a:pt x="10" y="23"/>
                  <a:pt x="1" y="31"/>
                </a:cubicBezTo>
                <a:cubicBezTo>
                  <a:pt x="0" y="33"/>
                  <a:pt x="0" y="35"/>
                  <a:pt x="1" y="37"/>
                </a:cubicBezTo>
                <a:cubicBezTo>
                  <a:pt x="61" y="97"/>
                  <a:pt x="61" y="97"/>
                  <a:pt x="61" y="97"/>
                </a:cubicBezTo>
                <a:cubicBezTo>
                  <a:pt x="62" y="97"/>
                  <a:pt x="63" y="98"/>
                  <a:pt x="64" y="98"/>
                </a:cubicBezTo>
                <a:cubicBezTo>
                  <a:pt x="65" y="98"/>
                  <a:pt x="66" y="97"/>
                  <a:pt x="67" y="97"/>
                </a:cubicBezTo>
                <a:cubicBezTo>
                  <a:pt x="80" y="83"/>
                  <a:pt x="84" y="63"/>
                  <a:pt x="77" y="47"/>
                </a:cubicBezTo>
                <a:cubicBezTo>
                  <a:pt x="84" y="39"/>
                  <a:pt x="84" y="39"/>
                  <a:pt x="84" y="39"/>
                </a:cubicBezTo>
                <a:cubicBezTo>
                  <a:pt x="146" y="106"/>
                  <a:pt x="146" y="106"/>
                  <a:pt x="146" y="106"/>
                </a:cubicBezTo>
                <a:cubicBezTo>
                  <a:pt x="145" y="108"/>
                  <a:pt x="144" y="111"/>
                  <a:pt x="144" y="114"/>
                </a:cubicBezTo>
                <a:cubicBezTo>
                  <a:pt x="144" y="117"/>
                  <a:pt x="145" y="120"/>
                  <a:pt x="146" y="122"/>
                </a:cubicBezTo>
                <a:cubicBezTo>
                  <a:pt x="126" y="142"/>
                  <a:pt x="126" y="142"/>
                  <a:pt x="126" y="142"/>
                </a:cubicBezTo>
                <a:cubicBezTo>
                  <a:pt x="122" y="140"/>
                  <a:pt x="117" y="138"/>
                  <a:pt x="112" y="138"/>
                </a:cubicBezTo>
                <a:cubicBezTo>
                  <a:pt x="99" y="138"/>
                  <a:pt x="88" y="149"/>
                  <a:pt x="88" y="162"/>
                </a:cubicBezTo>
                <a:cubicBezTo>
                  <a:pt x="52" y="162"/>
                  <a:pt x="52" y="162"/>
                  <a:pt x="52" y="162"/>
                </a:cubicBezTo>
                <a:cubicBezTo>
                  <a:pt x="41" y="162"/>
                  <a:pt x="32" y="171"/>
                  <a:pt x="32" y="182"/>
                </a:cubicBezTo>
                <a:cubicBezTo>
                  <a:pt x="32" y="190"/>
                  <a:pt x="32" y="190"/>
                  <a:pt x="32" y="190"/>
                </a:cubicBezTo>
                <a:cubicBezTo>
                  <a:pt x="32" y="192"/>
                  <a:pt x="34" y="194"/>
                  <a:pt x="36" y="194"/>
                </a:cubicBezTo>
                <a:cubicBezTo>
                  <a:pt x="156" y="194"/>
                  <a:pt x="156" y="194"/>
                  <a:pt x="156" y="194"/>
                </a:cubicBezTo>
                <a:cubicBezTo>
                  <a:pt x="158" y="194"/>
                  <a:pt x="160" y="192"/>
                  <a:pt x="160" y="190"/>
                </a:cubicBezTo>
                <a:cubicBezTo>
                  <a:pt x="160" y="182"/>
                  <a:pt x="160" y="182"/>
                  <a:pt x="160" y="182"/>
                </a:cubicBezTo>
                <a:cubicBezTo>
                  <a:pt x="160" y="171"/>
                  <a:pt x="151" y="162"/>
                  <a:pt x="140" y="162"/>
                </a:cubicBezTo>
                <a:cubicBezTo>
                  <a:pt x="136" y="162"/>
                  <a:pt x="136" y="162"/>
                  <a:pt x="136" y="162"/>
                </a:cubicBezTo>
                <a:cubicBezTo>
                  <a:pt x="136" y="157"/>
                  <a:pt x="134" y="152"/>
                  <a:pt x="132" y="148"/>
                </a:cubicBezTo>
                <a:cubicBezTo>
                  <a:pt x="152" y="128"/>
                  <a:pt x="152" y="128"/>
                  <a:pt x="152" y="128"/>
                </a:cubicBezTo>
                <a:cubicBezTo>
                  <a:pt x="154" y="129"/>
                  <a:pt x="157" y="130"/>
                  <a:pt x="160" y="130"/>
                </a:cubicBezTo>
                <a:close/>
                <a:moveTo>
                  <a:pt x="55" y="48"/>
                </a:moveTo>
                <a:cubicBezTo>
                  <a:pt x="55" y="49"/>
                  <a:pt x="53" y="50"/>
                  <a:pt x="52" y="50"/>
                </a:cubicBezTo>
                <a:cubicBezTo>
                  <a:pt x="51" y="50"/>
                  <a:pt x="50" y="49"/>
                  <a:pt x="50" y="48"/>
                </a:cubicBezTo>
                <a:cubicBezTo>
                  <a:pt x="45" y="43"/>
                  <a:pt x="38" y="41"/>
                  <a:pt x="31" y="42"/>
                </a:cubicBezTo>
                <a:cubicBezTo>
                  <a:pt x="29" y="42"/>
                  <a:pt x="27" y="41"/>
                  <a:pt x="27" y="39"/>
                </a:cubicBezTo>
                <a:cubicBezTo>
                  <a:pt x="26" y="36"/>
                  <a:pt x="28" y="34"/>
                  <a:pt x="30" y="34"/>
                </a:cubicBezTo>
                <a:cubicBezTo>
                  <a:pt x="31" y="34"/>
                  <a:pt x="33" y="34"/>
                  <a:pt x="34" y="34"/>
                </a:cubicBezTo>
                <a:cubicBezTo>
                  <a:pt x="42" y="34"/>
                  <a:pt x="50" y="37"/>
                  <a:pt x="55" y="43"/>
                </a:cubicBezTo>
                <a:cubicBezTo>
                  <a:pt x="57" y="44"/>
                  <a:pt x="57" y="47"/>
                  <a:pt x="55" y="48"/>
                </a:cubicBezTo>
                <a:close/>
              </a:path>
            </a:pathLst>
          </a:custGeom>
          <a:solidFill>
            <a:schemeClr val="accent2"/>
          </a:solidFill>
          <a:ln>
            <a:noFill/>
          </a:ln>
        </p:spPr>
        <p:txBody>
          <a:bodyPr vert="horz" wrap="square" lIns="91390" tIns="45695" rIns="91390" bIns="45695" numCol="1" anchor="t" anchorCtr="0" compatLnSpc="1"/>
          <a:lstStyle/>
          <a:p>
            <a:endParaRPr lang="zh-CN" altLang="en-US" sz="1800">
              <a:latin typeface="Open Sans" panose="020B0606030504020204" charset="0"/>
              <a:ea typeface="Open Sans" panose="020B0606030504020204" charset="0"/>
              <a:cs typeface="+mn-ea"/>
              <a:sym typeface="Arial" panose="020B0604020202020204" pitchFamily="34" charset="0"/>
            </a:endParaRPr>
          </a:p>
        </p:txBody>
      </p:sp>
      <p:sp>
        <p:nvSpPr>
          <p:cNvPr id="7" name="Freeform 24"/>
          <p:cNvSpPr/>
          <p:nvPr>
            <p:custDataLst>
              <p:tags r:id="rId4"/>
            </p:custDataLst>
          </p:nvPr>
        </p:nvSpPr>
        <p:spPr bwMode="auto">
          <a:xfrm flipH="1">
            <a:off x="10332501" y="1825537"/>
            <a:ext cx="76370" cy="72675"/>
          </a:xfrm>
          <a:custGeom>
            <a:avLst/>
            <a:gdLst>
              <a:gd name="T0" fmla="*/ 4 w 35"/>
              <a:gd name="T1" fmla="*/ 0 h 33"/>
              <a:gd name="T2" fmla="*/ 9 w 35"/>
              <a:gd name="T3" fmla="*/ 26 h 33"/>
              <a:gd name="T4" fmla="*/ 25 w 35"/>
              <a:gd name="T5" fmla="*/ 33 h 33"/>
              <a:gd name="T6" fmla="*/ 35 w 35"/>
              <a:gd name="T7" fmla="*/ 31 h 33"/>
              <a:gd name="T8" fmla="*/ 4 w 35"/>
              <a:gd name="T9" fmla="*/ 0 h 33"/>
            </a:gdLst>
            <a:ahLst/>
            <a:cxnLst>
              <a:cxn ang="0">
                <a:pos x="T0" y="T1"/>
              </a:cxn>
              <a:cxn ang="0">
                <a:pos x="T2" y="T3"/>
              </a:cxn>
              <a:cxn ang="0">
                <a:pos x="T4" y="T5"/>
              </a:cxn>
              <a:cxn ang="0">
                <a:pos x="T6" y="T7"/>
              </a:cxn>
              <a:cxn ang="0">
                <a:pos x="T8" y="T9"/>
              </a:cxn>
            </a:cxnLst>
            <a:rect l="0" t="0" r="r" b="b"/>
            <a:pathLst>
              <a:path w="35" h="33">
                <a:moveTo>
                  <a:pt x="4" y="0"/>
                </a:moveTo>
                <a:cubicBezTo>
                  <a:pt x="0" y="9"/>
                  <a:pt x="2" y="19"/>
                  <a:pt x="9" y="26"/>
                </a:cubicBezTo>
                <a:cubicBezTo>
                  <a:pt x="13" y="31"/>
                  <a:pt x="19" y="33"/>
                  <a:pt x="25" y="33"/>
                </a:cubicBezTo>
                <a:cubicBezTo>
                  <a:pt x="28" y="33"/>
                  <a:pt x="32" y="32"/>
                  <a:pt x="35" y="31"/>
                </a:cubicBezTo>
                <a:lnTo>
                  <a:pt x="4" y="0"/>
                </a:lnTo>
                <a:close/>
              </a:path>
            </a:pathLst>
          </a:custGeom>
          <a:solidFill>
            <a:schemeClr val="accent2"/>
          </a:solidFill>
          <a:ln>
            <a:noFill/>
          </a:ln>
        </p:spPr>
        <p:txBody>
          <a:bodyPr vert="horz" wrap="square" lIns="91390" tIns="45695" rIns="91390" bIns="45695" numCol="1" anchor="t" anchorCtr="0" compatLnSpc="1"/>
          <a:lstStyle/>
          <a:p>
            <a:endParaRPr lang="zh-CN" altLang="en-US" sz="1800">
              <a:latin typeface="Open Sans" panose="020B0606030504020204" charset="0"/>
              <a:ea typeface="Open Sans" panose="020B0606030504020204" charset="0"/>
              <a:cs typeface="+mn-ea"/>
              <a:sym typeface="Arial" panose="020B0604020202020204" pitchFamily="34" charset="0"/>
            </a:endParaRPr>
          </a:p>
        </p:txBody>
      </p:sp>
      <p:sp>
        <p:nvSpPr>
          <p:cNvPr id="8" name="椭圆 7"/>
          <p:cNvSpPr/>
          <p:nvPr>
            <p:custDataLst>
              <p:tags r:id="rId5"/>
            </p:custDataLst>
          </p:nvPr>
        </p:nvSpPr>
        <p:spPr>
          <a:xfrm flipH="1">
            <a:off x="6659215" y="1131233"/>
            <a:ext cx="1391230" cy="1391230"/>
          </a:xfrm>
          <a:prstGeom prst="ellipse">
            <a:avLst/>
          </a:prstGeom>
          <a:no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latin typeface="Open Sans" panose="020B0606030504020204" charset="0"/>
              <a:ea typeface="Open Sans" panose="020B0606030504020204" charset="0"/>
              <a:cs typeface="+mn-ea"/>
              <a:sym typeface="Arial" panose="020B0604020202020204" pitchFamily="34" charset="0"/>
            </a:endParaRPr>
          </a:p>
        </p:txBody>
      </p:sp>
      <p:sp>
        <p:nvSpPr>
          <p:cNvPr id="9" name="椭圆 8"/>
          <p:cNvSpPr/>
          <p:nvPr>
            <p:custDataLst>
              <p:tags r:id="rId6"/>
            </p:custDataLst>
          </p:nvPr>
        </p:nvSpPr>
        <p:spPr>
          <a:xfrm flipH="1">
            <a:off x="7755150" y="2180253"/>
            <a:ext cx="470143" cy="470144"/>
          </a:xfrm>
          <a:prstGeom prst="ellipse">
            <a:avLst/>
          </a:prstGeom>
          <a:solidFill>
            <a:schemeClr val="accent1"/>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800" dirty="0">
                <a:latin typeface="Open Sans" panose="020B0606030504020204" charset="0"/>
                <a:ea typeface="Open Sans" panose="020B0606030504020204" charset="0"/>
                <a:cs typeface="+mn-ea"/>
                <a:sym typeface="Arial" panose="020B0604020202020204" pitchFamily="34" charset="0"/>
              </a:rPr>
              <a:t>3</a:t>
            </a:r>
            <a:endParaRPr lang="zh-CN" altLang="en-US" sz="1800" dirty="0">
              <a:latin typeface="Open Sans" panose="020B0606030504020204" charset="0"/>
              <a:ea typeface="Open Sans" panose="020B0606030504020204" charset="0"/>
              <a:cs typeface="+mn-ea"/>
              <a:sym typeface="Arial" panose="020B0604020202020204" pitchFamily="34" charset="0"/>
            </a:endParaRPr>
          </a:p>
        </p:txBody>
      </p:sp>
      <p:sp>
        <p:nvSpPr>
          <p:cNvPr id="11" name="Freeform 25"/>
          <p:cNvSpPr/>
          <p:nvPr>
            <p:custDataLst>
              <p:tags r:id="rId7"/>
            </p:custDataLst>
          </p:nvPr>
        </p:nvSpPr>
        <p:spPr bwMode="auto">
          <a:xfrm flipH="1">
            <a:off x="7142549" y="1734472"/>
            <a:ext cx="331347" cy="421268"/>
          </a:xfrm>
          <a:custGeom>
            <a:avLst/>
            <a:gdLst>
              <a:gd name="T0" fmla="*/ 108 w 152"/>
              <a:gd name="T1" fmla="*/ 161 h 193"/>
              <a:gd name="T2" fmla="*/ 68 w 152"/>
              <a:gd name="T3" fmla="*/ 161 h 193"/>
              <a:gd name="T4" fmla="*/ 68 w 152"/>
              <a:gd name="T5" fmla="*/ 145 h 193"/>
              <a:gd name="T6" fmla="*/ 121 w 152"/>
              <a:gd name="T7" fmla="*/ 122 h 193"/>
              <a:gd name="T8" fmla="*/ 130 w 152"/>
              <a:gd name="T9" fmla="*/ 19 h 193"/>
              <a:gd name="T10" fmla="*/ 130 w 152"/>
              <a:gd name="T11" fmla="*/ 18 h 193"/>
              <a:gd name="T12" fmla="*/ 130 w 152"/>
              <a:gd name="T13" fmla="*/ 18 h 193"/>
              <a:gd name="T14" fmla="*/ 128 w 152"/>
              <a:gd name="T15" fmla="*/ 14 h 193"/>
              <a:gd name="T16" fmla="*/ 130 w 152"/>
              <a:gd name="T17" fmla="*/ 10 h 193"/>
              <a:gd name="T18" fmla="*/ 137 w 152"/>
              <a:gd name="T19" fmla="*/ 10 h 193"/>
              <a:gd name="T20" fmla="*/ 143 w 152"/>
              <a:gd name="T21" fmla="*/ 10 h 193"/>
              <a:gd name="T22" fmla="*/ 143 w 152"/>
              <a:gd name="T23" fmla="*/ 5 h 193"/>
              <a:gd name="T24" fmla="*/ 124 w 152"/>
              <a:gd name="T25" fmla="*/ 5 h 193"/>
              <a:gd name="T26" fmla="*/ 120 w 152"/>
              <a:gd name="T27" fmla="*/ 14 h 193"/>
              <a:gd name="T28" fmla="*/ 124 w 152"/>
              <a:gd name="T29" fmla="*/ 23 h 193"/>
              <a:gd name="T30" fmla="*/ 124 w 152"/>
              <a:gd name="T31" fmla="*/ 23 h 193"/>
              <a:gd name="T32" fmla="*/ 115 w 152"/>
              <a:gd name="T33" fmla="*/ 116 h 193"/>
              <a:gd name="T34" fmla="*/ 23 w 152"/>
              <a:gd name="T35" fmla="*/ 124 h 193"/>
              <a:gd name="T36" fmla="*/ 23 w 152"/>
              <a:gd name="T37" fmla="*/ 124 h 193"/>
              <a:gd name="T38" fmla="*/ 4 w 152"/>
              <a:gd name="T39" fmla="*/ 125 h 193"/>
              <a:gd name="T40" fmla="*/ 0 w 152"/>
              <a:gd name="T41" fmla="*/ 134 h 193"/>
              <a:gd name="T42" fmla="*/ 4 w 152"/>
              <a:gd name="T43" fmla="*/ 144 h 193"/>
              <a:gd name="T44" fmla="*/ 7 w 152"/>
              <a:gd name="T45" fmla="*/ 145 h 193"/>
              <a:gd name="T46" fmla="*/ 10 w 152"/>
              <a:gd name="T47" fmla="*/ 144 h 193"/>
              <a:gd name="T48" fmla="*/ 10 w 152"/>
              <a:gd name="T49" fmla="*/ 138 h 193"/>
              <a:gd name="T50" fmla="*/ 8 w 152"/>
              <a:gd name="T51" fmla="*/ 134 h 193"/>
              <a:gd name="T52" fmla="*/ 10 w 152"/>
              <a:gd name="T53" fmla="*/ 130 h 193"/>
              <a:gd name="T54" fmla="*/ 18 w 152"/>
              <a:gd name="T55" fmla="*/ 130 h 193"/>
              <a:gd name="T56" fmla="*/ 18 w 152"/>
              <a:gd name="T57" fmla="*/ 131 h 193"/>
              <a:gd name="T58" fmla="*/ 18 w 152"/>
              <a:gd name="T59" fmla="*/ 131 h 193"/>
              <a:gd name="T60" fmla="*/ 60 w 152"/>
              <a:gd name="T61" fmla="*/ 145 h 193"/>
              <a:gd name="T62" fmla="*/ 60 w 152"/>
              <a:gd name="T63" fmla="*/ 161 h 193"/>
              <a:gd name="T64" fmla="*/ 20 w 152"/>
              <a:gd name="T65" fmla="*/ 161 h 193"/>
              <a:gd name="T66" fmla="*/ 0 w 152"/>
              <a:gd name="T67" fmla="*/ 181 h 193"/>
              <a:gd name="T68" fmla="*/ 0 w 152"/>
              <a:gd name="T69" fmla="*/ 189 h 193"/>
              <a:gd name="T70" fmla="*/ 4 w 152"/>
              <a:gd name="T71" fmla="*/ 193 h 193"/>
              <a:gd name="T72" fmla="*/ 124 w 152"/>
              <a:gd name="T73" fmla="*/ 193 h 193"/>
              <a:gd name="T74" fmla="*/ 128 w 152"/>
              <a:gd name="T75" fmla="*/ 189 h 193"/>
              <a:gd name="T76" fmla="*/ 128 w 152"/>
              <a:gd name="T77" fmla="*/ 181 h 193"/>
              <a:gd name="T78" fmla="*/ 108 w 152"/>
              <a:gd name="T79" fmla="*/ 161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52" h="193">
                <a:moveTo>
                  <a:pt x="108" y="161"/>
                </a:moveTo>
                <a:cubicBezTo>
                  <a:pt x="68" y="161"/>
                  <a:pt x="68" y="161"/>
                  <a:pt x="68" y="161"/>
                </a:cubicBezTo>
                <a:cubicBezTo>
                  <a:pt x="68" y="145"/>
                  <a:pt x="68" y="145"/>
                  <a:pt x="68" y="145"/>
                </a:cubicBezTo>
                <a:cubicBezTo>
                  <a:pt x="88" y="144"/>
                  <a:pt x="107" y="136"/>
                  <a:pt x="121" y="122"/>
                </a:cubicBezTo>
                <a:cubicBezTo>
                  <a:pt x="148" y="94"/>
                  <a:pt x="152" y="50"/>
                  <a:pt x="130" y="19"/>
                </a:cubicBezTo>
                <a:cubicBezTo>
                  <a:pt x="130" y="18"/>
                  <a:pt x="130" y="18"/>
                  <a:pt x="130" y="18"/>
                </a:cubicBezTo>
                <a:cubicBezTo>
                  <a:pt x="130" y="18"/>
                  <a:pt x="130" y="18"/>
                  <a:pt x="130" y="18"/>
                </a:cubicBezTo>
                <a:cubicBezTo>
                  <a:pt x="129" y="17"/>
                  <a:pt x="128" y="16"/>
                  <a:pt x="128" y="14"/>
                </a:cubicBezTo>
                <a:cubicBezTo>
                  <a:pt x="128" y="13"/>
                  <a:pt x="129" y="11"/>
                  <a:pt x="130" y="10"/>
                </a:cubicBezTo>
                <a:cubicBezTo>
                  <a:pt x="132" y="8"/>
                  <a:pt x="135" y="8"/>
                  <a:pt x="137" y="10"/>
                </a:cubicBezTo>
                <a:cubicBezTo>
                  <a:pt x="139" y="12"/>
                  <a:pt x="141" y="12"/>
                  <a:pt x="143" y="10"/>
                </a:cubicBezTo>
                <a:cubicBezTo>
                  <a:pt x="144" y="9"/>
                  <a:pt x="144" y="6"/>
                  <a:pt x="143" y="5"/>
                </a:cubicBezTo>
                <a:cubicBezTo>
                  <a:pt x="138" y="0"/>
                  <a:pt x="129" y="0"/>
                  <a:pt x="124" y="5"/>
                </a:cubicBezTo>
                <a:cubicBezTo>
                  <a:pt x="121" y="7"/>
                  <a:pt x="120" y="11"/>
                  <a:pt x="120" y="14"/>
                </a:cubicBezTo>
                <a:cubicBezTo>
                  <a:pt x="120" y="18"/>
                  <a:pt x="121" y="21"/>
                  <a:pt x="124" y="23"/>
                </a:cubicBezTo>
                <a:cubicBezTo>
                  <a:pt x="124" y="23"/>
                  <a:pt x="124" y="23"/>
                  <a:pt x="124" y="23"/>
                </a:cubicBezTo>
                <a:cubicBezTo>
                  <a:pt x="143" y="52"/>
                  <a:pt x="140" y="92"/>
                  <a:pt x="115" y="116"/>
                </a:cubicBezTo>
                <a:cubicBezTo>
                  <a:pt x="91" y="140"/>
                  <a:pt x="51" y="144"/>
                  <a:pt x="23" y="124"/>
                </a:cubicBezTo>
                <a:cubicBezTo>
                  <a:pt x="23" y="124"/>
                  <a:pt x="23" y="124"/>
                  <a:pt x="23" y="124"/>
                </a:cubicBezTo>
                <a:cubicBezTo>
                  <a:pt x="17" y="120"/>
                  <a:pt x="9" y="120"/>
                  <a:pt x="4" y="125"/>
                </a:cubicBezTo>
                <a:cubicBezTo>
                  <a:pt x="2" y="127"/>
                  <a:pt x="0" y="131"/>
                  <a:pt x="0" y="134"/>
                </a:cubicBezTo>
                <a:cubicBezTo>
                  <a:pt x="0" y="138"/>
                  <a:pt x="2" y="141"/>
                  <a:pt x="4" y="144"/>
                </a:cubicBezTo>
                <a:cubicBezTo>
                  <a:pt x="5" y="144"/>
                  <a:pt x="6" y="145"/>
                  <a:pt x="7" y="145"/>
                </a:cubicBezTo>
                <a:cubicBezTo>
                  <a:pt x="8" y="145"/>
                  <a:pt x="9" y="144"/>
                  <a:pt x="10" y="144"/>
                </a:cubicBezTo>
                <a:cubicBezTo>
                  <a:pt x="11" y="142"/>
                  <a:pt x="11" y="140"/>
                  <a:pt x="10" y="138"/>
                </a:cubicBezTo>
                <a:cubicBezTo>
                  <a:pt x="9" y="137"/>
                  <a:pt x="8" y="136"/>
                  <a:pt x="8" y="134"/>
                </a:cubicBezTo>
                <a:cubicBezTo>
                  <a:pt x="8" y="133"/>
                  <a:pt x="9" y="131"/>
                  <a:pt x="10" y="130"/>
                </a:cubicBezTo>
                <a:cubicBezTo>
                  <a:pt x="12" y="128"/>
                  <a:pt x="15" y="128"/>
                  <a:pt x="18" y="130"/>
                </a:cubicBezTo>
                <a:cubicBezTo>
                  <a:pt x="18" y="131"/>
                  <a:pt x="18" y="131"/>
                  <a:pt x="18" y="131"/>
                </a:cubicBezTo>
                <a:cubicBezTo>
                  <a:pt x="18" y="131"/>
                  <a:pt x="18" y="131"/>
                  <a:pt x="18" y="131"/>
                </a:cubicBezTo>
                <a:cubicBezTo>
                  <a:pt x="31" y="140"/>
                  <a:pt x="45" y="144"/>
                  <a:pt x="60" y="145"/>
                </a:cubicBezTo>
                <a:cubicBezTo>
                  <a:pt x="60" y="161"/>
                  <a:pt x="60" y="161"/>
                  <a:pt x="60" y="161"/>
                </a:cubicBezTo>
                <a:cubicBezTo>
                  <a:pt x="20" y="161"/>
                  <a:pt x="20" y="161"/>
                  <a:pt x="20" y="161"/>
                </a:cubicBezTo>
                <a:cubicBezTo>
                  <a:pt x="9" y="161"/>
                  <a:pt x="0" y="170"/>
                  <a:pt x="0" y="181"/>
                </a:cubicBezTo>
                <a:cubicBezTo>
                  <a:pt x="0" y="189"/>
                  <a:pt x="0" y="189"/>
                  <a:pt x="0" y="189"/>
                </a:cubicBezTo>
                <a:cubicBezTo>
                  <a:pt x="0" y="191"/>
                  <a:pt x="2" y="193"/>
                  <a:pt x="4" y="193"/>
                </a:cubicBezTo>
                <a:cubicBezTo>
                  <a:pt x="124" y="193"/>
                  <a:pt x="124" y="193"/>
                  <a:pt x="124" y="193"/>
                </a:cubicBezTo>
                <a:cubicBezTo>
                  <a:pt x="127" y="193"/>
                  <a:pt x="128" y="191"/>
                  <a:pt x="128" y="189"/>
                </a:cubicBezTo>
                <a:cubicBezTo>
                  <a:pt x="128" y="181"/>
                  <a:pt x="128" y="181"/>
                  <a:pt x="128" y="181"/>
                </a:cubicBezTo>
                <a:cubicBezTo>
                  <a:pt x="128" y="170"/>
                  <a:pt x="119" y="161"/>
                  <a:pt x="108" y="161"/>
                </a:cubicBezTo>
                <a:close/>
              </a:path>
            </a:pathLst>
          </a:custGeom>
          <a:solidFill>
            <a:schemeClr val="accent1"/>
          </a:solidFill>
          <a:ln>
            <a:noFill/>
          </a:ln>
          <a:extLst>
            <a:ext uri="{91240B29-F687-4F45-9708-019B960494DF}">
              <a14:hiddenLine xmlns:a14="http://schemas.microsoft.com/office/drawing/2010/main" w="9525">
                <a:solidFill>
                  <a:srgbClr val="000000"/>
                </a:solidFill>
                <a:round/>
              </a14:hiddenLine>
            </a:ext>
          </a:extLst>
        </p:spPr>
        <p:txBody>
          <a:bodyPr vert="horz" wrap="square" lIns="91390" tIns="45695" rIns="91390" bIns="45695" numCol="1" anchor="t" anchorCtr="0" compatLnSpc="1"/>
          <a:lstStyle/>
          <a:p>
            <a:endParaRPr lang="zh-CN" altLang="en-US" sz="1800">
              <a:latin typeface="Open Sans" panose="020B0606030504020204" charset="0"/>
              <a:ea typeface="Open Sans" panose="020B0606030504020204" charset="0"/>
              <a:cs typeface="+mn-ea"/>
              <a:sym typeface="Arial" panose="020B0604020202020204" pitchFamily="34" charset="0"/>
            </a:endParaRPr>
          </a:p>
        </p:txBody>
      </p:sp>
      <p:sp>
        <p:nvSpPr>
          <p:cNvPr id="12" name="Freeform 26"/>
          <p:cNvSpPr>
            <a:spLocks noEditPoints="1"/>
          </p:cNvSpPr>
          <p:nvPr>
            <p:custDataLst>
              <p:tags r:id="rId8"/>
            </p:custDataLst>
          </p:nvPr>
        </p:nvSpPr>
        <p:spPr bwMode="auto">
          <a:xfrm flipH="1">
            <a:off x="7195516" y="1683596"/>
            <a:ext cx="278381" cy="277150"/>
          </a:xfrm>
          <a:custGeom>
            <a:avLst/>
            <a:gdLst>
              <a:gd name="T0" fmla="*/ 64 w 128"/>
              <a:gd name="T1" fmla="*/ 127 h 127"/>
              <a:gd name="T2" fmla="*/ 128 w 128"/>
              <a:gd name="T3" fmla="*/ 64 h 127"/>
              <a:gd name="T4" fmla="*/ 64 w 128"/>
              <a:gd name="T5" fmla="*/ 0 h 127"/>
              <a:gd name="T6" fmla="*/ 0 w 128"/>
              <a:gd name="T7" fmla="*/ 64 h 127"/>
              <a:gd name="T8" fmla="*/ 64 w 128"/>
              <a:gd name="T9" fmla="*/ 127 h 127"/>
              <a:gd name="T10" fmla="*/ 64 w 128"/>
              <a:gd name="T11" fmla="*/ 24 h 127"/>
              <a:gd name="T12" fmla="*/ 68 w 128"/>
              <a:gd name="T13" fmla="*/ 28 h 127"/>
              <a:gd name="T14" fmla="*/ 64 w 128"/>
              <a:gd name="T15" fmla="*/ 32 h 127"/>
              <a:gd name="T16" fmla="*/ 28 w 128"/>
              <a:gd name="T17" fmla="*/ 68 h 127"/>
              <a:gd name="T18" fmla="*/ 24 w 128"/>
              <a:gd name="T19" fmla="*/ 72 h 127"/>
              <a:gd name="T20" fmla="*/ 20 w 128"/>
              <a:gd name="T21" fmla="*/ 68 h 127"/>
              <a:gd name="T22" fmla="*/ 64 w 128"/>
              <a:gd name="T23" fmla="*/ 24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28" h="127">
                <a:moveTo>
                  <a:pt x="64" y="127"/>
                </a:moveTo>
                <a:cubicBezTo>
                  <a:pt x="99" y="127"/>
                  <a:pt x="128" y="99"/>
                  <a:pt x="128" y="64"/>
                </a:cubicBezTo>
                <a:cubicBezTo>
                  <a:pt x="128" y="29"/>
                  <a:pt x="99" y="0"/>
                  <a:pt x="64" y="0"/>
                </a:cubicBezTo>
                <a:cubicBezTo>
                  <a:pt x="29" y="0"/>
                  <a:pt x="0" y="29"/>
                  <a:pt x="0" y="64"/>
                </a:cubicBezTo>
                <a:cubicBezTo>
                  <a:pt x="0" y="99"/>
                  <a:pt x="29" y="127"/>
                  <a:pt x="64" y="127"/>
                </a:cubicBezTo>
                <a:close/>
                <a:moveTo>
                  <a:pt x="64" y="24"/>
                </a:moveTo>
                <a:cubicBezTo>
                  <a:pt x="66" y="24"/>
                  <a:pt x="68" y="26"/>
                  <a:pt x="68" y="28"/>
                </a:cubicBezTo>
                <a:cubicBezTo>
                  <a:pt x="68" y="30"/>
                  <a:pt x="66" y="32"/>
                  <a:pt x="64" y="32"/>
                </a:cubicBezTo>
                <a:cubicBezTo>
                  <a:pt x="44" y="32"/>
                  <a:pt x="28" y="48"/>
                  <a:pt x="28" y="68"/>
                </a:cubicBezTo>
                <a:cubicBezTo>
                  <a:pt x="28" y="70"/>
                  <a:pt x="27" y="72"/>
                  <a:pt x="24" y="72"/>
                </a:cubicBezTo>
                <a:cubicBezTo>
                  <a:pt x="22" y="72"/>
                  <a:pt x="20" y="70"/>
                  <a:pt x="20" y="68"/>
                </a:cubicBezTo>
                <a:cubicBezTo>
                  <a:pt x="20" y="44"/>
                  <a:pt x="40" y="24"/>
                  <a:pt x="64" y="24"/>
                </a:cubicBezTo>
                <a:close/>
              </a:path>
            </a:pathLst>
          </a:custGeom>
          <a:solidFill>
            <a:schemeClr val="accent1"/>
          </a:solidFill>
          <a:ln>
            <a:noFill/>
          </a:ln>
          <a:extLst>
            <a:ext uri="{91240B29-F687-4F45-9708-019B960494DF}">
              <a14:hiddenLine xmlns:a14="http://schemas.microsoft.com/office/drawing/2010/main" w="9525">
                <a:solidFill>
                  <a:srgbClr val="000000"/>
                </a:solidFill>
                <a:round/>
              </a14:hiddenLine>
            </a:ext>
          </a:extLst>
        </p:spPr>
        <p:txBody>
          <a:bodyPr vert="horz" wrap="square" lIns="91390" tIns="45695" rIns="91390" bIns="45695" numCol="1" anchor="t" anchorCtr="0" compatLnSpc="1"/>
          <a:lstStyle/>
          <a:p>
            <a:endParaRPr lang="zh-CN" altLang="en-US" sz="1800">
              <a:latin typeface="Open Sans" panose="020B0606030504020204" charset="0"/>
              <a:ea typeface="Open Sans" panose="020B0606030504020204" charset="0"/>
              <a:cs typeface="+mn-ea"/>
              <a:sym typeface="Arial" panose="020B0604020202020204" pitchFamily="34" charset="0"/>
            </a:endParaRPr>
          </a:p>
        </p:txBody>
      </p:sp>
      <p:sp>
        <p:nvSpPr>
          <p:cNvPr id="13" name="椭圆 12"/>
          <p:cNvSpPr/>
          <p:nvPr>
            <p:custDataLst>
              <p:tags r:id="rId9"/>
            </p:custDataLst>
          </p:nvPr>
        </p:nvSpPr>
        <p:spPr>
          <a:xfrm flipH="1">
            <a:off x="3672169" y="1114541"/>
            <a:ext cx="1391230" cy="1391230"/>
          </a:xfrm>
          <a:prstGeom prst="ellipse">
            <a:avLst/>
          </a:prstGeom>
          <a:no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latin typeface="Open Sans" panose="020B0606030504020204" charset="0"/>
              <a:ea typeface="Open Sans" panose="020B0606030504020204" charset="0"/>
              <a:cs typeface="+mn-ea"/>
              <a:sym typeface="Arial" panose="020B0604020202020204" pitchFamily="34" charset="0"/>
            </a:endParaRPr>
          </a:p>
        </p:txBody>
      </p:sp>
      <p:sp>
        <p:nvSpPr>
          <p:cNvPr id="14" name="椭圆 13"/>
          <p:cNvSpPr/>
          <p:nvPr>
            <p:custDataLst>
              <p:tags r:id="rId10"/>
            </p:custDataLst>
          </p:nvPr>
        </p:nvSpPr>
        <p:spPr>
          <a:xfrm flipH="1">
            <a:off x="4860178" y="2180253"/>
            <a:ext cx="470144" cy="470144"/>
          </a:xfrm>
          <a:prstGeom prst="ellipse">
            <a:avLst/>
          </a:prstGeom>
          <a:solidFill>
            <a:schemeClr val="accent2"/>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800" dirty="0">
                <a:latin typeface="Open Sans" panose="020B0606030504020204" charset="0"/>
                <a:ea typeface="Open Sans" panose="020B0606030504020204" charset="0"/>
                <a:cs typeface="+mn-ea"/>
                <a:sym typeface="Arial" panose="020B0604020202020204" pitchFamily="34" charset="0"/>
              </a:rPr>
              <a:t>2</a:t>
            </a:r>
            <a:endParaRPr lang="zh-CN" altLang="en-US" sz="1800" dirty="0">
              <a:latin typeface="Open Sans" panose="020B0606030504020204" charset="0"/>
              <a:ea typeface="Open Sans" panose="020B0606030504020204" charset="0"/>
              <a:cs typeface="+mn-ea"/>
              <a:sym typeface="Arial" panose="020B0604020202020204" pitchFamily="34" charset="0"/>
            </a:endParaRPr>
          </a:p>
        </p:txBody>
      </p:sp>
      <p:sp>
        <p:nvSpPr>
          <p:cNvPr id="15" name="Freeform 97"/>
          <p:cNvSpPr/>
          <p:nvPr>
            <p:custDataLst>
              <p:tags r:id="rId11"/>
            </p:custDataLst>
          </p:nvPr>
        </p:nvSpPr>
        <p:spPr bwMode="auto">
          <a:xfrm flipH="1">
            <a:off x="4150305" y="1650686"/>
            <a:ext cx="492690" cy="410334"/>
          </a:xfrm>
          <a:custGeom>
            <a:avLst/>
            <a:gdLst>
              <a:gd name="T0" fmla="*/ 188 w 192"/>
              <a:gd name="T1" fmla="*/ 80 h 160"/>
              <a:gd name="T2" fmla="*/ 164 w 192"/>
              <a:gd name="T3" fmla="*/ 80 h 160"/>
              <a:gd name="T4" fmla="*/ 161 w 192"/>
              <a:gd name="T5" fmla="*/ 82 h 160"/>
              <a:gd name="T6" fmla="*/ 157 w 192"/>
              <a:gd name="T7" fmla="*/ 88 h 160"/>
              <a:gd name="T8" fmla="*/ 152 w 192"/>
              <a:gd name="T9" fmla="*/ 67 h 160"/>
              <a:gd name="T10" fmla="*/ 148 w 192"/>
              <a:gd name="T11" fmla="*/ 64 h 160"/>
              <a:gd name="T12" fmla="*/ 144 w 192"/>
              <a:gd name="T13" fmla="*/ 67 h 160"/>
              <a:gd name="T14" fmla="*/ 134 w 192"/>
              <a:gd name="T15" fmla="*/ 98 h 160"/>
              <a:gd name="T16" fmla="*/ 128 w 192"/>
              <a:gd name="T17" fmla="*/ 51 h 160"/>
              <a:gd name="T18" fmla="*/ 124 w 192"/>
              <a:gd name="T19" fmla="*/ 48 h 160"/>
              <a:gd name="T20" fmla="*/ 120 w 192"/>
              <a:gd name="T21" fmla="*/ 51 h 160"/>
              <a:gd name="T22" fmla="*/ 103 w 192"/>
              <a:gd name="T23" fmla="*/ 127 h 160"/>
              <a:gd name="T24" fmla="*/ 96 w 192"/>
              <a:gd name="T25" fmla="*/ 4 h 160"/>
              <a:gd name="T26" fmla="*/ 92 w 192"/>
              <a:gd name="T27" fmla="*/ 0 h 160"/>
              <a:gd name="T28" fmla="*/ 88 w 192"/>
              <a:gd name="T29" fmla="*/ 3 h 160"/>
              <a:gd name="T30" fmla="*/ 69 w 192"/>
              <a:gd name="T31" fmla="*/ 85 h 160"/>
              <a:gd name="T32" fmla="*/ 64 w 192"/>
              <a:gd name="T33" fmla="*/ 43 h 160"/>
              <a:gd name="T34" fmla="*/ 61 w 192"/>
              <a:gd name="T35" fmla="*/ 40 h 160"/>
              <a:gd name="T36" fmla="*/ 56 w 192"/>
              <a:gd name="T37" fmla="*/ 43 h 160"/>
              <a:gd name="T38" fmla="*/ 45 w 192"/>
              <a:gd name="T39" fmla="*/ 78 h 160"/>
              <a:gd name="T40" fmla="*/ 40 w 192"/>
              <a:gd name="T41" fmla="*/ 59 h 160"/>
              <a:gd name="T42" fmla="*/ 37 w 192"/>
              <a:gd name="T43" fmla="*/ 56 h 160"/>
              <a:gd name="T44" fmla="*/ 33 w 192"/>
              <a:gd name="T45" fmla="*/ 58 h 160"/>
              <a:gd name="T46" fmla="*/ 26 w 192"/>
              <a:gd name="T47" fmla="*/ 72 h 160"/>
              <a:gd name="T48" fmla="*/ 4 w 192"/>
              <a:gd name="T49" fmla="*/ 72 h 160"/>
              <a:gd name="T50" fmla="*/ 0 w 192"/>
              <a:gd name="T51" fmla="*/ 76 h 160"/>
              <a:gd name="T52" fmla="*/ 4 w 192"/>
              <a:gd name="T53" fmla="*/ 80 h 160"/>
              <a:gd name="T54" fmla="*/ 28 w 192"/>
              <a:gd name="T55" fmla="*/ 80 h 160"/>
              <a:gd name="T56" fmla="*/ 32 w 192"/>
              <a:gd name="T57" fmla="*/ 78 h 160"/>
              <a:gd name="T58" fmla="*/ 35 w 192"/>
              <a:gd name="T59" fmla="*/ 71 h 160"/>
              <a:gd name="T60" fmla="*/ 40 w 192"/>
              <a:gd name="T61" fmla="*/ 93 h 160"/>
              <a:gd name="T62" fmla="*/ 44 w 192"/>
              <a:gd name="T63" fmla="*/ 96 h 160"/>
              <a:gd name="T64" fmla="*/ 48 w 192"/>
              <a:gd name="T65" fmla="*/ 93 h 160"/>
              <a:gd name="T66" fmla="*/ 58 w 192"/>
              <a:gd name="T67" fmla="*/ 62 h 160"/>
              <a:gd name="T68" fmla="*/ 64 w 192"/>
              <a:gd name="T69" fmla="*/ 108 h 160"/>
              <a:gd name="T70" fmla="*/ 68 w 192"/>
              <a:gd name="T71" fmla="*/ 112 h 160"/>
              <a:gd name="T72" fmla="*/ 72 w 192"/>
              <a:gd name="T73" fmla="*/ 109 h 160"/>
              <a:gd name="T74" fmla="*/ 90 w 192"/>
              <a:gd name="T75" fmla="*/ 32 h 160"/>
              <a:gd name="T76" fmla="*/ 96 w 192"/>
              <a:gd name="T77" fmla="*/ 156 h 160"/>
              <a:gd name="T78" fmla="*/ 100 w 192"/>
              <a:gd name="T79" fmla="*/ 160 h 160"/>
              <a:gd name="T80" fmla="*/ 100 w 192"/>
              <a:gd name="T81" fmla="*/ 160 h 160"/>
              <a:gd name="T82" fmla="*/ 104 w 192"/>
              <a:gd name="T83" fmla="*/ 157 h 160"/>
              <a:gd name="T84" fmla="*/ 123 w 192"/>
              <a:gd name="T85" fmla="*/ 75 h 160"/>
              <a:gd name="T86" fmla="*/ 128 w 192"/>
              <a:gd name="T87" fmla="*/ 116 h 160"/>
              <a:gd name="T88" fmla="*/ 132 w 192"/>
              <a:gd name="T89" fmla="*/ 120 h 160"/>
              <a:gd name="T90" fmla="*/ 136 w 192"/>
              <a:gd name="T91" fmla="*/ 117 h 160"/>
              <a:gd name="T92" fmla="*/ 148 w 192"/>
              <a:gd name="T93" fmla="*/ 82 h 160"/>
              <a:gd name="T94" fmla="*/ 152 w 192"/>
              <a:gd name="T95" fmla="*/ 101 h 160"/>
              <a:gd name="T96" fmla="*/ 156 w 192"/>
              <a:gd name="T97" fmla="*/ 104 h 160"/>
              <a:gd name="T98" fmla="*/ 160 w 192"/>
              <a:gd name="T99" fmla="*/ 102 h 160"/>
              <a:gd name="T100" fmla="*/ 167 w 192"/>
              <a:gd name="T101" fmla="*/ 88 h 160"/>
              <a:gd name="T102" fmla="*/ 188 w 192"/>
              <a:gd name="T103" fmla="*/ 88 h 160"/>
              <a:gd name="T104" fmla="*/ 192 w 192"/>
              <a:gd name="T105" fmla="*/ 84 h 160"/>
              <a:gd name="T106" fmla="*/ 188 w 192"/>
              <a:gd name="T107" fmla="*/ 80 h 1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92" h="160">
                <a:moveTo>
                  <a:pt x="188" y="80"/>
                </a:moveTo>
                <a:cubicBezTo>
                  <a:pt x="164" y="80"/>
                  <a:pt x="164" y="80"/>
                  <a:pt x="164" y="80"/>
                </a:cubicBezTo>
                <a:cubicBezTo>
                  <a:pt x="163" y="80"/>
                  <a:pt x="161" y="81"/>
                  <a:pt x="161" y="82"/>
                </a:cubicBezTo>
                <a:cubicBezTo>
                  <a:pt x="157" y="88"/>
                  <a:pt x="157" y="88"/>
                  <a:pt x="157" y="88"/>
                </a:cubicBezTo>
                <a:cubicBezTo>
                  <a:pt x="152" y="67"/>
                  <a:pt x="152" y="67"/>
                  <a:pt x="152" y="67"/>
                </a:cubicBezTo>
                <a:cubicBezTo>
                  <a:pt x="152" y="65"/>
                  <a:pt x="150" y="64"/>
                  <a:pt x="148" y="64"/>
                </a:cubicBezTo>
                <a:cubicBezTo>
                  <a:pt x="147" y="64"/>
                  <a:pt x="145" y="65"/>
                  <a:pt x="144" y="67"/>
                </a:cubicBezTo>
                <a:cubicBezTo>
                  <a:pt x="134" y="98"/>
                  <a:pt x="134" y="98"/>
                  <a:pt x="134" y="98"/>
                </a:cubicBezTo>
                <a:cubicBezTo>
                  <a:pt x="128" y="51"/>
                  <a:pt x="128" y="51"/>
                  <a:pt x="128" y="51"/>
                </a:cubicBezTo>
                <a:cubicBezTo>
                  <a:pt x="128" y="49"/>
                  <a:pt x="126" y="48"/>
                  <a:pt x="124" y="48"/>
                </a:cubicBezTo>
                <a:cubicBezTo>
                  <a:pt x="123" y="48"/>
                  <a:pt x="121" y="49"/>
                  <a:pt x="120" y="51"/>
                </a:cubicBezTo>
                <a:cubicBezTo>
                  <a:pt x="103" y="127"/>
                  <a:pt x="103" y="127"/>
                  <a:pt x="103" y="127"/>
                </a:cubicBezTo>
                <a:cubicBezTo>
                  <a:pt x="96" y="4"/>
                  <a:pt x="96" y="4"/>
                  <a:pt x="96" y="4"/>
                </a:cubicBezTo>
                <a:cubicBezTo>
                  <a:pt x="96" y="2"/>
                  <a:pt x="94" y="0"/>
                  <a:pt x="92" y="0"/>
                </a:cubicBezTo>
                <a:cubicBezTo>
                  <a:pt x="91" y="0"/>
                  <a:pt x="89" y="1"/>
                  <a:pt x="88" y="3"/>
                </a:cubicBezTo>
                <a:cubicBezTo>
                  <a:pt x="69" y="85"/>
                  <a:pt x="69" y="85"/>
                  <a:pt x="69" y="85"/>
                </a:cubicBezTo>
                <a:cubicBezTo>
                  <a:pt x="64" y="43"/>
                  <a:pt x="64" y="43"/>
                  <a:pt x="64" y="43"/>
                </a:cubicBezTo>
                <a:cubicBezTo>
                  <a:pt x="64" y="42"/>
                  <a:pt x="62" y="40"/>
                  <a:pt x="61" y="40"/>
                </a:cubicBezTo>
                <a:cubicBezTo>
                  <a:pt x="59" y="40"/>
                  <a:pt x="57" y="41"/>
                  <a:pt x="56" y="43"/>
                </a:cubicBezTo>
                <a:cubicBezTo>
                  <a:pt x="45" y="78"/>
                  <a:pt x="45" y="78"/>
                  <a:pt x="45" y="78"/>
                </a:cubicBezTo>
                <a:cubicBezTo>
                  <a:pt x="40" y="59"/>
                  <a:pt x="40" y="59"/>
                  <a:pt x="40" y="59"/>
                </a:cubicBezTo>
                <a:cubicBezTo>
                  <a:pt x="40" y="57"/>
                  <a:pt x="38" y="56"/>
                  <a:pt x="37" y="56"/>
                </a:cubicBezTo>
                <a:cubicBezTo>
                  <a:pt x="35" y="56"/>
                  <a:pt x="33" y="57"/>
                  <a:pt x="33" y="58"/>
                </a:cubicBezTo>
                <a:cubicBezTo>
                  <a:pt x="26" y="72"/>
                  <a:pt x="26" y="72"/>
                  <a:pt x="26" y="72"/>
                </a:cubicBezTo>
                <a:cubicBezTo>
                  <a:pt x="4" y="72"/>
                  <a:pt x="4" y="72"/>
                  <a:pt x="4" y="72"/>
                </a:cubicBezTo>
                <a:cubicBezTo>
                  <a:pt x="2" y="72"/>
                  <a:pt x="0" y="74"/>
                  <a:pt x="0" y="76"/>
                </a:cubicBezTo>
                <a:cubicBezTo>
                  <a:pt x="0" y="78"/>
                  <a:pt x="2" y="80"/>
                  <a:pt x="4" y="80"/>
                </a:cubicBezTo>
                <a:cubicBezTo>
                  <a:pt x="28" y="80"/>
                  <a:pt x="28" y="80"/>
                  <a:pt x="28" y="80"/>
                </a:cubicBezTo>
                <a:cubicBezTo>
                  <a:pt x="30" y="80"/>
                  <a:pt x="31" y="79"/>
                  <a:pt x="32" y="78"/>
                </a:cubicBezTo>
                <a:cubicBezTo>
                  <a:pt x="35" y="71"/>
                  <a:pt x="35" y="71"/>
                  <a:pt x="35" y="71"/>
                </a:cubicBezTo>
                <a:cubicBezTo>
                  <a:pt x="40" y="93"/>
                  <a:pt x="40" y="93"/>
                  <a:pt x="40" y="93"/>
                </a:cubicBezTo>
                <a:cubicBezTo>
                  <a:pt x="41" y="95"/>
                  <a:pt x="42" y="96"/>
                  <a:pt x="44" y="96"/>
                </a:cubicBezTo>
                <a:cubicBezTo>
                  <a:pt x="46" y="96"/>
                  <a:pt x="47" y="95"/>
                  <a:pt x="48" y="93"/>
                </a:cubicBezTo>
                <a:cubicBezTo>
                  <a:pt x="58" y="62"/>
                  <a:pt x="58" y="62"/>
                  <a:pt x="58" y="62"/>
                </a:cubicBezTo>
                <a:cubicBezTo>
                  <a:pt x="64" y="108"/>
                  <a:pt x="64" y="108"/>
                  <a:pt x="64" y="108"/>
                </a:cubicBezTo>
                <a:cubicBezTo>
                  <a:pt x="64" y="110"/>
                  <a:pt x="66" y="112"/>
                  <a:pt x="68" y="112"/>
                </a:cubicBezTo>
                <a:cubicBezTo>
                  <a:pt x="70" y="112"/>
                  <a:pt x="72" y="111"/>
                  <a:pt x="72" y="109"/>
                </a:cubicBezTo>
                <a:cubicBezTo>
                  <a:pt x="90" y="32"/>
                  <a:pt x="90" y="32"/>
                  <a:pt x="90" y="32"/>
                </a:cubicBezTo>
                <a:cubicBezTo>
                  <a:pt x="96" y="156"/>
                  <a:pt x="96" y="156"/>
                  <a:pt x="96" y="156"/>
                </a:cubicBezTo>
                <a:cubicBezTo>
                  <a:pt x="96" y="158"/>
                  <a:pt x="98" y="160"/>
                  <a:pt x="100" y="160"/>
                </a:cubicBezTo>
                <a:cubicBezTo>
                  <a:pt x="100" y="160"/>
                  <a:pt x="100" y="160"/>
                  <a:pt x="100" y="160"/>
                </a:cubicBezTo>
                <a:cubicBezTo>
                  <a:pt x="102" y="160"/>
                  <a:pt x="104" y="159"/>
                  <a:pt x="104" y="157"/>
                </a:cubicBezTo>
                <a:cubicBezTo>
                  <a:pt x="123" y="75"/>
                  <a:pt x="123" y="75"/>
                  <a:pt x="123" y="75"/>
                </a:cubicBezTo>
                <a:cubicBezTo>
                  <a:pt x="128" y="116"/>
                  <a:pt x="128" y="116"/>
                  <a:pt x="128" y="116"/>
                </a:cubicBezTo>
                <a:cubicBezTo>
                  <a:pt x="128" y="118"/>
                  <a:pt x="130" y="120"/>
                  <a:pt x="132" y="120"/>
                </a:cubicBezTo>
                <a:cubicBezTo>
                  <a:pt x="134" y="120"/>
                  <a:pt x="135" y="119"/>
                  <a:pt x="136" y="117"/>
                </a:cubicBezTo>
                <a:cubicBezTo>
                  <a:pt x="148" y="82"/>
                  <a:pt x="148" y="82"/>
                  <a:pt x="148" y="82"/>
                </a:cubicBezTo>
                <a:cubicBezTo>
                  <a:pt x="152" y="101"/>
                  <a:pt x="152" y="101"/>
                  <a:pt x="152" y="101"/>
                </a:cubicBezTo>
                <a:cubicBezTo>
                  <a:pt x="153" y="102"/>
                  <a:pt x="154" y="104"/>
                  <a:pt x="156" y="104"/>
                </a:cubicBezTo>
                <a:cubicBezTo>
                  <a:pt x="157" y="104"/>
                  <a:pt x="159" y="103"/>
                  <a:pt x="160" y="102"/>
                </a:cubicBezTo>
                <a:cubicBezTo>
                  <a:pt x="167" y="88"/>
                  <a:pt x="167" y="88"/>
                  <a:pt x="167" y="88"/>
                </a:cubicBezTo>
                <a:cubicBezTo>
                  <a:pt x="188" y="88"/>
                  <a:pt x="188" y="88"/>
                  <a:pt x="188" y="88"/>
                </a:cubicBezTo>
                <a:cubicBezTo>
                  <a:pt x="190" y="88"/>
                  <a:pt x="192" y="86"/>
                  <a:pt x="192" y="84"/>
                </a:cubicBezTo>
                <a:cubicBezTo>
                  <a:pt x="192" y="82"/>
                  <a:pt x="190" y="80"/>
                  <a:pt x="188" y="80"/>
                </a:cubicBezTo>
                <a:close/>
              </a:path>
            </a:pathLst>
          </a:custGeom>
          <a:solidFill>
            <a:schemeClr val="accent2"/>
          </a:solidFill>
          <a:ln>
            <a:noFill/>
          </a:ln>
        </p:spPr>
        <p:txBody>
          <a:bodyPr vert="horz" wrap="square" lIns="91390" tIns="45695" rIns="91390" bIns="45695" numCol="1" anchor="t" anchorCtr="0" compatLnSpc="1"/>
          <a:lstStyle/>
          <a:p>
            <a:endParaRPr lang="zh-CN" altLang="en-US" sz="1800">
              <a:latin typeface="Open Sans" panose="020B0606030504020204" charset="0"/>
              <a:ea typeface="Open Sans" panose="020B0606030504020204" charset="0"/>
              <a:cs typeface="+mn-ea"/>
              <a:sym typeface="Arial" panose="020B0604020202020204" pitchFamily="34" charset="0"/>
            </a:endParaRPr>
          </a:p>
        </p:txBody>
      </p:sp>
      <p:sp>
        <p:nvSpPr>
          <p:cNvPr id="16" name="椭圆 15"/>
          <p:cNvSpPr/>
          <p:nvPr>
            <p:custDataLst>
              <p:tags r:id="rId12"/>
            </p:custDataLst>
          </p:nvPr>
        </p:nvSpPr>
        <p:spPr>
          <a:xfrm flipH="1">
            <a:off x="869273" y="1092858"/>
            <a:ext cx="1391230" cy="1391230"/>
          </a:xfrm>
          <a:prstGeom prst="ellipse">
            <a:avLst/>
          </a:prstGeom>
          <a:no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latin typeface="Open Sans" panose="020B0606030504020204" charset="0"/>
              <a:ea typeface="Open Sans" panose="020B0606030504020204" charset="0"/>
              <a:cs typeface="+mn-ea"/>
              <a:sym typeface="Arial" panose="020B0604020202020204" pitchFamily="34" charset="0"/>
            </a:endParaRPr>
          </a:p>
        </p:txBody>
      </p:sp>
      <p:sp>
        <p:nvSpPr>
          <p:cNvPr id="18" name="Freeform 154"/>
          <p:cNvSpPr>
            <a:spLocks noEditPoints="1"/>
          </p:cNvSpPr>
          <p:nvPr>
            <p:custDataLst>
              <p:tags r:id="rId13"/>
            </p:custDataLst>
          </p:nvPr>
        </p:nvSpPr>
        <p:spPr bwMode="auto">
          <a:xfrm flipH="1">
            <a:off x="1346802" y="1586017"/>
            <a:ext cx="393435" cy="403472"/>
          </a:xfrm>
          <a:custGeom>
            <a:avLst/>
            <a:gdLst>
              <a:gd name="T0" fmla="*/ 80 w 91"/>
              <a:gd name="T1" fmla="*/ 44 h 93"/>
              <a:gd name="T2" fmla="*/ 87 w 91"/>
              <a:gd name="T3" fmla="*/ 37 h 93"/>
              <a:gd name="T4" fmla="*/ 87 w 91"/>
              <a:gd name="T5" fmla="*/ 23 h 93"/>
              <a:gd name="T6" fmla="*/ 68 w 91"/>
              <a:gd name="T7" fmla="*/ 4 h 93"/>
              <a:gd name="T8" fmla="*/ 54 w 91"/>
              <a:gd name="T9" fmla="*/ 4 h 93"/>
              <a:gd name="T10" fmla="*/ 47 w 91"/>
              <a:gd name="T11" fmla="*/ 11 h 93"/>
              <a:gd name="T12" fmla="*/ 80 w 91"/>
              <a:gd name="T13" fmla="*/ 44 h 93"/>
              <a:gd name="T14" fmla="*/ 52 w 91"/>
              <a:gd name="T15" fmla="*/ 23 h 93"/>
              <a:gd name="T16" fmla="*/ 68 w 91"/>
              <a:gd name="T17" fmla="*/ 39 h 93"/>
              <a:gd name="T18" fmla="*/ 77 w 91"/>
              <a:gd name="T19" fmla="*/ 48 h 93"/>
              <a:gd name="T20" fmla="*/ 43 w 91"/>
              <a:gd name="T21" fmla="*/ 81 h 93"/>
              <a:gd name="T22" fmla="*/ 34 w 91"/>
              <a:gd name="T23" fmla="*/ 73 h 93"/>
              <a:gd name="T24" fmla="*/ 19 w 91"/>
              <a:gd name="T25" fmla="*/ 59 h 93"/>
              <a:gd name="T26" fmla="*/ 41 w 91"/>
              <a:gd name="T27" fmla="*/ 37 h 93"/>
              <a:gd name="T28" fmla="*/ 39 w 91"/>
              <a:gd name="T29" fmla="*/ 34 h 93"/>
              <a:gd name="T30" fmla="*/ 16 w 91"/>
              <a:gd name="T31" fmla="*/ 57 h 93"/>
              <a:gd name="T32" fmla="*/ 10 w 91"/>
              <a:gd name="T33" fmla="*/ 48 h 93"/>
              <a:gd name="T34" fmla="*/ 43 w 91"/>
              <a:gd name="T35" fmla="*/ 14 h 93"/>
              <a:gd name="T36" fmla="*/ 52 w 91"/>
              <a:gd name="T37" fmla="*/ 23 h 93"/>
              <a:gd name="T38" fmla="*/ 4 w 91"/>
              <a:gd name="T39" fmla="*/ 69 h 93"/>
              <a:gd name="T40" fmla="*/ 0 w 91"/>
              <a:gd name="T41" fmla="*/ 86 h 93"/>
              <a:gd name="T42" fmla="*/ 6 w 91"/>
              <a:gd name="T43" fmla="*/ 93 h 93"/>
              <a:gd name="T44" fmla="*/ 24 w 91"/>
              <a:gd name="T45" fmla="*/ 89 h 93"/>
              <a:gd name="T46" fmla="*/ 4 w 91"/>
              <a:gd name="T47" fmla="*/ 69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91" h="93">
                <a:moveTo>
                  <a:pt x="80" y="44"/>
                </a:moveTo>
                <a:cubicBezTo>
                  <a:pt x="87" y="37"/>
                  <a:pt x="87" y="37"/>
                  <a:pt x="87" y="37"/>
                </a:cubicBezTo>
                <a:cubicBezTo>
                  <a:pt x="91" y="33"/>
                  <a:pt x="91" y="27"/>
                  <a:pt x="87" y="23"/>
                </a:cubicBezTo>
                <a:cubicBezTo>
                  <a:pt x="68" y="4"/>
                  <a:pt x="68" y="4"/>
                  <a:pt x="68" y="4"/>
                </a:cubicBezTo>
                <a:cubicBezTo>
                  <a:pt x="64" y="0"/>
                  <a:pt x="58" y="0"/>
                  <a:pt x="54" y="4"/>
                </a:cubicBezTo>
                <a:cubicBezTo>
                  <a:pt x="47" y="11"/>
                  <a:pt x="47" y="11"/>
                  <a:pt x="47" y="11"/>
                </a:cubicBezTo>
                <a:cubicBezTo>
                  <a:pt x="80" y="44"/>
                  <a:pt x="80" y="44"/>
                  <a:pt x="80" y="44"/>
                </a:cubicBezTo>
                <a:close/>
                <a:moveTo>
                  <a:pt x="52" y="23"/>
                </a:moveTo>
                <a:cubicBezTo>
                  <a:pt x="68" y="39"/>
                  <a:pt x="68" y="39"/>
                  <a:pt x="68" y="39"/>
                </a:cubicBezTo>
                <a:cubicBezTo>
                  <a:pt x="77" y="48"/>
                  <a:pt x="77" y="48"/>
                  <a:pt x="77" y="48"/>
                </a:cubicBezTo>
                <a:cubicBezTo>
                  <a:pt x="43" y="81"/>
                  <a:pt x="43" y="81"/>
                  <a:pt x="43" y="81"/>
                </a:cubicBezTo>
                <a:cubicBezTo>
                  <a:pt x="35" y="83"/>
                  <a:pt x="33" y="79"/>
                  <a:pt x="34" y="73"/>
                </a:cubicBezTo>
                <a:cubicBezTo>
                  <a:pt x="26" y="72"/>
                  <a:pt x="20" y="68"/>
                  <a:pt x="19" y="59"/>
                </a:cubicBezTo>
                <a:cubicBezTo>
                  <a:pt x="41" y="37"/>
                  <a:pt x="41" y="37"/>
                  <a:pt x="41" y="37"/>
                </a:cubicBezTo>
                <a:cubicBezTo>
                  <a:pt x="39" y="34"/>
                  <a:pt x="39" y="34"/>
                  <a:pt x="39" y="34"/>
                </a:cubicBezTo>
                <a:cubicBezTo>
                  <a:pt x="16" y="57"/>
                  <a:pt x="16" y="57"/>
                  <a:pt x="16" y="57"/>
                </a:cubicBezTo>
                <a:cubicBezTo>
                  <a:pt x="10" y="58"/>
                  <a:pt x="9" y="54"/>
                  <a:pt x="10" y="48"/>
                </a:cubicBezTo>
                <a:cubicBezTo>
                  <a:pt x="21" y="37"/>
                  <a:pt x="32" y="26"/>
                  <a:pt x="43" y="14"/>
                </a:cubicBezTo>
                <a:cubicBezTo>
                  <a:pt x="52" y="23"/>
                  <a:pt x="52" y="23"/>
                  <a:pt x="52" y="23"/>
                </a:cubicBezTo>
                <a:close/>
                <a:moveTo>
                  <a:pt x="4" y="69"/>
                </a:moveTo>
                <a:cubicBezTo>
                  <a:pt x="0" y="86"/>
                  <a:pt x="0" y="86"/>
                  <a:pt x="0" y="86"/>
                </a:cubicBezTo>
                <a:cubicBezTo>
                  <a:pt x="6" y="93"/>
                  <a:pt x="6" y="93"/>
                  <a:pt x="6" y="93"/>
                </a:cubicBezTo>
                <a:cubicBezTo>
                  <a:pt x="24" y="89"/>
                  <a:pt x="24" y="89"/>
                  <a:pt x="24" y="89"/>
                </a:cubicBezTo>
                <a:lnTo>
                  <a:pt x="4" y="69"/>
                </a:lnTo>
                <a:close/>
              </a:path>
            </a:pathLst>
          </a:custGeom>
          <a:solidFill>
            <a:schemeClr val="accent1"/>
          </a:solidFill>
          <a:ln>
            <a:noFill/>
          </a:ln>
        </p:spPr>
        <p:txBody>
          <a:bodyPr vert="horz" wrap="square" lIns="91390" tIns="45695" rIns="91390" bIns="45695" numCol="1" anchor="t" anchorCtr="0" compatLnSpc="1"/>
          <a:lstStyle/>
          <a:p>
            <a:endParaRPr lang="zh-CN" altLang="en-US" sz="1800">
              <a:latin typeface="Open Sans" panose="020B0606030504020204" charset="0"/>
              <a:ea typeface="Open Sans" panose="020B0606030504020204" charset="0"/>
              <a:cs typeface="+mn-ea"/>
              <a:sym typeface="Arial" panose="020B0604020202020204" pitchFamily="34" charset="0"/>
            </a:endParaRPr>
          </a:p>
        </p:txBody>
      </p:sp>
      <p:sp>
        <p:nvSpPr>
          <p:cNvPr id="21" name="TextBox 15"/>
          <p:cNvSpPr txBox="1"/>
          <p:nvPr>
            <p:custDataLst>
              <p:tags r:id="rId14"/>
            </p:custDataLst>
          </p:nvPr>
        </p:nvSpPr>
        <p:spPr>
          <a:xfrm>
            <a:off x="506730" y="2650621"/>
            <a:ext cx="2291296" cy="3882894"/>
          </a:xfrm>
          <a:prstGeom prst="rect">
            <a:avLst/>
          </a:prstGeom>
          <a:noFill/>
        </p:spPr>
        <p:txBody>
          <a:bodyPr wrap="square" rtlCol="0" anchor="ctr" anchorCtr="0">
            <a:noAutofit/>
          </a:bodyPr>
          <a:lstStyle/>
          <a:p>
            <a:pPr algn="ctr"/>
            <a:r>
              <a:rPr lang="en-US" altLang="zh-CN" b="1" dirty="0">
                <a:latin typeface="Open Sans" panose="020B0606030504020204" charset="0"/>
                <a:ea typeface="Open Sans" panose="020B0606030504020204" charset="0"/>
                <a:cs typeface="+mn-ea"/>
                <a:sym typeface="Arial" panose="020B0604020202020204" pitchFamily="34" charset="0"/>
              </a:rPr>
              <a:t>Liberlaisme</a:t>
            </a:r>
            <a:endParaRPr lang="en-US" altLang="zh-CN" b="1" dirty="0">
              <a:latin typeface="Open Sans" panose="020B0606030504020204" charset="0"/>
              <a:ea typeface="Open Sans" panose="020B0606030504020204" charset="0"/>
              <a:cs typeface="+mn-ea"/>
              <a:sym typeface="Arial" panose="020B0604020202020204" pitchFamily="34" charset="0"/>
            </a:endParaRPr>
          </a:p>
          <a:p>
            <a:pPr algn="ctr"/>
            <a:endParaRPr lang="en-US" altLang="zh-CN" b="1" dirty="0">
              <a:latin typeface="Open Sans" panose="020B0606030504020204" charset="0"/>
              <a:ea typeface="Open Sans" panose="020B0606030504020204" charset="0"/>
              <a:cs typeface="+mn-ea"/>
              <a:sym typeface="Arial" panose="020B0604020202020204" pitchFamily="34" charset="0"/>
            </a:endParaRPr>
          </a:p>
          <a:p>
            <a:pPr algn="just"/>
            <a:r>
              <a:rPr lang="en-US" altLang="zh-CN" b="1" dirty="0">
                <a:latin typeface="Open Sans" panose="020B0606030504020204" charset="0"/>
                <a:ea typeface="Open Sans" panose="020B0606030504020204" charset="0"/>
                <a:cs typeface="+mn-ea"/>
                <a:sym typeface="Arial" panose="020B0604020202020204" pitchFamily="34" charset="0"/>
              </a:rPr>
              <a:t>Berawal dari revolusi Perancis abad 18. Yaitu protes terhadap adanya perbedaan kelas.  yg memiliki hak istimewa dan yang tidak memiliki hak</a:t>
            </a:r>
            <a:endParaRPr lang="en-US" altLang="zh-CN" b="1" dirty="0">
              <a:latin typeface="Open Sans" panose="020B0606030504020204" charset="0"/>
              <a:ea typeface="Open Sans" panose="020B0606030504020204" charset="0"/>
              <a:cs typeface="+mn-ea"/>
              <a:sym typeface="Arial" panose="020B0604020202020204" pitchFamily="34" charset="0"/>
            </a:endParaRPr>
          </a:p>
        </p:txBody>
      </p:sp>
      <p:sp>
        <p:nvSpPr>
          <p:cNvPr id="23" name="Shape 63"/>
          <p:cNvSpPr/>
          <p:nvPr>
            <p:custDataLst>
              <p:tags r:id="rId15"/>
            </p:custDataLst>
          </p:nvPr>
        </p:nvSpPr>
        <p:spPr>
          <a:xfrm>
            <a:off x="3076575" y="2715260"/>
            <a:ext cx="2921000" cy="3023870"/>
          </a:xfrm>
          <a:prstGeom prst="rect">
            <a:avLst/>
          </a:prstGeom>
        </p:spPr>
        <p:txBody>
          <a:bodyPr vert="horz" wrap="square" lIns="108745" tIns="54373" rIns="108745" bIns="54373" rtlCol="0">
            <a:noAutofit/>
          </a:bodyPr>
          <a:lstStyle/>
          <a:p>
            <a:pPr algn="just" defTabSz="1087755">
              <a:lnSpc>
                <a:spcPct val="150000"/>
              </a:lnSpc>
              <a:spcBef>
                <a:spcPct val="20000"/>
              </a:spcBef>
            </a:pPr>
            <a:r>
              <a:rPr lang="en-US" altLang="zh-CN" sz="2000" b="1" dirty="0">
                <a:latin typeface="Open Sans" panose="020B0606030504020204" charset="0"/>
                <a:ea typeface="Open Sans" panose="020B0606030504020204" charset="0"/>
                <a:cs typeface="+mn-ea"/>
                <a:sym typeface="Arial" panose="020B0604020202020204" pitchFamily="34" charset="0"/>
              </a:rPr>
              <a:t>Komunisme</a:t>
            </a:r>
            <a:endParaRPr lang="en-US" altLang="zh-CN" sz="2000" b="1" dirty="0">
              <a:latin typeface="Open Sans" panose="020B0606030504020204" charset="0"/>
              <a:ea typeface="Open Sans" panose="020B0606030504020204" charset="0"/>
              <a:cs typeface="+mn-ea"/>
              <a:sym typeface="Arial" panose="020B0604020202020204" pitchFamily="34" charset="0"/>
            </a:endParaRPr>
          </a:p>
          <a:p>
            <a:pPr algn="just" defTabSz="1087755">
              <a:lnSpc>
                <a:spcPct val="150000"/>
              </a:lnSpc>
              <a:spcBef>
                <a:spcPct val="20000"/>
              </a:spcBef>
            </a:pPr>
            <a:r>
              <a:rPr lang="en-US" altLang="zh-CN" sz="2000" b="1" dirty="0">
                <a:latin typeface="Open Sans" panose="020B0606030504020204" charset="0"/>
                <a:ea typeface="Open Sans" panose="020B0606030504020204" charset="0"/>
                <a:cs typeface="+mn-ea"/>
                <a:sym typeface="Arial" panose="020B0604020202020204" pitchFamily="34" charset="0"/>
              </a:rPr>
              <a:t>beawal dari Jerman. Karena adanya kesenjanganekonomi di masyarakat. </a:t>
            </a:r>
            <a:endParaRPr lang="en-US" altLang="zh-CN" sz="2000" b="1" dirty="0">
              <a:latin typeface="Open Sans" panose="020B0606030504020204" charset="0"/>
              <a:ea typeface="Open Sans" panose="020B0606030504020204" charset="0"/>
              <a:cs typeface="+mn-ea"/>
              <a:sym typeface="Arial" panose="020B0604020202020204" pitchFamily="34" charset="0"/>
            </a:endParaRPr>
          </a:p>
        </p:txBody>
      </p:sp>
      <p:sp>
        <p:nvSpPr>
          <p:cNvPr id="26" name="Shape 63"/>
          <p:cNvSpPr/>
          <p:nvPr>
            <p:custDataLst>
              <p:tags r:id="rId16"/>
            </p:custDataLst>
          </p:nvPr>
        </p:nvSpPr>
        <p:spPr>
          <a:xfrm>
            <a:off x="6296660" y="3247390"/>
            <a:ext cx="2510155" cy="3286760"/>
          </a:xfrm>
          <a:prstGeom prst="rect">
            <a:avLst/>
          </a:prstGeom>
        </p:spPr>
        <p:txBody>
          <a:bodyPr vert="horz" wrap="square" lIns="108745" tIns="54373" rIns="108745" bIns="54373" rtlCol="0">
            <a:noAutofit/>
          </a:bodyPr>
          <a:lstStyle/>
          <a:p>
            <a:pPr algn="just" defTabSz="1087755">
              <a:lnSpc>
                <a:spcPct val="150000"/>
              </a:lnSpc>
              <a:spcBef>
                <a:spcPct val="20000"/>
              </a:spcBef>
            </a:pPr>
            <a:r>
              <a:rPr lang="en-US" altLang="zh-CN" sz="2000" dirty="0">
                <a:latin typeface="Open Sans" panose="020B0606030504020204" charset="0"/>
                <a:ea typeface="Open Sans" panose="020B0606030504020204" charset="0"/>
                <a:cs typeface="+mn-ea"/>
                <a:sym typeface="Arial" panose="020B0604020202020204" pitchFamily="34" charset="0"/>
              </a:rPr>
              <a:t>Idiologi ini lahir disebabkan oleh  ketidakstabilan politik, ekonomi dan sosial masy. di Italia akibat kalah perang dunia I.</a:t>
            </a:r>
            <a:endParaRPr lang="en-US" altLang="zh-CN" sz="2000" dirty="0">
              <a:latin typeface="Open Sans" panose="020B0606030504020204" charset="0"/>
              <a:ea typeface="Open Sans" panose="020B0606030504020204" charset="0"/>
              <a:cs typeface="+mn-ea"/>
              <a:sym typeface="Arial" panose="020B0604020202020204" pitchFamily="34" charset="0"/>
            </a:endParaRPr>
          </a:p>
        </p:txBody>
      </p:sp>
      <p:sp>
        <p:nvSpPr>
          <p:cNvPr id="27" name="TextBox 15"/>
          <p:cNvSpPr txBox="1"/>
          <p:nvPr>
            <p:custDataLst>
              <p:tags r:id="rId17"/>
            </p:custDataLst>
          </p:nvPr>
        </p:nvSpPr>
        <p:spPr>
          <a:xfrm>
            <a:off x="6296708" y="2848823"/>
            <a:ext cx="2291091" cy="398780"/>
          </a:xfrm>
          <a:prstGeom prst="rect">
            <a:avLst/>
          </a:prstGeom>
          <a:noFill/>
        </p:spPr>
        <p:txBody>
          <a:bodyPr wrap="square" rtlCol="0" anchor="ctr" anchorCtr="0">
            <a:spAutoFit/>
          </a:bodyPr>
          <a:lstStyle/>
          <a:p>
            <a:pPr algn="ctr"/>
            <a:r>
              <a:rPr lang="en-US" altLang="zh-CN" sz="2000" b="1" dirty="0">
                <a:latin typeface="Open Sans" panose="020B0606030504020204" charset="0"/>
                <a:ea typeface="Open Sans" panose="020B0606030504020204" charset="0"/>
                <a:cs typeface="+mn-ea"/>
                <a:sym typeface="Arial" panose="020B0604020202020204" pitchFamily="34" charset="0"/>
              </a:rPr>
              <a:t>Fasisme</a:t>
            </a:r>
            <a:endParaRPr lang="en-US" altLang="zh-CN" sz="2000" b="1" dirty="0">
              <a:latin typeface="Open Sans" panose="020B0606030504020204" charset="0"/>
              <a:ea typeface="Open Sans" panose="020B0606030504020204" charset="0"/>
              <a:cs typeface="+mn-ea"/>
              <a:sym typeface="Arial" panose="020B0604020202020204" pitchFamily="34" charset="0"/>
            </a:endParaRPr>
          </a:p>
        </p:txBody>
      </p:sp>
      <p:sp>
        <p:nvSpPr>
          <p:cNvPr id="29" name="Shape 63"/>
          <p:cNvSpPr/>
          <p:nvPr>
            <p:custDataLst>
              <p:tags r:id="rId18"/>
            </p:custDataLst>
          </p:nvPr>
        </p:nvSpPr>
        <p:spPr>
          <a:xfrm>
            <a:off x="9191625" y="3410585"/>
            <a:ext cx="2574290" cy="2669540"/>
          </a:xfrm>
          <a:prstGeom prst="rect">
            <a:avLst/>
          </a:prstGeom>
        </p:spPr>
        <p:txBody>
          <a:bodyPr vert="horz" wrap="square" lIns="108745" tIns="54373" rIns="108745" bIns="54373" rtlCol="0">
            <a:noAutofit/>
          </a:bodyPr>
          <a:lstStyle/>
          <a:p>
            <a:pPr algn="just" defTabSz="1087755">
              <a:lnSpc>
                <a:spcPct val="150000"/>
              </a:lnSpc>
              <a:spcBef>
                <a:spcPct val="20000"/>
              </a:spcBef>
            </a:pPr>
            <a:r>
              <a:rPr lang="en-US" altLang="zh-CN" sz="2000" dirty="0">
                <a:latin typeface="Open Sans" panose="020B0606030504020204" charset="0"/>
                <a:ea typeface="Open Sans" panose="020B0606030504020204" charset="0"/>
                <a:cs typeface="+mn-ea"/>
                <a:sym typeface="Arial" panose="020B0604020202020204" pitchFamily="34" charset="0"/>
              </a:rPr>
              <a:t>Lahir dari nilai-nilai sosial, budaya dan realita masyarakat Indonesia yang ingin merdeka</a:t>
            </a:r>
            <a:endParaRPr lang="en-US" altLang="zh-CN" sz="2000" dirty="0">
              <a:latin typeface="Open Sans" panose="020B0606030504020204" charset="0"/>
              <a:ea typeface="Open Sans" panose="020B0606030504020204" charset="0"/>
              <a:cs typeface="+mn-ea"/>
              <a:sym typeface="Arial" panose="020B0604020202020204" pitchFamily="34" charset="0"/>
            </a:endParaRPr>
          </a:p>
        </p:txBody>
      </p:sp>
      <p:sp>
        <p:nvSpPr>
          <p:cNvPr id="30" name="TextBox 15"/>
          <p:cNvSpPr txBox="1"/>
          <p:nvPr>
            <p:custDataLst>
              <p:tags r:id="rId19"/>
            </p:custDataLst>
          </p:nvPr>
        </p:nvSpPr>
        <p:spPr>
          <a:xfrm>
            <a:off x="9191679" y="2900893"/>
            <a:ext cx="2291091" cy="368300"/>
          </a:xfrm>
          <a:prstGeom prst="rect">
            <a:avLst/>
          </a:prstGeom>
          <a:noFill/>
        </p:spPr>
        <p:txBody>
          <a:bodyPr wrap="square" rtlCol="0" anchor="ctr" anchorCtr="0">
            <a:spAutoFit/>
          </a:bodyPr>
          <a:lstStyle/>
          <a:p>
            <a:pPr algn="ctr"/>
            <a:r>
              <a:rPr lang="en-US" altLang="zh-CN" b="1" dirty="0">
                <a:latin typeface="Open Sans" panose="020B0606030504020204" charset="0"/>
                <a:ea typeface="Open Sans" panose="020B0606030504020204" charset="0"/>
                <a:cs typeface="+mn-ea"/>
                <a:sym typeface="Arial" panose="020B0604020202020204" pitchFamily="34" charset="0"/>
              </a:rPr>
              <a:t>Pancasila</a:t>
            </a:r>
            <a:r>
              <a:rPr lang="zh-CN" altLang="en-US" b="1" dirty="0">
                <a:latin typeface="Open Sans" panose="020B0606030504020204" charset="0"/>
                <a:ea typeface="Open Sans" panose="020B0606030504020204" charset="0"/>
                <a:cs typeface="+mn-ea"/>
                <a:sym typeface="Arial" panose="020B0604020202020204" pitchFamily="34" charset="0"/>
              </a:rPr>
              <a:t> </a:t>
            </a:r>
            <a:endParaRPr lang="zh-CN" altLang="en-US" b="1" dirty="0">
              <a:latin typeface="Open Sans" panose="020B0606030504020204" charset="0"/>
              <a:ea typeface="Open Sans" panose="020B0606030504020204" charset="0"/>
              <a:cs typeface="+mn-ea"/>
              <a:sym typeface="Arial" panose="020B0604020202020204" pitchFamily="34" charset="0"/>
            </a:endParaRPr>
          </a:p>
        </p:txBody>
      </p:sp>
    </p:spTree>
  </p:cSld>
  <p:clrMapOvr>
    <a:masterClrMapping/>
  </p:clrMapOvr>
</p:sld>
</file>

<file path=ppt/tags/tag1.xml><?xml version="1.0" encoding="utf-8"?>
<p:tagLst xmlns:p="http://schemas.openxmlformats.org/presentationml/2006/main">
  <p:tag name="KSO_WM_DIAGRAM_VIRTUALLY_FRAME" val="{&quot;height&quot;:381.731496062992,&quot;left&quot;:511.6437007874016,&quot;top&quot;:96.05748031496063,&quot;width&quot;:359.1841732283465}"/>
</p:tagLst>
</file>

<file path=ppt/tags/tag10.xml><?xml version="1.0" encoding="utf-8"?>
<p:tagLst xmlns:p="http://schemas.openxmlformats.org/presentationml/2006/main">
  <p:tag name="KSO_WM_DIAGRAM_VIRTUALLY_FRAME" val="{&quot;height&quot;:317.731496062992,&quot;left&quot;:511.6437007874016,&quot;top&quot;:96.05748031496063,&quot;width&quot;:359.1841732283465}"/>
</p:tagLst>
</file>

<file path=ppt/tags/tag11.xml><?xml version="1.0" encoding="utf-8"?>
<p:tagLst xmlns:p="http://schemas.openxmlformats.org/presentationml/2006/main">
  <p:tag name="KSO_WM_DIAGRAM_VIRTUALLY_FRAME" val="{&quot;height&quot;:438.12976377952765,&quot;left&quot;:39.9,&quot;top&quot;:76.3702362204724,&quot;width&quot;:886.55}"/>
</p:tagLst>
</file>

<file path=ppt/tags/tag12.xml><?xml version="1.0" encoding="utf-8"?>
<p:tagLst xmlns:p="http://schemas.openxmlformats.org/presentationml/2006/main">
  <p:tag name="KSO_WM_DIAGRAM_VIRTUALLY_FRAME" val="{&quot;height&quot;:438.12976377952765,&quot;left&quot;:39.9,&quot;top&quot;:76.3702362204724,&quot;width&quot;:886.55}"/>
</p:tagLst>
</file>

<file path=ppt/tags/tag13.xml><?xml version="1.0" encoding="utf-8"?>
<p:tagLst xmlns:p="http://schemas.openxmlformats.org/presentationml/2006/main">
  <p:tag name="KSO_WM_DIAGRAM_VIRTUALLY_FRAME" val="{&quot;height&quot;:438.12976377952765,&quot;left&quot;:39.9,&quot;top&quot;:76.3702362204724,&quot;width&quot;:886.55}"/>
</p:tagLst>
</file>

<file path=ppt/tags/tag14.xml><?xml version="1.0" encoding="utf-8"?>
<p:tagLst xmlns:p="http://schemas.openxmlformats.org/presentationml/2006/main">
  <p:tag name="KSO_WM_DIAGRAM_VIRTUALLY_FRAME" val="{&quot;height&quot;:438.12976377952765,&quot;left&quot;:39.9,&quot;top&quot;:76.3702362204724,&quot;width&quot;:886.55}"/>
</p:tagLst>
</file>

<file path=ppt/tags/tag15.xml><?xml version="1.0" encoding="utf-8"?>
<p:tagLst xmlns:p="http://schemas.openxmlformats.org/presentationml/2006/main">
  <p:tag name="KSO_WM_DIAGRAM_VIRTUALLY_FRAME" val="{&quot;height&quot;:438.12976377952765,&quot;left&quot;:39.9,&quot;top&quot;:76.3702362204724,&quot;width&quot;:886.55}"/>
</p:tagLst>
</file>

<file path=ppt/tags/tag16.xml><?xml version="1.0" encoding="utf-8"?>
<p:tagLst xmlns:p="http://schemas.openxmlformats.org/presentationml/2006/main">
  <p:tag name="KSO_WM_DIAGRAM_VIRTUALLY_FRAME" val="{&quot;height&quot;:438.12976377952765,&quot;left&quot;:39.9,&quot;top&quot;:76.3702362204724,&quot;width&quot;:886.55}"/>
</p:tagLst>
</file>

<file path=ppt/tags/tag17.xml><?xml version="1.0" encoding="utf-8"?>
<p:tagLst xmlns:p="http://schemas.openxmlformats.org/presentationml/2006/main">
  <p:tag name="KSO_WM_DIAGRAM_VIRTUALLY_FRAME" val="{&quot;height&quot;:438.12976377952765,&quot;left&quot;:39.9,&quot;top&quot;:76.3702362204724,&quot;width&quot;:886.55}"/>
</p:tagLst>
</file>

<file path=ppt/tags/tag18.xml><?xml version="1.0" encoding="utf-8"?>
<p:tagLst xmlns:p="http://schemas.openxmlformats.org/presentationml/2006/main">
  <p:tag name="KSO_WM_DIAGRAM_VIRTUALLY_FRAME" val="{&quot;height&quot;:438.12976377952765,&quot;left&quot;:39.9,&quot;top&quot;:76.3702362204724,&quot;width&quot;:886.55}"/>
</p:tagLst>
</file>

<file path=ppt/tags/tag19.xml><?xml version="1.0" encoding="utf-8"?>
<p:tagLst xmlns:p="http://schemas.openxmlformats.org/presentationml/2006/main">
  <p:tag name="KSO_WM_DIAGRAM_VIRTUALLY_FRAME" val="{&quot;height&quot;:438.12976377952765,&quot;left&quot;:39.9,&quot;top&quot;:76.3702362204724,&quot;width&quot;:886.55}"/>
</p:tagLst>
</file>

<file path=ppt/tags/tag2.xml><?xml version="1.0" encoding="utf-8"?>
<p:tagLst xmlns:p="http://schemas.openxmlformats.org/presentationml/2006/main">
  <p:tag name="KSO_WM_DIAGRAM_VIRTUALLY_FRAME" val="{&quot;height&quot;:381.731496062992,&quot;left&quot;:511.6437007874016,&quot;top&quot;:96.05748031496063,&quot;width&quot;:359.1841732283465}"/>
</p:tagLst>
</file>

<file path=ppt/tags/tag20.xml><?xml version="1.0" encoding="utf-8"?>
<p:tagLst xmlns:p="http://schemas.openxmlformats.org/presentationml/2006/main">
  <p:tag name="KSO_WM_DIAGRAM_VIRTUALLY_FRAME" val="{&quot;height&quot;:438.12976377952765,&quot;left&quot;:39.9,&quot;top&quot;:76.3702362204724,&quot;width&quot;:886.55}"/>
</p:tagLst>
</file>

<file path=ppt/tags/tag21.xml><?xml version="1.0" encoding="utf-8"?>
<p:tagLst xmlns:p="http://schemas.openxmlformats.org/presentationml/2006/main">
  <p:tag name="KSO_WM_DIAGRAM_VIRTUALLY_FRAME" val="{&quot;height&quot;:438.12976377952765,&quot;left&quot;:39.9,&quot;top&quot;:76.3702362204724,&quot;width&quot;:886.55}"/>
</p:tagLst>
</file>

<file path=ppt/tags/tag22.xml><?xml version="1.0" encoding="utf-8"?>
<p:tagLst xmlns:p="http://schemas.openxmlformats.org/presentationml/2006/main">
  <p:tag name="KSO_WM_DIAGRAM_VIRTUALLY_FRAME" val="{&quot;height&quot;:438.12976377952765,&quot;left&quot;:39.9,&quot;top&quot;:76.3702362204724,&quot;width&quot;:886.55}"/>
</p:tagLst>
</file>

<file path=ppt/tags/tag23.xml><?xml version="1.0" encoding="utf-8"?>
<p:tagLst xmlns:p="http://schemas.openxmlformats.org/presentationml/2006/main">
  <p:tag name="KSO_WM_DIAGRAM_VIRTUALLY_FRAME" val="{&quot;height&quot;:438.12976377952765,&quot;left&quot;:39.9,&quot;top&quot;:76.3702362204724,&quot;width&quot;:886.55}"/>
</p:tagLst>
</file>

<file path=ppt/tags/tag24.xml><?xml version="1.0" encoding="utf-8"?>
<p:tagLst xmlns:p="http://schemas.openxmlformats.org/presentationml/2006/main">
  <p:tag name="KSO_WM_DIAGRAM_VIRTUALLY_FRAME" val="{&quot;height&quot;:438.12976377952765,&quot;left&quot;:39.9,&quot;top&quot;:76.3702362204724,&quot;width&quot;:886.55}"/>
</p:tagLst>
</file>

<file path=ppt/tags/tag25.xml><?xml version="1.0" encoding="utf-8"?>
<p:tagLst xmlns:p="http://schemas.openxmlformats.org/presentationml/2006/main">
  <p:tag name="KSO_WM_DIAGRAM_VIRTUALLY_FRAME" val="{&quot;height&quot;:438.12976377952765,&quot;left&quot;:39.9,&quot;top&quot;:76.3702362204724,&quot;width&quot;:886.55}"/>
</p:tagLst>
</file>

<file path=ppt/tags/tag26.xml><?xml version="1.0" encoding="utf-8"?>
<p:tagLst xmlns:p="http://schemas.openxmlformats.org/presentationml/2006/main">
  <p:tag name="KSO_WM_DIAGRAM_VIRTUALLY_FRAME" val="{&quot;height&quot;:438.12976377952765,&quot;left&quot;:39.9,&quot;top&quot;:76.3702362204724,&quot;width&quot;:886.55}"/>
</p:tagLst>
</file>

<file path=ppt/tags/tag27.xml><?xml version="1.0" encoding="utf-8"?>
<p:tagLst xmlns:p="http://schemas.openxmlformats.org/presentationml/2006/main">
  <p:tag name="KSO_WM_DIAGRAM_VIRTUALLY_FRAME" val="{&quot;height&quot;:438.12976377952765,&quot;left&quot;:39.9,&quot;top&quot;:76.3702362204724,&quot;width&quot;:886.55}"/>
</p:tagLst>
</file>

<file path=ppt/tags/tag28.xml><?xml version="1.0" encoding="utf-8"?>
<p:tagLst xmlns:p="http://schemas.openxmlformats.org/presentationml/2006/main">
  <p:tag name="KSO_WM_DIAGRAM_VIRTUALLY_FRAME" val="{&quot;height&quot;:438.12976377952765,&quot;left&quot;:39.9,&quot;top&quot;:76.3702362204724,&quot;width&quot;:886.55}"/>
</p:tagLst>
</file>

<file path=ppt/tags/tag29.xml><?xml version="1.0" encoding="utf-8"?>
<p:tagLst xmlns:p="http://schemas.openxmlformats.org/presentationml/2006/main">
  <p:tag name="KSO_WM_DIAGRAM_VIRTUALLY_FRAME" val="{&quot;height&quot;:438.12976377952765,&quot;left&quot;:39.9,&quot;top&quot;:76.3702362204724,&quot;width&quot;:886.55}"/>
</p:tagLst>
</file>

<file path=ppt/tags/tag3.xml><?xml version="1.0" encoding="utf-8"?>
<p:tagLst xmlns:p="http://schemas.openxmlformats.org/presentationml/2006/main">
  <p:tag name="KSO_WM_DIAGRAM_VIRTUALLY_FRAME" val="{&quot;height&quot;:381.731496062992,&quot;left&quot;:511.6437007874016,&quot;top&quot;:96.05748031496063,&quot;width&quot;:359.1841732283465}"/>
</p:tagLst>
</file>

<file path=ppt/tags/tag30.xml><?xml version="1.0" encoding="utf-8"?>
<p:tagLst xmlns:p="http://schemas.openxmlformats.org/presentationml/2006/main">
  <p:tag name="KSO_WPP_MARK_KEY" val="d7f09ffa-f9c0-4bda-b565-b377fb452f3e"/>
  <p:tag name="COMMONDATA" val="eyJoZGlkIjoiMmNmYmEwOWQ4Y2Q0M2IxMGZkNjI4ZjhkZDQyNzg1OTYifQ=="/>
</p:tagLst>
</file>

<file path=ppt/tags/tag4.xml><?xml version="1.0" encoding="utf-8"?>
<p:tagLst xmlns:p="http://schemas.openxmlformats.org/presentationml/2006/main">
  <p:tag name="KSO_WM_DIAGRAM_VIRTUALLY_FRAME" val="{&quot;height&quot;:381.731496062992,&quot;left&quot;:511.6437007874016,&quot;top&quot;:96.05748031496063,&quot;width&quot;:359.1841732283465}"/>
</p:tagLst>
</file>

<file path=ppt/tags/tag5.xml><?xml version="1.0" encoding="utf-8"?>
<p:tagLst xmlns:p="http://schemas.openxmlformats.org/presentationml/2006/main">
  <p:tag name="KSO_WM_DIAGRAM_VIRTUALLY_FRAME" val="{&quot;height&quot;:381.731496062992,&quot;left&quot;:511.6437007874016,&quot;top&quot;:96.05748031496063,&quot;width&quot;:359.1841732283465}"/>
</p:tagLst>
</file>

<file path=ppt/tags/tag6.xml><?xml version="1.0" encoding="utf-8"?>
<p:tagLst xmlns:p="http://schemas.openxmlformats.org/presentationml/2006/main">
  <p:tag name="KSO_WM_DIAGRAM_VIRTUALLY_FRAME" val="{&quot;height&quot;:381.731496062992,&quot;left&quot;:511.6437007874016,&quot;top&quot;:96.05748031496063,&quot;width&quot;:359.1841732283465}"/>
</p:tagLst>
</file>

<file path=ppt/tags/tag7.xml><?xml version="1.0" encoding="utf-8"?>
<p:tagLst xmlns:p="http://schemas.openxmlformats.org/presentationml/2006/main">
  <p:tag name="KSO_WM_DIAGRAM_VIRTUALLY_FRAME" val="{&quot;height&quot;:381.731496062992,&quot;left&quot;:511.6437007874016,&quot;top&quot;:96.05748031496063,&quot;width&quot;:359.1841732283465}"/>
</p:tagLst>
</file>

<file path=ppt/tags/tag8.xml><?xml version="1.0" encoding="utf-8"?>
<p:tagLst xmlns:p="http://schemas.openxmlformats.org/presentationml/2006/main">
  <p:tag name="KSO_WM_DIAGRAM_VIRTUALLY_FRAME" val="{&quot;height&quot;:381.731496062992,&quot;left&quot;:511.6437007874016,&quot;top&quot;:96.05748031496063,&quot;width&quot;:359.1841732283465}"/>
</p:tagLst>
</file>

<file path=ppt/tags/tag9.xml><?xml version="1.0" encoding="utf-8"?>
<p:tagLst xmlns:p="http://schemas.openxmlformats.org/presentationml/2006/main">
  <p:tag name="KSO_WM_DIAGRAM_VIRTUALLY_FRAME" val="{&quot;height&quot;:317.73149606299205,&quot;left&quot;:511.6437007874016,&quot;top&quot;:96.05748031496063,&quot;width&quot;:359.1841732283465}"/>
</p:tagLst>
</file>

<file path=ppt/theme/theme1.xml><?xml version="1.0" encoding="utf-8"?>
<a:theme xmlns:a="http://schemas.openxmlformats.org/drawingml/2006/main" name="Office 主题​​">
  <a:themeElements>
    <a:clrScheme name="自定义 348">
      <a:dk1>
        <a:sysClr val="windowText" lastClr="000000"/>
      </a:dk1>
      <a:lt1>
        <a:sysClr val="window" lastClr="FFFFFF"/>
      </a:lt1>
      <a:dk2>
        <a:srgbClr val="44546A"/>
      </a:dk2>
      <a:lt2>
        <a:srgbClr val="E7E6E6"/>
      </a:lt2>
      <a:accent1>
        <a:srgbClr val="F38F1E"/>
      </a:accent1>
      <a:accent2>
        <a:srgbClr val="262626"/>
      </a:accent2>
      <a:accent3>
        <a:srgbClr val="3F3F3F"/>
      </a:accent3>
      <a:accent4>
        <a:srgbClr val="F38F1E"/>
      </a:accent4>
      <a:accent5>
        <a:srgbClr val="262626"/>
      </a:accent5>
      <a:accent6>
        <a:srgbClr val="3F3F3F"/>
      </a:accent6>
      <a:hlink>
        <a:srgbClr val="0563C1"/>
      </a:hlink>
      <a:folHlink>
        <a:srgbClr val="954F72"/>
      </a:folHlink>
    </a:clrScheme>
    <a:fontScheme name="tfwlsy0h">
      <a:majorFont>
        <a:latin typeface="Open Sans"/>
        <a:ea typeface="Open Sans"/>
        <a:cs typeface=""/>
      </a:majorFont>
      <a:minorFont>
        <a:latin typeface="Open Sans"/>
        <a:ea typeface="Open Sans"/>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Open Sans"/>
        <a:ea typeface=""/>
        <a:cs typeface=""/>
        <a:font script="Jpan" typeface="游ゴシック"/>
        <a:font script="Hang" typeface="맑은 고딕"/>
        <a:font script="Hans" typeface="Open Sans"/>
        <a:font script="Hant" typeface="新細明體"/>
        <a:font script="Arab" typeface="Open Sans"/>
        <a:font script="Hebr" typeface="Open Sans"/>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Open Sans"/>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Open Sans"/>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Open Sans"/>
        <a:ea typeface=""/>
        <a:cs typeface=""/>
        <a:font script="Jpan" typeface="ＭＳ Ｐゴシック"/>
        <a:font script="Hang" typeface="맑은 고딕"/>
        <a:font script="Hans" typeface="Open Sans"/>
        <a:font script="Hant" typeface="新細明體"/>
        <a:font script="Arab" typeface="Open Sans"/>
        <a:font script="Hebr" typeface="Open Sans"/>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Open Sans"/>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2343</Words>
  <Application>WPS Presentation</Application>
  <PresentationFormat>宽屏</PresentationFormat>
  <Paragraphs>70</Paragraphs>
  <Slides>6</Slides>
  <Notes>20</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6</vt:i4>
      </vt:variant>
    </vt:vector>
  </HeadingPairs>
  <TitlesOfParts>
    <vt:vector size="19" baseType="lpstr">
      <vt:lpstr>Arial</vt:lpstr>
      <vt:lpstr>SimSun</vt:lpstr>
      <vt:lpstr>Wingdings</vt:lpstr>
      <vt:lpstr>Open Sans</vt:lpstr>
      <vt:lpstr>Open Sans ExtraBold</vt:lpstr>
      <vt:lpstr>Open Sans SemiBold</vt:lpstr>
      <vt:lpstr>Franklin Gothic Book</vt:lpstr>
      <vt:lpstr>Microsoft YaHei</vt:lpstr>
      <vt:lpstr>Arial Unicode MS</vt:lpstr>
      <vt:lpstr>Neris Thin</vt:lpstr>
      <vt:lpstr>Segoe Print</vt:lpstr>
      <vt:lpstr>Arial</vt:lpstr>
      <vt:lpstr>Office 主题​​</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BUDI HARJO</cp:lastModifiedBy>
  <cp:revision>74</cp:revision>
  <dcterms:created xsi:type="dcterms:W3CDTF">2020-12-12T12:50:00Z</dcterms:created>
  <dcterms:modified xsi:type="dcterms:W3CDTF">2025-09-29T23:38:54Z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1033-12.2.0.22549</vt:lpwstr>
  </property>
  <property fmtid="{D5CDD505-2E9C-101B-9397-08002B2CF9AE}" pid="3" name="ICV">
    <vt:lpwstr>5DB7C1EA851F4419AB99C1F19E498519_11</vt:lpwstr>
  </property>
</Properties>
</file>