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0" r:id="rId1"/>
  </p:sldMasterIdLst>
  <p:notesMasterIdLst>
    <p:notesMasterId r:id="rId11"/>
  </p:notesMasterIdLst>
  <p:sldIdLst>
    <p:sldId id="256" r:id="rId2"/>
    <p:sldId id="260" r:id="rId3"/>
    <p:sldId id="257" r:id="rId4"/>
    <p:sldId id="259" r:id="rId5"/>
    <p:sldId id="258" r:id="rId6"/>
    <p:sldId id="297" r:id="rId7"/>
    <p:sldId id="262" r:id="rId8"/>
    <p:sldId id="263" r:id="rId9"/>
    <p:sldId id="272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1791B9C-9DA0-4544-9A76-F5254B73C9F4}">
  <a:tblStyle styleId="{91791B9C-9DA0-4544-9A76-F5254B73C9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300" y="-7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526AB2-A977-4DCE-938B-0791FCE766E0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5F75D14-A09B-43BC-AF3F-284111F89FC7}">
      <dgm:prSet phldrT="[Text]"/>
      <dgm:spPr/>
      <dgm:t>
        <a:bodyPr/>
        <a:lstStyle/>
        <a:p>
          <a:r>
            <a:rPr lang="en-US" smtClean="0"/>
            <a:t>1. </a:t>
          </a:r>
          <a:endParaRPr lang="en-US" dirty="0"/>
        </a:p>
      </dgm:t>
    </dgm:pt>
    <dgm:pt modelId="{F3ED8324-8E93-4E5D-84CC-713AB221D9D6}" type="parTrans" cxnId="{45610449-31E4-48A2-86D2-1C5F415651E0}">
      <dgm:prSet/>
      <dgm:spPr/>
      <dgm:t>
        <a:bodyPr/>
        <a:lstStyle/>
        <a:p>
          <a:endParaRPr lang="en-US"/>
        </a:p>
      </dgm:t>
    </dgm:pt>
    <dgm:pt modelId="{0DF2B586-A744-49ED-A420-9192571DC3C9}" type="sibTrans" cxnId="{45610449-31E4-48A2-86D2-1C5F415651E0}">
      <dgm:prSet/>
      <dgm:spPr/>
      <dgm:t>
        <a:bodyPr/>
        <a:lstStyle/>
        <a:p>
          <a:endParaRPr lang="en-US"/>
        </a:p>
      </dgm:t>
    </dgm:pt>
    <dgm:pt modelId="{8E7D5299-CD36-47FD-937E-C16D1E93410A}">
      <dgm:prSet phldrT="[Text]" custT="1"/>
      <dgm:spPr/>
      <dgm:t>
        <a:bodyPr/>
        <a:lstStyle/>
        <a:p>
          <a:r>
            <a:rPr lang="en-US" sz="2800" dirty="0" err="1" smtClean="0"/>
            <a:t>Dampak</a:t>
          </a:r>
          <a:r>
            <a:rPr lang="en-US" sz="2800" dirty="0" smtClean="0"/>
            <a:t> </a:t>
          </a:r>
          <a:r>
            <a:rPr lang="en-US" sz="2800" dirty="0" err="1" smtClean="0"/>
            <a:t>Peperangan</a:t>
          </a:r>
          <a:r>
            <a:rPr lang="en-US" sz="2800" dirty="0" smtClean="0"/>
            <a:t> </a:t>
          </a:r>
          <a:endParaRPr lang="en-US" sz="2800" dirty="0"/>
        </a:p>
      </dgm:t>
    </dgm:pt>
    <dgm:pt modelId="{98B06584-5B0E-4431-ADEC-6B1B08CFCF1F}" type="parTrans" cxnId="{70262C84-EA30-4767-B6BE-0EB045F1708F}">
      <dgm:prSet/>
      <dgm:spPr/>
      <dgm:t>
        <a:bodyPr/>
        <a:lstStyle/>
        <a:p>
          <a:endParaRPr lang="en-US"/>
        </a:p>
      </dgm:t>
    </dgm:pt>
    <dgm:pt modelId="{A8D1EC22-ED37-4515-A75D-CDB5218B81A6}" type="sibTrans" cxnId="{70262C84-EA30-4767-B6BE-0EB045F1708F}">
      <dgm:prSet/>
      <dgm:spPr/>
      <dgm:t>
        <a:bodyPr/>
        <a:lstStyle/>
        <a:p>
          <a:endParaRPr lang="en-US"/>
        </a:p>
      </dgm:t>
    </dgm:pt>
    <dgm:pt modelId="{72CE1F51-F270-4B11-84F2-B1E2D3962345}">
      <dgm:prSet phldrT="[Text]"/>
      <dgm:spPr/>
      <dgm:t>
        <a:bodyPr/>
        <a:lstStyle/>
        <a:p>
          <a:r>
            <a:rPr lang="en-US" smtClean="0"/>
            <a:t>2. </a:t>
          </a:r>
          <a:endParaRPr lang="en-US" dirty="0"/>
        </a:p>
      </dgm:t>
    </dgm:pt>
    <dgm:pt modelId="{57EBE5C4-1149-46A8-B183-2D974D825E0A}" type="parTrans" cxnId="{232F29C3-2926-448B-B287-F4E28810937C}">
      <dgm:prSet/>
      <dgm:spPr/>
      <dgm:t>
        <a:bodyPr/>
        <a:lstStyle/>
        <a:p>
          <a:endParaRPr lang="en-US"/>
        </a:p>
      </dgm:t>
    </dgm:pt>
    <dgm:pt modelId="{100E6FBC-BFBE-45ED-9D4E-08ED09321C3E}" type="sibTrans" cxnId="{232F29C3-2926-448B-B287-F4E28810937C}">
      <dgm:prSet/>
      <dgm:spPr/>
      <dgm:t>
        <a:bodyPr/>
        <a:lstStyle/>
        <a:p>
          <a:endParaRPr lang="en-US"/>
        </a:p>
      </dgm:t>
    </dgm:pt>
    <dgm:pt modelId="{71176AEE-68F2-4921-9CE0-CD4867505FD2}">
      <dgm:prSet phldrT="[Text]" custT="1"/>
      <dgm:spPr/>
      <dgm:t>
        <a:bodyPr/>
        <a:lstStyle/>
        <a:p>
          <a:r>
            <a:rPr lang="en-US" sz="2800" dirty="0" smtClean="0"/>
            <a:t>The Inner Six</a:t>
          </a:r>
          <a:endParaRPr lang="en-US" sz="2800" dirty="0"/>
        </a:p>
      </dgm:t>
    </dgm:pt>
    <dgm:pt modelId="{8CC391F7-89CA-4F9B-A9D9-94666C49DE7B}" type="parTrans" cxnId="{8D409836-3562-4A88-BCE0-D2391A6432D7}">
      <dgm:prSet/>
      <dgm:spPr/>
      <dgm:t>
        <a:bodyPr/>
        <a:lstStyle/>
        <a:p>
          <a:endParaRPr lang="en-US"/>
        </a:p>
      </dgm:t>
    </dgm:pt>
    <dgm:pt modelId="{1623B176-5FA5-4297-83E4-2501ADC3F023}" type="sibTrans" cxnId="{8D409836-3562-4A88-BCE0-D2391A6432D7}">
      <dgm:prSet/>
      <dgm:spPr/>
      <dgm:t>
        <a:bodyPr/>
        <a:lstStyle/>
        <a:p>
          <a:endParaRPr lang="en-US"/>
        </a:p>
      </dgm:t>
    </dgm:pt>
    <dgm:pt modelId="{7205ECA1-D39F-4FF4-AAD5-3CF92E3CCA81}">
      <dgm:prSet phldrT="[Text]"/>
      <dgm:spPr/>
      <dgm:t>
        <a:bodyPr/>
        <a:lstStyle/>
        <a:p>
          <a:r>
            <a:rPr lang="en-US" smtClean="0"/>
            <a:t>3. </a:t>
          </a:r>
          <a:endParaRPr lang="en-US" dirty="0"/>
        </a:p>
      </dgm:t>
    </dgm:pt>
    <dgm:pt modelId="{26AF3341-E850-4DBA-8001-C1C4623640BB}" type="parTrans" cxnId="{86408A63-67C5-451A-BB7C-2FF0512E84C8}">
      <dgm:prSet/>
      <dgm:spPr/>
      <dgm:t>
        <a:bodyPr/>
        <a:lstStyle/>
        <a:p>
          <a:endParaRPr lang="en-US"/>
        </a:p>
      </dgm:t>
    </dgm:pt>
    <dgm:pt modelId="{0F92DF59-AA91-42C1-8B19-33C8384566E4}" type="sibTrans" cxnId="{86408A63-67C5-451A-BB7C-2FF0512E84C8}">
      <dgm:prSet/>
      <dgm:spPr/>
      <dgm:t>
        <a:bodyPr/>
        <a:lstStyle/>
        <a:p>
          <a:endParaRPr lang="en-US"/>
        </a:p>
      </dgm:t>
    </dgm:pt>
    <dgm:pt modelId="{B3D8FD4F-A313-416C-92B0-845671B3074D}">
      <dgm:prSet phldrT="[Text]" custT="1"/>
      <dgm:spPr/>
      <dgm:t>
        <a:bodyPr/>
        <a:lstStyle/>
        <a:p>
          <a:r>
            <a:rPr lang="en-US" sz="2800" dirty="0" smtClean="0"/>
            <a:t>European Union (</a:t>
          </a:r>
          <a:r>
            <a:rPr lang="en-US" sz="2800" dirty="0" err="1" smtClean="0"/>
            <a:t>Uni</a:t>
          </a:r>
          <a:r>
            <a:rPr lang="en-US" sz="2800" dirty="0" smtClean="0"/>
            <a:t> </a:t>
          </a:r>
          <a:r>
            <a:rPr lang="en-US" sz="2800" dirty="0" err="1" smtClean="0"/>
            <a:t>Eropa</a:t>
          </a:r>
          <a:r>
            <a:rPr lang="en-US" sz="2800" dirty="0" smtClean="0"/>
            <a:t>)</a:t>
          </a:r>
          <a:endParaRPr lang="en-US" sz="2800" dirty="0"/>
        </a:p>
      </dgm:t>
    </dgm:pt>
    <dgm:pt modelId="{7704E0B7-A533-4C39-AF78-4C4174835431}" type="parTrans" cxnId="{D118C128-4193-4FE4-8AE8-12901BB9C297}">
      <dgm:prSet/>
      <dgm:spPr/>
      <dgm:t>
        <a:bodyPr/>
        <a:lstStyle/>
        <a:p>
          <a:endParaRPr lang="en-US"/>
        </a:p>
      </dgm:t>
    </dgm:pt>
    <dgm:pt modelId="{87F9DB79-25F6-4B92-BC4D-2F27835D6E6B}" type="sibTrans" cxnId="{D118C128-4193-4FE4-8AE8-12901BB9C297}">
      <dgm:prSet/>
      <dgm:spPr/>
      <dgm:t>
        <a:bodyPr/>
        <a:lstStyle/>
        <a:p>
          <a:endParaRPr lang="en-US"/>
        </a:p>
      </dgm:t>
    </dgm:pt>
    <dgm:pt modelId="{895BEE5E-AF5E-4475-B1B5-99CD1722AE5B}" type="pres">
      <dgm:prSet presAssocID="{E9526AB2-A977-4DCE-938B-0791FCE766E0}" presName="linearFlow" presStyleCnt="0">
        <dgm:presLayoutVars>
          <dgm:dir/>
          <dgm:animLvl val="lvl"/>
          <dgm:resizeHandles val="exact"/>
        </dgm:presLayoutVars>
      </dgm:prSet>
      <dgm:spPr/>
    </dgm:pt>
    <dgm:pt modelId="{7E7358A9-6768-45DB-B305-01529F87B4FA}" type="pres">
      <dgm:prSet presAssocID="{D5F75D14-A09B-43BC-AF3F-284111F89FC7}" presName="composite" presStyleCnt="0"/>
      <dgm:spPr/>
    </dgm:pt>
    <dgm:pt modelId="{F7C1C5AC-4EA0-48F9-9F35-D8B03032E33B}" type="pres">
      <dgm:prSet presAssocID="{D5F75D14-A09B-43BC-AF3F-284111F89FC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74999-58DD-47FE-BD96-56C12E6D2E3D}" type="pres">
      <dgm:prSet presAssocID="{D5F75D14-A09B-43BC-AF3F-284111F89FC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EC859-72FB-4C23-B7D6-ADF65A408157}" type="pres">
      <dgm:prSet presAssocID="{0DF2B586-A744-49ED-A420-9192571DC3C9}" presName="sp" presStyleCnt="0"/>
      <dgm:spPr/>
    </dgm:pt>
    <dgm:pt modelId="{641C67E7-4792-4A10-A0C9-D760E3489BD4}" type="pres">
      <dgm:prSet presAssocID="{72CE1F51-F270-4B11-84F2-B1E2D3962345}" presName="composite" presStyleCnt="0"/>
      <dgm:spPr/>
    </dgm:pt>
    <dgm:pt modelId="{70F93461-F944-4507-BA6C-43C2C042E525}" type="pres">
      <dgm:prSet presAssocID="{72CE1F51-F270-4B11-84F2-B1E2D396234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1D760-0974-4775-9B4B-505E9C9E26A0}" type="pres">
      <dgm:prSet presAssocID="{72CE1F51-F270-4B11-84F2-B1E2D396234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3CB59-1A5E-4359-98D7-9DE6BB578273}" type="pres">
      <dgm:prSet presAssocID="{100E6FBC-BFBE-45ED-9D4E-08ED09321C3E}" presName="sp" presStyleCnt="0"/>
      <dgm:spPr/>
    </dgm:pt>
    <dgm:pt modelId="{9C4A44E3-130A-4FFB-B75A-5D2992632684}" type="pres">
      <dgm:prSet presAssocID="{7205ECA1-D39F-4FF4-AAD5-3CF92E3CCA81}" presName="composite" presStyleCnt="0"/>
      <dgm:spPr/>
    </dgm:pt>
    <dgm:pt modelId="{83BB2293-D4B0-4DCF-9616-5937608B8AE0}" type="pres">
      <dgm:prSet presAssocID="{7205ECA1-D39F-4FF4-AAD5-3CF92E3CCA8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BCC4B-8CCA-43D5-B1A3-FDE67864A90B}" type="pres">
      <dgm:prSet presAssocID="{7205ECA1-D39F-4FF4-AAD5-3CF92E3CCA8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854205-CC1A-425F-BA04-93445C756B7A}" type="presOf" srcId="{E9526AB2-A977-4DCE-938B-0791FCE766E0}" destId="{895BEE5E-AF5E-4475-B1B5-99CD1722AE5B}" srcOrd="0" destOrd="0" presId="urn:microsoft.com/office/officeart/2005/8/layout/chevron2"/>
    <dgm:cxn modelId="{7AD0FD11-B90E-4B56-BF90-61AD3DB49432}" type="presOf" srcId="{72CE1F51-F270-4B11-84F2-B1E2D3962345}" destId="{70F93461-F944-4507-BA6C-43C2C042E525}" srcOrd="0" destOrd="0" presId="urn:microsoft.com/office/officeart/2005/8/layout/chevron2"/>
    <dgm:cxn modelId="{D4F2DDC1-02DF-4AFE-8BAA-7F8B7009104D}" type="presOf" srcId="{71176AEE-68F2-4921-9CE0-CD4867505FD2}" destId="{0501D760-0974-4775-9B4B-505E9C9E26A0}" srcOrd="0" destOrd="0" presId="urn:microsoft.com/office/officeart/2005/8/layout/chevron2"/>
    <dgm:cxn modelId="{D118C128-4193-4FE4-8AE8-12901BB9C297}" srcId="{7205ECA1-D39F-4FF4-AAD5-3CF92E3CCA81}" destId="{B3D8FD4F-A313-416C-92B0-845671B3074D}" srcOrd="0" destOrd="0" parTransId="{7704E0B7-A533-4C39-AF78-4C4174835431}" sibTransId="{87F9DB79-25F6-4B92-BC4D-2F27835D6E6B}"/>
    <dgm:cxn modelId="{75DA71B1-E22F-4080-BE25-1A8DA7C70821}" type="presOf" srcId="{B3D8FD4F-A313-416C-92B0-845671B3074D}" destId="{45BBCC4B-8CCA-43D5-B1A3-FDE67864A90B}" srcOrd="0" destOrd="0" presId="urn:microsoft.com/office/officeart/2005/8/layout/chevron2"/>
    <dgm:cxn modelId="{6D9BD560-F2B7-4251-AB12-076D1B405767}" type="presOf" srcId="{8E7D5299-CD36-47FD-937E-C16D1E93410A}" destId="{40474999-58DD-47FE-BD96-56C12E6D2E3D}" srcOrd="0" destOrd="0" presId="urn:microsoft.com/office/officeart/2005/8/layout/chevron2"/>
    <dgm:cxn modelId="{232F29C3-2926-448B-B287-F4E28810937C}" srcId="{E9526AB2-A977-4DCE-938B-0791FCE766E0}" destId="{72CE1F51-F270-4B11-84F2-B1E2D3962345}" srcOrd="1" destOrd="0" parTransId="{57EBE5C4-1149-46A8-B183-2D974D825E0A}" sibTransId="{100E6FBC-BFBE-45ED-9D4E-08ED09321C3E}"/>
    <dgm:cxn modelId="{8BC8FFF8-A8C3-4E86-B139-E9B02F09754D}" type="presOf" srcId="{D5F75D14-A09B-43BC-AF3F-284111F89FC7}" destId="{F7C1C5AC-4EA0-48F9-9F35-D8B03032E33B}" srcOrd="0" destOrd="0" presId="urn:microsoft.com/office/officeart/2005/8/layout/chevron2"/>
    <dgm:cxn modelId="{45610449-31E4-48A2-86D2-1C5F415651E0}" srcId="{E9526AB2-A977-4DCE-938B-0791FCE766E0}" destId="{D5F75D14-A09B-43BC-AF3F-284111F89FC7}" srcOrd="0" destOrd="0" parTransId="{F3ED8324-8E93-4E5D-84CC-713AB221D9D6}" sibTransId="{0DF2B586-A744-49ED-A420-9192571DC3C9}"/>
    <dgm:cxn modelId="{70262C84-EA30-4767-B6BE-0EB045F1708F}" srcId="{D5F75D14-A09B-43BC-AF3F-284111F89FC7}" destId="{8E7D5299-CD36-47FD-937E-C16D1E93410A}" srcOrd="0" destOrd="0" parTransId="{98B06584-5B0E-4431-ADEC-6B1B08CFCF1F}" sibTransId="{A8D1EC22-ED37-4515-A75D-CDB5218B81A6}"/>
    <dgm:cxn modelId="{88C36F58-02B6-4A5C-A64D-83E990B9CEAA}" type="presOf" srcId="{7205ECA1-D39F-4FF4-AAD5-3CF92E3CCA81}" destId="{83BB2293-D4B0-4DCF-9616-5937608B8AE0}" srcOrd="0" destOrd="0" presId="urn:microsoft.com/office/officeart/2005/8/layout/chevron2"/>
    <dgm:cxn modelId="{8D409836-3562-4A88-BCE0-D2391A6432D7}" srcId="{72CE1F51-F270-4B11-84F2-B1E2D3962345}" destId="{71176AEE-68F2-4921-9CE0-CD4867505FD2}" srcOrd="0" destOrd="0" parTransId="{8CC391F7-89CA-4F9B-A9D9-94666C49DE7B}" sibTransId="{1623B176-5FA5-4297-83E4-2501ADC3F023}"/>
    <dgm:cxn modelId="{86408A63-67C5-451A-BB7C-2FF0512E84C8}" srcId="{E9526AB2-A977-4DCE-938B-0791FCE766E0}" destId="{7205ECA1-D39F-4FF4-AAD5-3CF92E3CCA81}" srcOrd="2" destOrd="0" parTransId="{26AF3341-E850-4DBA-8001-C1C4623640BB}" sibTransId="{0F92DF59-AA91-42C1-8B19-33C8384566E4}"/>
    <dgm:cxn modelId="{B873A3C8-7F6B-4CF4-91A6-DD89CE47B6E7}" type="presParOf" srcId="{895BEE5E-AF5E-4475-B1B5-99CD1722AE5B}" destId="{7E7358A9-6768-45DB-B305-01529F87B4FA}" srcOrd="0" destOrd="0" presId="urn:microsoft.com/office/officeart/2005/8/layout/chevron2"/>
    <dgm:cxn modelId="{D1A24D5F-6EB8-43A9-AAFB-DF00DC9AA4B2}" type="presParOf" srcId="{7E7358A9-6768-45DB-B305-01529F87B4FA}" destId="{F7C1C5AC-4EA0-48F9-9F35-D8B03032E33B}" srcOrd="0" destOrd="0" presId="urn:microsoft.com/office/officeart/2005/8/layout/chevron2"/>
    <dgm:cxn modelId="{B60182B4-D3A4-4BC8-BC96-51F2969B0F53}" type="presParOf" srcId="{7E7358A9-6768-45DB-B305-01529F87B4FA}" destId="{40474999-58DD-47FE-BD96-56C12E6D2E3D}" srcOrd="1" destOrd="0" presId="urn:microsoft.com/office/officeart/2005/8/layout/chevron2"/>
    <dgm:cxn modelId="{6FE880B2-3341-40BC-A99E-FFC501B59AD0}" type="presParOf" srcId="{895BEE5E-AF5E-4475-B1B5-99CD1722AE5B}" destId="{19DEC859-72FB-4C23-B7D6-ADF65A408157}" srcOrd="1" destOrd="0" presId="urn:microsoft.com/office/officeart/2005/8/layout/chevron2"/>
    <dgm:cxn modelId="{5EE0E6BA-64A6-4BC4-894C-80226B83AA69}" type="presParOf" srcId="{895BEE5E-AF5E-4475-B1B5-99CD1722AE5B}" destId="{641C67E7-4792-4A10-A0C9-D760E3489BD4}" srcOrd="2" destOrd="0" presId="urn:microsoft.com/office/officeart/2005/8/layout/chevron2"/>
    <dgm:cxn modelId="{C0223CF0-F829-4284-950C-802FF84EC235}" type="presParOf" srcId="{641C67E7-4792-4A10-A0C9-D760E3489BD4}" destId="{70F93461-F944-4507-BA6C-43C2C042E525}" srcOrd="0" destOrd="0" presId="urn:microsoft.com/office/officeart/2005/8/layout/chevron2"/>
    <dgm:cxn modelId="{71FD9F71-CB73-4F3E-A288-E8373344A542}" type="presParOf" srcId="{641C67E7-4792-4A10-A0C9-D760E3489BD4}" destId="{0501D760-0974-4775-9B4B-505E9C9E26A0}" srcOrd="1" destOrd="0" presId="urn:microsoft.com/office/officeart/2005/8/layout/chevron2"/>
    <dgm:cxn modelId="{5BC9D2DA-9650-47FD-91CD-C2AB431696B5}" type="presParOf" srcId="{895BEE5E-AF5E-4475-B1B5-99CD1722AE5B}" destId="{9053CB59-1A5E-4359-98D7-9DE6BB578273}" srcOrd="3" destOrd="0" presId="urn:microsoft.com/office/officeart/2005/8/layout/chevron2"/>
    <dgm:cxn modelId="{101C1847-24CB-4203-9516-53746FC85843}" type="presParOf" srcId="{895BEE5E-AF5E-4475-B1B5-99CD1722AE5B}" destId="{9C4A44E3-130A-4FFB-B75A-5D2992632684}" srcOrd="4" destOrd="0" presId="urn:microsoft.com/office/officeart/2005/8/layout/chevron2"/>
    <dgm:cxn modelId="{2C8FF19C-49CF-4FBE-9CA9-FE05C73AE329}" type="presParOf" srcId="{9C4A44E3-130A-4FFB-B75A-5D2992632684}" destId="{83BB2293-D4B0-4DCF-9616-5937608B8AE0}" srcOrd="0" destOrd="0" presId="urn:microsoft.com/office/officeart/2005/8/layout/chevron2"/>
    <dgm:cxn modelId="{CD56ADC7-0D7A-4623-BE5E-08E05C82CFF2}" type="presParOf" srcId="{9C4A44E3-130A-4FFB-B75A-5D2992632684}" destId="{45BBCC4B-8CCA-43D5-B1A3-FDE67864A90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1C5AC-4EA0-48F9-9F35-D8B03032E33B}">
      <dsp:nvSpPr>
        <dsp:cNvPr id="0" name=""/>
        <dsp:cNvSpPr/>
      </dsp:nvSpPr>
      <dsp:spPr>
        <a:xfrm rot="5400000">
          <a:off x="-167634" y="170228"/>
          <a:ext cx="1117563" cy="78229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1. </a:t>
          </a:r>
          <a:endParaRPr lang="en-US" sz="2300" kern="1200" dirty="0"/>
        </a:p>
      </dsp:txBody>
      <dsp:txXfrm rot="-5400000">
        <a:off x="1" y="393740"/>
        <a:ext cx="782294" cy="335269"/>
      </dsp:txXfrm>
    </dsp:sp>
    <dsp:sp modelId="{40474999-58DD-47FE-BD96-56C12E6D2E3D}">
      <dsp:nvSpPr>
        <dsp:cNvPr id="0" name=""/>
        <dsp:cNvSpPr/>
      </dsp:nvSpPr>
      <dsp:spPr>
        <a:xfrm rot="5400000">
          <a:off x="2721646" y="-1936758"/>
          <a:ext cx="726416" cy="46051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/>
            <a:t>Dampak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Peperangan</a:t>
          </a:r>
          <a:r>
            <a:rPr lang="en-US" sz="2800" kern="1200" dirty="0" smtClean="0"/>
            <a:t> </a:t>
          </a:r>
          <a:endParaRPr lang="en-US" sz="2800" kern="1200" dirty="0"/>
        </a:p>
      </dsp:txBody>
      <dsp:txXfrm rot="-5400000">
        <a:off x="782295" y="38054"/>
        <a:ext cx="4569659" cy="655494"/>
      </dsp:txXfrm>
    </dsp:sp>
    <dsp:sp modelId="{70F93461-F944-4507-BA6C-43C2C042E525}">
      <dsp:nvSpPr>
        <dsp:cNvPr id="0" name=""/>
        <dsp:cNvSpPr/>
      </dsp:nvSpPr>
      <dsp:spPr>
        <a:xfrm rot="5400000">
          <a:off x="-167634" y="1085016"/>
          <a:ext cx="1117563" cy="782294"/>
        </a:xfrm>
        <a:prstGeom prst="chevron">
          <a:avLst/>
        </a:prstGeom>
        <a:solidFill>
          <a:schemeClr val="accent4">
            <a:hueOff val="4700563"/>
            <a:satOff val="-10487"/>
            <a:lumOff val="-27941"/>
            <a:alphaOff val="0"/>
          </a:schemeClr>
        </a:solidFill>
        <a:ln w="25400" cap="flat" cmpd="sng" algn="ctr">
          <a:solidFill>
            <a:schemeClr val="accent4">
              <a:hueOff val="4700563"/>
              <a:satOff val="-10487"/>
              <a:lumOff val="-27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2. </a:t>
          </a:r>
          <a:endParaRPr lang="en-US" sz="2300" kern="1200" dirty="0"/>
        </a:p>
      </dsp:txBody>
      <dsp:txXfrm rot="-5400000">
        <a:off x="1" y="1308528"/>
        <a:ext cx="782294" cy="335269"/>
      </dsp:txXfrm>
    </dsp:sp>
    <dsp:sp modelId="{0501D760-0974-4775-9B4B-505E9C9E26A0}">
      <dsp:nvSpPr>
        <dsp:cNvPr id="0" name=""/>
        <dsp:cNvSpPr/>
      </dsp:nvSpPr>
      <dsp:spPr>
        <a:xfrm rot="5400000">
          <a:off x="2721646" y="-1021969"/>
          <a:ext cx="726416" cy="46051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4700563"/>
              <a:satOff val="-10487"/>
              <a:lumOff val="-27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The Inner Six</a:t>
          </a:r>
          <a:endParaRPr lang="en-US" sz="2800" kern="1200" dirty="0"/>
        </a:p>
      </dsp:txBody>
      <dsp:txXfrm rot="-5400000">
        <a:off x="782295" y="952843"/>
        <a:ext cx="4569659" cy="655494"/>
      </dsp:txXfrm>
    </dsp:sp>
    <dsp:sp modelId="{83BB2293-D4B0-4DCF-9616-5937608B8AE0}">
      <dsp:nvSpPr>
        <dsp:cNvPr id="0" name=""/>
        <dsp:cNvSpPr/>
      </dsp:nvSpPr>
      <dsp:spPr>
        <a:xfrm rot="5400000">
          <a:off x="-167634" y="1999805"/>
          <a:ext cx="1117563" cy="782294"/>
        </a:xfrm>
        <a:prstGeom prst="chevron">
          <a:avLst/>
        </a:prstGeom>
        <a:solidFill>
          <a:schemeClr val="accent4">
            <a:hueOff val="9401125"/>
            <a:satOff val="-20974"/>
            <a:lumOff val="-55882"/>
            <a:alphaOff val="0"/>
          </a:schemeClr>
        </a:solidFill>
        <a:ln w="25400" cap="flat" cmpd="sng" algn="ctr">
          <a:solidFill>
            <a:schemeClr val="accent4">
              <a:hueOff val="9401125"/>
              <a:satOff val="-20974"/>
              <a:lumOff val="-5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3. </a:t>
          </a:r>
          <a:endParaRPr lang="en-US" sz="2300" kern="1200" dirty="0"/>
        </a:p>
      </dsp:txBody>
      <dsp:txXfrm rot="-5400000">
        <a:off x="1" y="2223317"/>
        <a:ext cx="782294" cy="335269"/>
      </dsp:txXfrm>
    </dsp:sp>
    <dsp:sp modelId="{45BBCC4B-8CCA-43D5-B1A3-FDE67864A90B}">
      <dsp:nvSpPr>
        <dsp:cNvPr id="0" name=""/>
        <dsp:cNvSpPr/>
      </dsp:nvSpPr>
      <dsp:spPr>
        <a:xfrm rot="5400000">
          <a:off x="2721646" y="-107181"/>
          <a:ext cx="726416" cy="46051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9401125"/>
              <a:satOff val="-20974"/>
              <a:lumOff val="-5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European Union (</a:t>
          </a:r>
          <a:r>
            <a:rPr lang="en-US" sz="2800" kern="1200" dirty="0" err="1" smtClean="0"/>
            <a:t>Uni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Eropa</a:t>
          </a:r>
          <a:r>
            <a:rPr lang="en-US" sz="2800" kern="1200" dirty="0" smtClean="0"/>
            <a:t>)</a:t>
          </a:r>
          <a:endParaRPr lang="en-US" sz="2800" kern="1200" dirty="0"/>
        </a:p>
      </dsp:txBody>
      <dsp:txXfrm rot="-5400000">
        <a:off x="782295" y="1867631"/>
        <a:ext cx="4569659" cy="655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02333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g8b01837736_2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" name="Google Shape;1049;g8b01837736_2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8209c86e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8209c86ed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8209c86ed1_0_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8209c86ed1_0_8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8209c86ed1_0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8209c86ed1_0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g8209c86ed1_0_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8" name="Google Shape;1118;g8209c86ed1_0_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8209c86ed1_0_10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8209c86ed1_0_10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g8b8223d95a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2" name="Google Shape;1482;g8b8223d95a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CAEAE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1531">
            <a:off x="5699653" y="3489171"/>
            <a:ext cx="1313325" cy="2747033"/>
          </a:xfrm>
          <a:custGeom>
            <a:avLst/>
            <a:gdLst/>
            <a:ahLst/>
            <a:cxnLst/>
            <a:rect l="l" t="t" r="r" b="b"/>
            <a:pathLst>
              <a:path w="234000" h="207519" extrusionOk="0">
                <a:moveTo>
                  <a:pt x="66638" y="1"/>
                </a:moveTo>
                <a:cubicBezTo>
                  <a:pt x="33816" y="1"/>
                  <a:pt x="1" y="77942"/>
                  <a:pt x="21774" y="125047"/>
                </a:cubicBezTo>
                <a:cubicBezTo>
                  <a:pt x="43821" y="172592"/>
                  <a:pt x="52625" y="198160"/>
                  <a:pt x="137149" y="206965"/>
                </a:cubicBezTo>
                <a:cubicBezTo>
                  <a:pt x="140739" y="207339"/>
                  <a:pt x="144179" y="207519"/>
                  <a:pt x="147477" y="207519"/>
                </a:cubicBezTo>
                <a:cubicBezTo>
                  <a:pt x="221829" y="207519"/>
                  <a:pt x="223659" y="115922"/>
                  <a:pt x="228717" y="88067"/>
                </a:cubicBezTo>
                <a:cubicBezTo>
                  <a:pt x="234000" y="59047"/>
                  <a:pt x="187300" y="5304"/>
                  <a:pt x="67558" y="21"/>
                </a:cubicBezTo>
                <a:cubicBezTo>
                  <a:pt x="67251" y="7"/>
                  <a:pt x="66945" y="1"/>
                  <a:pt x="66638" y="1"/>
                </a:cubicBezTo>
                <a:close/>
              </a:path>
            </a:pathLst>
          </a:custGeom>
          <a:solidFill>
            <a:srgbClr val="9ABF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4305360" y="-1817398"/>
            <a:ext cx="12098701" cy="3415779"/>
          </a:xfrm>
          <a:custGeom>
            <a:avLst/>
            <a:gdLst/>
            <a:ahLst/>
            <a:cxnLst/>
            <a:rect l="l" t="t" r="r" b="b"/>
            <a:pathLst>
              <a:path w="370444" h="104586" extrusionOk="0">
                <a:moveTo>
                  <a:pt x="366096" y="0"/>
                </a:moveTo>
                <a:lnTo>
                  <a:pt x="1053" y="12169"/>
                </a:lnTo>
                <a:lnTo>
                  <a:pt x="1053" y="12169"/>
                </a:lnTo>
                <a:lnTo>
                  <a:pt x="1" y="33544"/>
                </a:lnTo>
                <a:cubicBezTo>
                  <a:pt x="1" y="33544"/>
                  <a:pt x="19003" y="60397"/>
                  <a:pt x="68124" y="92282"/>
                </a:cubicBezTo>
                <a:cubicBezTo>
                  <a:pt x="82423" y="101569"/>
                  <a:pt x="94666" y="104586"/>
                  <a:pt x="105821" y="104586"/>
                </a:cubicBezTo>
                <a:cubicBezTo>
                  <a:pt x="126508" y="104586"/>
                  <a:pt x="143454" y="94212"/>
                  <a:pt x="162839" y="94212"/>
                </a:cubicBezTo>
                <a:cubicBezTo>
                  <a:pt x="168910" y="94212"/>
                  <a:pt x="175221" y="95230"/>
                  <a:pt x="181960" y="97903"/>
                </a:cubicBezTo>
                <a:cubicBezTo>
                  <a:pt x="186333" y="99637"/>
                  <a:pt x="190744" y="100400"/>
                  <a:pt x="195201" y="100400"/>
                </a:cubicBezTo>
                <a:cubicBezTo>
                  <a:pt x="227829" y="100400"/>
                  <a:pt x="262957" y="59510"/>
                  <a:pt x="304300" y="59510"/>
                </a:cubicBezTo>
                <a:cubicBezTo>
                  <a:pt x="308783" y="59510"/>
                  <a:pt x="313340" y="59991"/>
                  <a:pt x="317975" y="61058"/>
                </a:cubicBezTo>
                <a:cubicBezTo>
                  <a:pt x="322072" y="61998"/>
                  <a:pt x="325823" y="62433"/>
                  <a:pt x="329258" y="62433"/>
                </a:cubicBezTo>
                <a:cubicBezTo>
                  <a:pt x="370444" y="62433"/>
                  <a:pt x="366096" y="0"/>
                  <a:pt x="366096" y="0"/>
                </a:cubicBezTo>
                <a:close/>
              </a:path>
            </a:pathLst>
          </a:custGeom>
          <a:solidFill>
            <a:srgbClr val="FCE8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726877" y="3646718"/>
            <a:ext cx="12062448" cy="3157536"/>
          </a:xfrm>
          <a:custGeom>
            <a:avLst/>
            <a:gdLst/>
            <a:ahLst/>
            <a:cxnLst/>
            <a:rect l="l" t="t" r="r" b="b"/>
            <a:pathLst>
              <a:path w="369334" h="96679" extrusionOk="0">
                <a:moveTo>
                  <a:pt x="263831" y="0"/>
                </a:moveTo>
                <a:cubicBezTo>
                  <a:pt x="244577" y="0"/>
                  <a:pt x="228205" y="8705"/>
                  <a:pt x="210095" y="8705"/>
                </a:cubicBezTo>
                <a:cubicBezTo>
                  <a:pt x="203509" y="8705"/>
                  <a:pt x="196694" y="7554"/>
                  <a:pt x="189426" y="4415"/>
                </a:cubicBezTo>
                <a:cubicBezTo>
                  <a:pt x="184718" y="2378"/>
                  <a:pt x="179930" y="1495"/>
                  <a:pt x="175058" y="1495"/>
                </a:cubicBezTo>
                <a:cubicBezTo>
                  <a:pt x="143264" y="1495"/>
                  <a:pt x="107921" y="39109"/>
                  <a:pt x="67883" y="39109"/>
                </a:cubicBezTo>
                <a:cubicBezTo>
                  <a:pt x="62780" y="39109"/>
                  <a:pt x="57600" y="38498"/>
                  <a:pt x="52341" y="37120"/>
                </a:cubicBezTo>
                <a:cubicBezTo>
                  <a:pt x="47790" y="35927"/>
                  <a:pt x="43651" y="35382"/>
                  <a:pt x="39889" y="35382"/>
                </a:cubicBezTo>
                <a:cubicBezTo>
                  <a:pt x="1" y="35382"/>
                  <a:pt x="2400" y="96679"/>
                  <a:pt x="2400" y="96679"/>
                </a:cubicBezTo>
                <a:lnTo>
                  <a:pt x="367639" y="95572"/>
                </a:lnTo>
                <a:lnTo>
                  <a:pt x="369334" y="74233"/>
                </a:lnTo>
                <a:cubicBezTo>
                  <a:pt x="369334" y="74233"/>
                  <a:pt x="351152" y="46826"/>
                  <a:pt x="303031" y="13461"/>
                </a:cubicBezTo>
                <a:cubicBezTo>
                  <a:pt x="288221" y="3196"/>
                  <a:pt x="275497" y="0"/>
                  <a:pt x="263831" y="0"/>
                </a:cubicBezTo>
                <a:close/>
              </a:path>
            </a:pathLst>
          </a:custGeom>
          <a:solidFill>
            <a:srgbClr val="FFF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8727188" y="1507488"/>
            <a:ext cx="485720" cy="659830"/>
            <a:chOff x="8727188" y="1507488"/>
            <a:chExt cx="485720" cy="659830"/>
          </a:xfrm>
        </p:grpSpPr>
        <p:sp>
          <p:nvSpPr>
            <p:cNvPr id="13" name="Google Shape;13;p2"/>
            <p:cNvSpPr/>
            <p:nvPr/>
          </p:nvSpPr>
          <p:spPr>
            <a:xfrm>
              <a:off x="8920437" y="1681925"/>
              <a:ext cx="122606" cy="134918"/>
            </a:xfrm>
            <a:custGeom>
              <a:avLst/>
              <a:gdLst/>
              <a:ahLst/>
              <a:cxnLst/>
              <a:rect l="l" t="t" r="r" b="b"/>
              <a:pathLst>
                <a:path w="3754" h="4131" extrusionOk="0">
                  <a:moveTo>
                    <a:pt x="2977" y="1"/>
                  </a:moveTo>
                  <a:cubicBezTo>
                    <a:pt x="2810" y="1"/>
                    <a:pt x="2641" y="69"/>
                    <a:pt x="2519" y="233"/>
                  </a:cubicBezTo>
                  <a:lnTo>
                    <a:pt x="289" y="3338"/>
                  </a:lnTo>
                  <a:cubicBezTo>
                    <a:pt x="1" y="3739"/>
                    <a:pt x="382" y="4131"/>
                    <a:pt x="776" y="4131"/>
                  </a:cubicBezTo>
                  <a:cubicBezTo>
                    <a:pt x="943" y="4131"/>
                    <a:pt x="1113" y="4061"/>
                    <a:pt x="1235" y="3891"/>
                  </a:cubicBezTo>
                  <a:lnTo>
                    <a:pt x="3465" y="786"/>
                  </a:lnTo>
                  <a:cubicBezTo>
                    <a:pt x="3754" y="385"/>
                    <a:pt x="3371" y="1"/>
                    <a:pt x="297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961262" y="1799436"/>
              <a:ext cx="116302" cy="142463"/>
            </a:xfrm>
            <a:custGeom>
              <a:avLst/>
              <a:gdLst/>
              <a:ahLst/>
              <a:cxnLst/>
              <a:rect l="l" t="t" r="r" b="b"/>
              <a:pathLst>
                <a:path w="3561" h="4362" extrusionOk="0">
                  <a:moveTo>
                    <a:pt x="2824" y="1"/>
                  </a:moveTo>
                  <a:cubicBezTo>
                    <a:pt x="2661" y="1"/>
                    <a:pt x="2499" y="81"/>
                    <a:pt x="2393" y="275"/>
                  </a:cubicBezTo>
                  <a:cubicBezTo>
                    <a:pt x="1840" y="1399"/>
                    <a:pt x="1144" y="2434"/>
                    <a:pt x="342" y="3397"/>
                  </a:cubicBezTo>
                  <a:cubicBezTo>
                    <a:pt x="1" y="3806"/>
                    <a:pt x="368" y="4361"/>
                    <a:pt x="760" y="4361"/>
                  </a:cubicBezTo>
                  <a:cubicBezTo>
                    <a:pt x="881" y="4361"/>
                    <a:pt x="1004" y="4309"/>
                    <a:pt x="1109" y="4182"/>
                  </a:cubicBezTo>
                  <a:cubicBezTo>
                    <a:pt x="1983" y="3148"/>
                    <a:pt x="2732" y="2023"/>
                    <a:pt x="3339" y="828"/>
                  </a:cubicBezTo>
                  <a:cubicBezTo>
                    <a:pt x="3561" y="397"/>
                    <a:pt x="3188" y="1"/>
                    <a:pt x="282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727188" y="1865213"/>
              <a:ext cx="165652" cy="160687"/>
            </a:xfrm>
            <a:custGeom>
              <a:avLst/>
              <a:gdLst/>
              <a:ahLst/>
              <a:cxnLst/>
              <a:rect l="l" t="t" r="r" b="b"/>
              <a:pathLst>
                <a:path w="5072" h="4920" extrusionOk="0">
                  <a:moveTo>
                    <a:pt x="3819" y="0"/>
                  </a:moveTo>
                  <a:cubicBezTo>
                    <a:pt x="3638" y="0"/>
                    <a:pt x="3451" y="61"/>
                    <a:pt x="3280" y="206"/>
                  </a:cubicBezTo>
                  <a:cubicBezTo>
                    <a:pt x="2120" y="1205"/>
                    <a:pt x="1139" y="2383"/>
                    <a:pt x="371" y="3703"/>
                  </a:cubicBezTo>
                  <a:cubicBezTo>
                    <a:pt x="1" y="4333"/>
                    <a:pt x="571" y="4920"/>
                    <a:pt x="1128" y="4920"/>
                  </a:cubicBezTo>
                  <a:cubicBezTo>
                    <a:pt x="1376" y="4920"/>
                    <a:pt x="1622" y="4804"/>
                    <a:pt x="1781" y="4524"/>
                  </a:cubicBezTo>
                  <a:cubicBezTo>
                    <a:pt x="2477" y="3328"/>
                    <a:pt x="3369" y="2258"/>
                    <a:pt x="4440" y="1366"/>
                  </a:cubicBezTo>
                  <a:cubicBezTo>
                    <a:pt x="5071" y="832"/>
                    <a:pt x="4488" y="0"/>
                    <a:pt x="381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805735" y="1690776"/>
              <a:ext cx="104937" cy="110554"/>
            </a:xfrm>
            <a:custGeom>
              <a:avLst/>
              <a:gdLst/>
              <a:ahLst/>
              <a:cxnLst/>
              <a:rect l="l" t="t" r="r" b="b"/>
              <a:pathLst>
                <a:path w="3213" h="3385" extrusionOk="0">
                  <a:moveTo>
                    <a:pt x="2253" y="0"/>
                  </a:moveTo>
                  <a:cubicBezTo>
                    <a:pt x="1976" y="0"/>
                    <a:pt x="1708" y="139"/>
                    <a:pt x="1553" y="390"/>
                  </a:cubicBezTo>
                  <a:lnTo>
                    <a:pt x="250" y="2157"/>
                  </a:lnTo>
                  <a:cubicBezTo>
                    <a:pt x="1" y="2513"/>
                    <a:pt x="197" y="3084"/>
                    <a:pt x="554" y="3281"/>
                  </a:cubicBezTo>
                  <a:cubicBezTo>
                    <a:pt x="682" y="3351"/>
                    <a:pt x="820" y="3385"/>
                    <a:pt x="956" y="3385"/>
                  </a:cubicBezTo>
                  <a:cubicBezTo>
                    <a:pt x="1235" y="3385"/>
                    <a:pt x="1504" y="3242"/>
                    <a:pt x="1660" y="2977"/>
                  </a:cubicBezTo>
                  <a:cubicBezTo>
                    <a:pt x="2088" y="2389"/>
                    <a:pt x="2516" y="1800"/>
                    <a:pt x="2945" y="1211"/>
                  </a:cubicBezTo>
                  <a:cubicBezTo>
                    <a:pt x="3212" y="872"/>
                    <a:pt x="3016" y="301"/>
                    <a:pt x="2659" y="105"/>
                  </a:cubicBezTo>
                  <a:cubicBezTo>
                    <a:pt x="2529" y="34"/>
                    <a:pt x="2390" y="0"/>
                    <a:pt x="2253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063064" y="1520454"/>
              <a:ext cx="149844" cy="157519"/>
            </a:xfrm>
            <a:custGeom>
              <a:avLst/>
              <a:gdLst/>
              <a:ahLst/>
              <a:cxnLst/>
              <a:rect l="l" t="t" r="r" b="b"/>
              <a:pathLst>
                <a:path w="4588" h="4823" extrusionOk="0">
                  <a:moveTo>
                    <a:pt x="3511" y="1"/>
                  </a:moveTo>
                  <a:cubicBezTo>
                    <a:pt x="3373" y="1"/>
                    <a:pt x="3225" y="50"/>
                    <a:pt x="3077" y="163"/>
                  </a:cubicBezTo>
                  <a:cubicBezTo>
                    <a:pt x="1864" y="1038"/>
                    <a:pt x="918" y="2215"/>
                    <a:pt x="293" y="3571"/>
                  </a:cubicBezTo>
                  <a:cubicBezTo>
                    <a:pt x="1" y="4230"/>
                    <a:pt x="568" y="4823"/>
                    <a:pt x="1092" y="4823"/>
                  </a:cubicBezTo>
                  <a:cubicBezTo>
                    <a:pt x="1335" y="4823"/>
                    <a:pt x="1568" y="4696"/>
                    <a:pt x="1703" y="4392"/>
                  </a:cubicBezTo>
                  <a:cubicBezTo>
                    <a:pt x="2185" y="3286"/>
                    <a:pt x="2934" y="2322"/>
                    <a:pt x="3898" y="1573"/>
                  </a:cubicBezTo>
                  <a:cubicBezTo>
                    <a:pt x="4588" y="1059"/>
                    <a:pt x="4154" y="1"/>
                    <a:pt x="351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835293" y="2022373"/>
              <a:ext cx="140046" cy="144945"/>
            </a:xfrm>
            <a:custGeom>
              <a:avLst/>
              <a:gdLst/>
              <a:ahLst/>
              <a:cxnLst/>
              <a:rect l="l" t="t" r="r" b="b"/>
              <a:pathLst>
                <a:path w="4288" h="4438" extrusionOk="0">
                  <a:moveTo>
                    <a:pt x="3393" y="1"/>
                  </a:moveTo>
                  <a:cubicBezTo>
                    <a:pt x="3179" y="1"/>
                    <a:pt x="2960" y="87"/>
                    <a:pt x="2771" y="229"/>
                  </a:cubicBezTo>
                  <a:cubicBezTo>
                    <a:pt x="1772" y="1050"/>
                    <a:pt x="933" y="2049"/>
                    <a:pt x="344" y="3209"/>
                  </a:cubicBezTo>
                  <a:cubicBezTo>
                    <a:pt x="0" y="3848"/>
                    <a:pt x="563" y="4437"/>
                    <a:pt x="1110" y="4437"/>
                  </a:cubicBezTo>
                  <a:cubicBezTo>
                    <a:pt x="1356" y="4437"/>
                    <a:pt x="1599" y="4318"/>
                    <a:pt x="1754" y="4030"/>
                  </a:cubicBezTo>
                  <a:cubicBezTo>
                    <a:pt x="2289" y="3013"/>
                    <a:pt x="3039" y="2120"/>
                    <a:pt x="3931" y="1389"/>
                  </a:cubicBezTo>
                  <a:cubicBezTo>
                    <a:pt x="4288" y="1121"/>
                    <a:pt x="4216" y="532"/>
                    <a:pt x="3931" y="229"/>
                  </a:cubicBezTo>
                  <a:cubicBezTo>
                    <a:pt x="3771" y="69"/>
                    <a:pt x="3584" y="1"/>
                    <a:pt x="3393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042423" y="1890590"/>
              <a:ext cx="139066" cy="143541"/>
            </a:xfrm>
            <a:custGeom>
              <a:avLst/>
              <a:gdLst/>
              <a:ahLst/>
              <a:cxnLst/>
              <a:rect l="l" t="t" r="r" b="b"/>
              <a:pathLst>
                <a:path w="4258" h="4395" extrusionOk="0">
                  <a:moveTo>
                    <a:pt x="3102" y="1"/>
                  </a:moveTo>
                  <a:cubicBezTo>
                    <a:pt x="2848" y="1"/>
                    <a:pt x="2590" y="110"/>
                    <a:pt x="2406" y="374"/>
                  </a:cubicBezTo>
                  <a:lnTo>
                    <a:pt x="426" y="3211"/>
                  </a:lnTo>
                  <a:cubicBezTo>
                    <a:pt x="1" y="3812"/>
                    <a:pt x="575" y="4394"/>
                    <a:pt x="1159" y="4394"/>
                  </a:cubicBezTo>
                  <a:cubicBezTo>
                    <a:pt x="1408" y="4394"/>
                    <a:pt x="1659" y="4288"/>
                    <a:pt x="1835" y="4032"/>
                  </a:cubicBezTo>
                  <a:lnTo>
                    <a:pt x="3834" y="1195"/>
                  </a:lnTo>
                  <a:cubicBezTo>
                    <a:pt x="4257" y="585"/>
                    <a:pt x="3690" y="1"/>
                    <a:pt x="310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923899" y="1507488"/>
              <a:ext cx="123487" cy="134037"/>
            </a:xfrm>
            <a:custGeom>
              <a:avLst/>
              <a:gdLst/>
              <a:ahLst/>
              <a:cxnLst/>
              <a:rect l="l" t="t" r="r" b="b"/>
              <a:pathLst>
                <a:path w="3781" h="4104" extrusionOk="0">
                  <a:moveTo>
                    <a:pt x="2637" y="1"/>
                  </a:moveTo>
                  <a:cubicBezTo>
                    <a:pt x="2388" y="1"/>
                    <a:pt x="2140" y="112"/>
                    <a:pt x="1967" y="382"/>
                  </a:cubicBezTo>
                  <a:lnTo>
                    <a:pt x="397" y="2898"/>
                  </a:lnTo>
                  <a:cubicBezTo>
                    <a:pt x="0" y="3518"/>
                    <a:pt x="560" y="4103"/>
                    <a:pt x="1130" y="4103"/>
                  </a:cubicBezTo>
                  <a:cubicBezTo>
                    <a:pt x="1380" y="4103"/>
                    <a:pt x="1633" y="3990"/>
                    <a:pt x="1807" y="3718"/>
                  </a:cubicBezTo>
                  <a:lnTo>
                    <a:pt x="3395" y="1220"/>
                  </a:lnTo>
                  <a:cubicBezTo>
                    <a:pt x="3781" y="598"/>
                    <a:pt x="3210" y="1"/>
                    <a:pt x="263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742800" y="1582018"/>
              <a:ext cx="122998" cy="129399"/>
            </a:xfrm>
            <a:custGeom>
              <a:avLst/>
              <a:gdLst/>
              <a:ahLst/>
              <a:cxnLst/>
              <a:rect l="l" t="t" r="r" b="b"/>
              <a:pathLst>
                <a:path w="3766" h="3962" extrusionOk="0">
                  <a:moveTo>
                    <a:pt x="2882" y="0"/>
                  </a:moveTo>
                  <a:cubicBezTo>
                    <a:pt x="2672" y="0"/>
                    <a:pt x="2463" y="80"/>
                    <a:pt x="2302" y="241"/>
                  </a:cubicBezTo>
                  <a:lnTo>
                    <a:pt x="304" y="2560"/>
                  </a:lnTo>
                  <a:cubicBezTo>
                    <a:pt x="1" y="2882"/>
                    <a:pt x="1" y="3399"/>
                    <a:pt x="304" y="3720"/>
                  </a:cubicBezTo>
                  <a:cubicBezTo>
                    <a:pt x="464" y="3881"/>
                    <a:pt x="674" y="3961"/>
                    <a:pt x="884" y="3961"/>
                  </a:cubicBezTo>
                  <a:cubicBezTo>
                    <a:pt x="1093" y="3961"/>
                    <a:pt x="1303" y="3881"/>
                    <a:pt x="1464" y="3720"/>
                  </a:cubicBezTo>
                  <a:lnTo>
                    <a:pt x="3462" y="1383"/>
                  </a:lnTo>
                  <a:cubicBezTo>
                    <a:pt x="3765" y="1062"/>
                    <a:pt x="3765" y="562"/>
                    <a:pt x="3462" y="241"/>
                  </a:cubicBezTo>
                  <a:cubicBezTo>
                    <a:pt x="3301" y="80"/>
                    <a:pt x="3092" y="0"/>
                    <a:pt x="288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1097840" y="198286"/>
            <a:ext cx="664892" cy="682431"/>
            <a:chOff x="4007590" y="88411"/>
            <a:chExt cx="664892" cy="682431"/>
          </a:xfrm>
        </p:grpSpPr>
        <p:sp>
          <p:nvSpPr>
            <p:cNvPr id="23" name="Google Shape;23;p2"/>
            <p:cNvSpPr/>
            <p:nvPr/>
          </p:nvSpPr>
          <p:spPr>
            <a:xfrm>
              <a:off x="4200839" y="262685"/>
              <a:ext cx="122573" cy="134625"/>
            </a:xfrm>
            <a:custGeom>
              <a:avLst/>
              <a:gdLst/>
              <a:ahLst/>
              <a:cxnLst/>
              <a:rect l="l" t="t" r="r" b="b"/>
              <a:pathLst>
                <a:path w="3753" h="4122" extrusionOk="0">
                  <a:moveTo>
                    <a:pt x="2979" y="0"/>
                  </a:moveTo>
                  <a:cubicBezTo>
                    <a:pt x="2811" y="0"/>
                    <a:pt x="2641" y="71"/>
                    <a:pt x="2519" y="241"/>
                  </a:cubicBezTo>
                  <a:lnTo>
                    <a:pt x="288" y="3328"/>
                  </a:lnTo>
                  <a:cubicBezTo>
                    <a:pt x="0" y="3729"/>
                    <a:pt x="381" y="4121"/>
                    <a:pt x="775" y="4121"/>
                  </a:cubicBezTo>
                  <a:cubicBezTo>
                    <a:pt x="942" y="4121"/>
                    <a:pt x="1112" y="4051"/>
                    <a:pt x="1234" y="3881"/>
                  </a:cubicBezTo>
                  <a:lnTo>
                    <a:pt x="3464" y="776"/>
                  </a:lnTo>
                  <a:cubicBezTo>
                    <a:pt x="3752" y="388"/>
                    <a:pt x="3373" y="0"/>
                    <a:pt x="29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549942" y="350703"/>
              <a:ext cx="122540" cy="134723"/>
            </a:xfrm>
            <a:custGeom>
              <a:avLst/>
              <a:gdLst/>
              <a:ahLst/>
              <a:cxnLst/>
              <a:rect l="l" t="t" r="r" b="b"/>
              <a:pathLst>
                <a:path w="3752" h="4125" extrusionOk="0">
                  <a:moveTo>
                    <a:pt x="2976" y="0"/>
                  </a:moveTo>
                  <a:cubicBezTo>
                    <a:pt x="2809" y="0"/>
                    <a:pt x="2640" y="71"/>
                    <a:pt x="2517" y="240"/>
                  </a:cubicBezTo>
                  <a:lnTo>
                    <a:pt x="287" y="3345"/>
                  </a:lnTo>
                  <a:cubicBezTo>
                    <a:pt x="1" y="3743"/>
                    <a:pt x="375" y="4124"/>
                    <a:pt x="766" y="4124"/>
                  </a:cubicBezTo>
                  <a:cubicBezTo>
                    <a:pt x="936" y="4124"/>
                    <a:pt x="1109" y="4053"/>
                    <a:pt x="1233" y="3880"/>
                  </a:cubicBezTo>
                  <a:lnTo>
                    <a:pt x="3463" y="794"/>
                  </a:lnTo>
                  <a:cubicBezTo>
                    <a:pt x="3751" y="392"/>
                    <a:pt x="3371" y="0"/>
                    <a:pt x="2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41696" y="379999"/>
              <a:ext cx="116857" cy="142430"/>
            </a:xfrm>
            <a:custGeom>
              <a:avLst/>
              <a:gdLst/>
              <a:ahLst/>
              <a:cxnLst/>
              <a:rect l="l" t="t" r="r" b="b"/>
              <a:pathLst>
                <a:path w="3578" h="4361" extrusionOk="0">
                  <a:moveTo>
                    <a:pt x="2827" y="1"/>
                  </a:moveTo>
                  <a:cubicBezTo>
                    <a:pt x="2666" y="1"/>
                    <a:pt x="2508" y="80"/>
                    <a:pt x="2410" y="271"/>
                  </a:cubicBezTo>
                  <a:cubicBezTo>
                    <a:pt x="1839" y="1395"/>
                    <a:pt x="1143" y="2430"/>
                    <a:pt x="340" y="3394"/>
                  </a:cubicBezTo>
                  <a:cubicBezTo>
                    <a:pt x="0" y="3815"/>
                    <a:pt x="364" y="4360"/>
                    <a:pt x="762" y="4360"/>
                  </a:cubicBezTo>
                  <a:cubicBezTo>
                    <a:pt x="886" y="4360"/>
                    <a:pt x="1014" y="4307"/>
                    <a:pt x="1125" y="4179"/>
                  </a:cubicBezTo>
                  <a:cubicBezTo>
                    <a:pt x="1981" y="3144"/>
                    <a:pt x="2731" y="2020"/>
                    <a:pt x="3355" y="824"/>
                  </a:cubicBezTo>
                  <a:cubicBezTo>
                    <a:pt x="3578" y="404"/>
                    <a:pt x="3192" y="1"/>
                    <a:pt x="28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007590" y="445875"/>
              <a:ext cx="165684" cy="160753"/>
            </a:xfrm>
            <a:custGeom>
              <a:avLst/>
              <a:gdLst/>
              <a:ahLst/>
              <a:cxnLst/>
              <a:rect l="l" t="t" r="r" b="b"/>
              <a:pathLst>
                <a:path w="5073" h="4922" extrusionOk="0">
                  <a:moveTo>
                    <a:pt x="3814" y="1"/>
                  </a:moveTo>
                  <a:cubicBezTo>
                    <a:pt x="3634" y="1"/>
                    <a:pt x="3449" y="60"/>
                    <a:pt x="3279" y="199"/>
                  </a:cubicBezTo>
                  <a:cubicBezTo>
                    <a:pt x="2119" y="1198"/>
                    <a:pt x="1138" y="2376"/>
                    <a:pt x="371" y="3696"/>
                  </a:cubicBezTo>
                  <a:cubicBezTo>
                    <a:pt x="1" y="4326"/>
                    <a:pt x="570" y="4921"/>
                    <a:pt x="1127" y="4921"/>
                  </a:cubicBezTo>
                  <a:cubicBezTo>
                    <a:pt x="1375" y="4921"/>
                    <a:pt x="1621" y="4803"/>
                    <a:pt x="1780" y="4517"/>
                  </a:cubicBezTo>
                  <a:cubicBezTo>
                    <a:pt x="2476" y="3322"/>
                    <a:pt x="3386" y="2251"/>
                    <a:pt x="4439" y="1359"/>
                  </a:cubicBezTo>
                  <a:cubicBezTo>
                    <a:pt x="5072" y="824"/>
                    <a:pt x="4484" y="1"/>
                    <a:pt x="3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086104" y="271209"/>
              <a:ext cx="105524" cy="110587"/>
            </a:xfrm>
            <a:custGeom>
              <a:avLst/>
              <a:gdLst/>
              <a:ahLst/>
              <a:cxnLst/>
              <a:rect l="l" t="t" r="r" b="b"/>
              <a:pathLst>
                <a:path w="3231" h="3386" extrusionOk="0">
                  <a:moveTo>
                    <a:pt x="2254" y="1"/>
                  </a:moveTo>
                  <a:cubicBezTo>
                    <a:pt x="1976" y="1"/>
                    <a:pt x="1709" y="140"/>
                    <a:pt x="1553" y="391"/>
                  </a:cubicBezTo>
                  <a:lnTo>
                    <a:pt x="251" y="2175"/>
                  </a:lnTo>
                  <a:cubicBezTo>
                    <a:pt x="1" y="2532"/>
                    <a:pt x="197" y="3085"/>
                    <a:pt x="554" y="3281"/>
                  </a:cubicBezTo>
                  <a:cubicBezTo>
                    <a:pt x="684" y="3352"/>
                    <a:pt x="823" y="3386"/>
                    <a:pt x="960" y="3386"/>
                  </a:cubicBezTo>
                  <a:cubicBezTo>
                    <a:pt x="1237" y="3386"/>
                    <a:pt x="1505" y="3247"/>
                    <a:pt x="1660" y="2996"/>
                  </a:cubicBezTo>
                  <a:lnTo>
                    <a:pt x="2963" y="1211"/>
                  </a:lnTo>
                  <a:cubicBezTo>
                    <a:pt x="3230" y="872"/>
                    <a:pt x="3016" y="319"/>
                    <a:pt x="2659" y="105"/>
                  </a:cubicBezTo>
                  <a:cubicBezTo>
                    <a:pt x="2530" y="34"/>
                    <a:pt x="2391" y="1"/>
                    <a:pt x="22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343432" y="100920"/>
              <a:ext cx="149877" cy="157487"/>
            </a:xfrm>
            <a:custGeom>
              <a:avLst/>
              <a:gdLst/>
              <a:ahLst/>
              <a:cxnLst/>
              <a:rect l="l" t="t" r="r" b="b"/>
              <a:pathLst>
                <a:path w="4589" h="4822" extrusionOk="0">
                  <a:moveTo>
                    <a:pt x="3512" y="0"/>
                  </a:moveTo>
                  <a:cubicBezTo>
                    <a:pt x="3373" y="0"/>
                    <a:pt x="3226" y="49"/>
                    <a:pt x="3077" y="163"/>
                  </a:cubicBezTo>
                  <a:cubicBezTo>
                    <a:pt x="1864" y="1037"/>
                    <a:pt x="918" y="2214"/>
                    <a:pt x="294" y="3571"/>
                  </a:cubicBezTo>
                  <a:cubicBezTo>
                    <a:pt x="1" y="4230"/>
                    <a:pt x="568" y="4822"/>
                    <a:pt x="1093" y="4822"/>
                  </a:cubicBezTo>
                  <a:cubicBezTo>
                    <a:pt x="1335" y="4822"/>
                    <a:pt x="1568" y="4696"/>
                    <a:pt x="1703" y="4391"/>
                  </a:cubicBezTo>
                  <a:cubicBezTo>
                    <a:pt x="2185" y="3285"/>
                    <a:pt x="2935" y="2322"/>
                    <a:pt x="3898" y="1572"/>
                  </a:cubicBezTo>
                  <a:cubicBezTo>
                    <a:pt x="4588" y="1058"/>
                    <a:pt x="4154" y="0"/>
                    <a:pt x="3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115662" y="602969"/>
              <a:ext cx="140079" cy="144782"/>
            </a:xfrm>
            <a:custGeom>
              <a:avLst/>
              <a:gdLst/>
              <a:ahLst/>
              <a:cxnLst/>
              <a:rect l="l" t="t" r="r" b="b"/>
              <a:pathLst>
                <a:path w="4289" h="4433" extrusionOk="0">
                  <a:moveTo>
                    <a:pt x="3392" y="1"/>
                  </a:moveTo>
                  <a:cubicBezTo>
                    <a:pt x="3178" y="1"/>
                    <a:pt x="2960" y="92"/>
                    <a:pt x="2771" y="242"/>
                  </a:cubicBezTo>
                  <a:cubicBezTo>
                    <a:pt x="1772" y="1045"/>
                    <a:pt x="934" y="2044"/>
                    <a:pt x="345" y="3204"/>
                  </a:cubicBezTo>
                  <a:cubicBezTo>
                    <a:pt x="0" y="3844"/>
                    <a:pt x="572" y="4433"/>
                    <a:pt x="1118" y="4433"/>
                  </a:cubicBezTo>
                  <a:cubicBezTo>
                    <a:pt x="1364" y="4433"/>
                    <a:pt x="1605" y="4313"/>
                    <a:pt x="1754" y="4025"/>
                  </a:cubicBezTo>
                  <a:cubicBezTo>
                    <a:pt x="2290" y="3008"/>
                    <a:pt x="3039" y="2098"/>
                    <a:pt x="3931" y="1384"/>
                  </a:cubicBezTo>
                  <a:cubicBezTo>
                    <a:pt x="4288" y="1117"/>
                    <a:pt x="4217" y="528"/>
                    <a:pt x="3931" y="242"/>
                  </a:cubicBezTo>
                  <a:cubicBezTo>
                    <a:pt x="3771" y="74"/>
                    <a:pt x="3583" y="1"/>
                    <a:pt x="3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323379" y="471415"/>
              <a:ext cx="138936" cy="143149"/>
            </a:xfrm>
            <a:custGeom>
              <a:avLst/>
              <a:gdLst/>
              <a:ahLst/>
              <a:cxnLst/>
              <a:rect l="l" t="t" r="r" b="b"/>
              <a:pathLst>
                <a:path w="4254" h="4383" extrusionOk="0">
                  <a:moveTo>
                    <a:pt x="3087" y="0"/>
                  </a:moveTo>
                  <a:cubicBezTo>
                    <a:pt x="2835" y="0"/>
                    <a:pt x="2583" y="107"/>
                    <a:pt x="2407" y="363"/>
                  </a:cubicBezTo>
                  <a:lnTo>
                    <a:pt x="426" y="3200"/>
                  </a:lnTo>
                  <a:cubicBezTo>
                    <a:pt x="1" y="3800"/>
                    <a:pt x="566" y="4383"/>
                    <a:pt x="1151" y="4383"/>
                  </a:cubicBezTo>
                  <a:cubicBezTo>
                    <a:pt x="1401" y="4383"/>
                    <a:pt x="1654" y="4277"/>
                    <a:pt x="1836" y="4020"/>
                  </a:cubicBezTo>
                  <a:lnTo>
                    <a:pt x="3816" y="1184"/>
                  </a:lnTo>
                  <a:cubicBezTo>
                    <a:pt x="4254" y="583"/>
                    <a:pt x="3675" y="0"/>
                    <a:pt x="30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409699" y="627595"/>
              <a:ext cx="139034" cy="143247"/>
            </a:xfrm>
            <a:custGeom>
              <a:avLst/>
              <a:gdLst/>
              <a:ahLst/>
              <a:cxnLst/>
              <a:rect l="l" t="t" r="r" b="b"/>
              <a:pathLst>
                <a:path w="4257" h="4386" extrusionOk="0">
                  <a:moveTo>
                    <a:pt x="3107" y="0"/>
                  </a:moveTo>
                  <a:cubicBezTo>
                    <a:pt x="2857" y="0"/>
                    <a:pt x="2604" y="106"/>
                    <a:pt x="2422" y="363"/>
                  </a:cubicBezTo>
                  <a:lnTo>
                    <a:pt x="424" y="3200"/>
                  </a:lnTo>
                  <a:cubicBezTo>
                    <a:pt x="0" y="3810"/>
                    <a:pt x="569" y="4386"/>
                    <a:pt x="1157" y="4386"/>
                  </a:cubicBezTo>
                  <a:cubicBezTo>
                    <a:pt x="1411" y="4386"/>
                    <a:pt x="1668" y="4279"/>
                    <a:pt x="1851" y="4020"/>
                  </a:cubicBezTo>
                  <a:lnTo>
                    <a:pt x="3832" y="1183"/>
                  </a:lnTo>
                  <a:cubicBezTo>
                    <a:pt x="4257" y="583"/>
                    <a:pt x="3692" y="0"/>
                    <a:pt x="3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472570" y="191127"/>
              <a:ext cx="139099" cy="143149"/>
            </a:xfrm>
            <a:custGeom>
              <a:avLst/>
              <a:gdLst/>
              <a:ahLst/>
              <a:cxnLst/>
              <a:rect l="l" t="t" r="r" b="b"/>
              <a:pathLst>
                <a:path w="4259" h="4383" extrusionOk="0">
                  <a:moveTo>
                    <a:pt x="3095" y="0"/>
                  </a:moveTo>
                  <a:cubicBezTo>
                    <a:pt x="2843" y="0"/>
                    <a:pt x="2588" y="106"/>
                    <a:pt x="2406" y="362"/>
                  </a:cubicBezTo>
                  <a:lnTo>
                    <a:pt x="426" y="3199"/>
                  </a:lnTo>
                  <a:cubicBezTo>
                    <a:pt x="1" y="3800"/>
                    <a:pt x="566" y="4382"/>
                    <a:pt x="1151" y="4382"/>
                  </a:cubicBezTo>
                  <a:cubicBezTo>
                    <a:pt x="1401" y="4382"/>
                    <a:pt x="1654" y="4276"/>
                    <a:pt x="1835" y="4020"/>
                  </a:cubicBezTo>
                  <a:lnTo>
                    <a:pt x="3834" y="1183"/>
                  </a:lnTo>
                  <a:cubicBezTo>
                    <a:pt x="4259" y="583"/>
                    <a:pt x="3685" y="0"/>
                    <a:pt x="30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204268" y="88411"/>
              <a:ext cx="123847" cy="134135"/>
            </a:xfrm>
            <a:custGeom>
              <a:avLst/>
              <a:gdLst/>
              <a:ahLst/>
              <a:cxnLst/>
              <a:rect l="l" t="t" r="r" b="b"/>
              <a:pathLst>
                <a:path w="3792" h="4107" extrusionOk="0">
                  <a:moveTo>
                    <a:pt x="2654" y="0"/>
                  </a:moveTo>
                  <a:cubicBezTo>
                    <a:pt x="2404" y="0"/>
                    <a:pt x="2154" y="113"/>
                    <a:pt x="1985" y="385"/>
                  </a:cubicBezTo>
                  <a:lnTo>
                    <a:pt x="397" y="2901"/>
                  </a:lnTo>
                  <a:cubicBezTo>
                    <a:pt x="1" y="3521"/>
                    <a:pt x="569" y="4106"/>
                    <a:pt x="1139" y="4106"/>
                  </a:cubicBezTo>
                  <a:cubicBezTo>
                    <a:pt x="1388" y="4106"/>
                    <a:pt x="1638" y="3994"/>
                    <a:pt x="1807" y="3722"/>
                  </a:cubicBezTo>
                  <a:lnTo>
                    <a:pt x="3395" y="1206"/>
                  </a:lnTo>
                  <a:cubicBezTo>
                    <a:pt x="3792" y="586"/>
                    <a:pt x="3223" y="0"/>
                    <a:pt x="2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023168" y="162451"/>
              <a:ext cx="122998" cy="129399"/>
            </a:xfrm>
            <a:custGeom>
              <a:avLst/>
              <a:gdLst/>
              <a:ahLst/>
              <a:cxnLst/>
              <a:rect l="l" t="t" r="r" b="b"/>
              <a:pathLst>
                <a:path w="3766" h="3962" extrusionOk="0">
                  <a:moveTo>
                    <a:pt x="2882" y="0"/>
                  </a:moveTo>
                  <a:cubicBezTo>
                    <a:pt x="2673" y="0"/>
                    <a:pt x="2463" y="81"/>
                    <a:pt x="2303" y="241"/>
                  </a:cubicBezTo>
                  <a:lnTo>
                    <a:pt x="322" y="2561"/>
                  </a:lnTo>
                  <a:cubicBezTo>
                    <a:pt x="1" y="2900"/>
                    <a:pt x="1" y="3399"/>
                    <a:pt x="322" y="3721"/>
                  </a:cubicBezTo>
                  <a:cubicBezTo>
                    <a:pt x="483" y="3881"/>
                    <a:pt x="688" y="3961"/>
                    <a:pt x="895" y="3961"/>
                  </a:cubicBezTo>
                  <a:cubicBezTo>
                    <a:pt x="1103" y="3961"/>
                    <a:pt x="1312" y="3881"/>
                    <a:pt x="1482" y="3721"/>
                  </a:cubicBezTo>
                  <a:lnTo>
                    <a:pt x="3462" y="1401"/>
                  </a:lnTo>
                  <a:cubicBezTo>
                    <a:pt x="3766" y="1062"/>
                    <a:pt x="3766" y="562"/>
                    <a:pt x="3462" y="241"/>
                  </a:cubicBezTo>
                  <a:cubicBezTo>
                    <a:pt x="3302" y="81"/>
                    <a:pt x="3092" y="0"/>
                    <a:pt x="28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153652" y="4053702"/>
            <a:ext cx="485817" cy="660091"/>
            <a:chOff x="6885752" y="4461977"/>
            <a:chExt cx="485817" cy="660091"/>
          </a:xfrm>
        </p:grpSpPr>
        <p:sp>
          <p:nvSpPr>
            <p:cNvPr id="36" name="Google Shape;36;p2"/>
            <p:cNvSpPr/>
            <p:nvPr/>
          </p:nvSpPr>
          <p:spPr>
            <a:xfrm>
              <a:off x="7079557" y="4636643"/>
              <a:ext cx="122540" cy="134722"/>
            </a:xfrm>
            <a:custGeom>
              <a:avLst/>
              <a:gdLst/>
              <a:ahLst/>
              <a:cxnLst/>
              <a:rect l="l" t="t" r="r" b="b"/>
              <a:pathLst>
                <a:path w="3752" h="4125" extrusionOk="0">
                  <a:moveTo>
                    <a:pt x="2984" y="0"/>
                  </a:moveTo>
                  <a:cubicBezTo>
                    <a:pt x="2815" y="0"/>
                    <a:pt x="2643" y="72"/>
                    <a:pt x="2519" y="244"/>
                  </a:cubicBezTo>
                  <a:lnTo>
                    <a:pt x="289" y="3331"/>
                  </a:lnTo>
                  <a:cubicBezTo>
                    <a:pt x="1" y="3732"/>
                    <a:pt x="382" y="4124"/>
                    <a:pt x="776" y="4124"/>
                  </a:cubicBezTo>
                  <a:cubicBezTo>
                    <a:pt x="943" y="4124"/>
                    <a:pt x="1113" y="4054"/>
                    <a:pt x="1235" y="3884"/>
                  </a:cubicBezTo>
                  <a:lnTo>
                    <a:pt x="3465" y="797"/>
                  </a:lnTo>
                  <a:cubicBezTo>
                    <a:pt x="3752" y="386"/>
                    <a:pt x="3376" y="0"/>
                    <a:pt x="29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120382" y="4754186"/>
              <a:ext cx="116302" cy="142202"/>
            </a:xfrm>
            <a:custGeom>
              <a:avLst/>
              <a:gdLst/>
              <a:ahLst/>
              <a:cxnLst/>
              <a:rect l="l" t="t" r="r" b="b"/>
              <a:pathLst>
                <a:path w="3561" h="4354" extrusionOk="0">
                  <a:moveTo>
                    <a:pt x="2816" y="1"/>
                  </a:moveTo>
                  <a:cubicBezTo>
                    <a:pt x="2653" y="1"/>
                    <a:pt x="2493" y="79"/>
                    <a:pt x="2393" y="267"/>
                  </a:cubicBezTo>
                  <a:cubicBezTo>
                    <a:pt x="1823" y="1391"/>
                    <a:pt x="1127" y="2426"/>
                    <a:pt x="342" y="3389"/>
                  </a:cubicBezTo>
                  <a:cubicBezTo>
                    <a:pt x="1" y="3799"/>
                    <a:pt x="368" y="4354"/>
                    <a:pt x="760" y="4354"/>
                  </a:cubicBezTo>
                  <a:cubicBezTo>
                    <a:pt x="881" y="4354"/>
                    <a:pt x="1004" y="4301"/>
                    <a:pt x="1109" y="4175"/>
                  </a:cubicBezTo>
                  <a:cubicBezTo>
                    <a:pt x="1983" y="3140"/>
                    <a:pt x="2715" y="2016"/>
                    <a:pt x="3339" y="820"/>
                  </a:cubicBezTo>
                  <a:cubicBezTo>
                    <a:pt x="3561" y="389"/>
                    <a:pt x="3179" y="1"/>
                    <a:pt x="28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885752" y="4819702"/>
              <a:ext cx="166076" cy="160687"/>
            </a:xfrm>
            <a:custGeom>
              <a:avLst/>
              <a:gdLst/>
              <a:ahLst/>
              <a:cxnLst/>
              <a:rect l="l" t="t" r="r" b="b"/>
              <a:pathLst>
                <a:path w="5085" h="4920" extrusionOk="0">
                  <a:moveTo>
                    <a:pt x="3829" y="0"/>
                  </a:moveTo>
                  <a:cubicBezTo>
                    <a:pt x="3649" y="0"/>
                    <a:pt x="3464" y="61"/>
                    <a:pt x="3297" y="206"/>
                  </a:cubicBezTo>
                  <a:cubicBezTo>
                    <a:pt x="2119" y="1205"/>
                    <a:pt x="1138" y="2383"/>
                    <a:pt x="371" y="3703"/>
                  </a:cubicBezTo>
                  <a:cubicBezTo>
                    <a:pt x="0" y="4333"/>
                    <a:pt x="570" y="4920"/>
                    <a:pt x="1133" y="4920"/>
                  </a:cubicBezTo>
                  <a:cubicBezTo>
                    <a:pt x="1384" y="4920"/>
                    <a:pt x="1633" y="4804"/>
                    <a:pt x="1798" y="4524"/>
                  </a:cubicBezTo>
                  <a:cubicBezTo>
                    <a:pt x="2494" y="3328"/>
                    <a:pt x="3386" y="2258"/>
                    <a:pt x="4439" y="1366"/>
                  </a:cubicBezTo>
                  <a:cubicBezTo>
                    <a:pt x="5085" y="832"/>
                    <a:pt x="4493" y="0"/>
                    <a:pt x="38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964267" y="4645265"/>
              <a:ext cx="105524" cy="110554"/>
            </a:xfrm>
            <a:custGeom>
              <a:avLst/>
              <a:gdLst/>
              <a:ahLst/>
              <a:cxnLst/>
              <a:rect l="l" t="t" r="r" b="b"/>
              <a:pathLst>
                <a:path w="3231" h="3385" extrusionOk="0">
                  <a:moveTo>
                    <a:pt x="2267" y="0"/>
                  </a:moveTo>
                  <a:cubicBezTo>
                    <a:pt x="1984" y="0"/>
                    <a:pt x="1708" y="139"/>
                    <a:pt x="1553" y="390"/>
                  </a:cubicBezTo>
                  <a:lnTo>
                    <a:pt x="268" y="2157"/>
                  </a:lnTo>
                  <a:cubicBezTo>
                    <a:pt x="1" y="2514"/>
                    <a:pt x="197" y="3085"/>
                    <a:pt x="554" y="3281"/>
                  </a:cubicBezTo>
                  <a:cubicBezTo>
                    <a:pt x="682" y="3351"/>
                    <a:pt x="822" y="3385"/>
                    <a:pt x="960" y="3385"/>
                  </a:cubicBezTo>
                  <a:cubicBezTo>
                    <a:pt x="1245" y="3385"/>
                    <a:pt x="1522" y="3242"/>
                    <a:pt x="1678" y="2978"/>
                  </a:cubicBezTo>
                  <a:lnTo>
                    <a:pt x="2963" y="1211"/>
                  </a:lnTo>
                  <a:cubicBezTo>
                    <a:pt x="3230" y="872"/>
                    <a:pt x="3034" y="319"/>
                    <a:pt x="2677" y="105"/>
                  </a:cubicBezTo>
                  <a:cubicBezTo>
                    <a:pt x="2548" y="34"/>
                    <a:pt x="2406" y="0"/>
                    <a:pt x="2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221595" y="4474943"/>
              <a:ext cx="149975" cy="157519"/>
            </a:xfrm>
            <a:custGeom>
              <a:avLst/>
              <a:gdLst/>
              <a:ahLst/>
              <a:cxnLst/>
              <a:rect l="l" t="t" r="r" b="b"/>
              <a:pathLst>
                <a:path w="4592" h="4823" extrusionOk="0">
                  <a:moveTo>
                    <a:pt x="3518" y="1"/>
                  </a:moveTo>
                  <a:cubicBezTo>
                    <a:pt x="3378" y="1"/>
                    <a:pt x="3229" y="50"/>
                    <a:pt x="3077" y="163"/>
                  </a:cubicBezTo>
                  <a:cubicBezTo>
                    <a:pt x="1882" y="1038"/>
                    <a:pt x="918" y="2215"/>
                    <a:pt x="294" y="3571"/>
                  </a:cubicBezTo>
                  <a:cubicBezTo>
                    <a:pt x="1" y="4230"/>
                    <a:pt x="568" y="4823"/>
                    <a:pt x="1098" y="4823"/>
                  </a:cubicBezTo>
                  <a:cubicBezTo>
                    <a:pt x="1343" y="4823"/>
                    <a:pt x="1580" y="4696"/>
                    <a:pt x="1721" y="4392"/>
                  </a:cubicBezTo>
                  <a:cubicBezTo>
                    <a:pt x="2203" y="3286"/>
                    <a:pt x="2952" y="2322"/>
                    <a:pt x="3916" y="1573"/>
                  </a:cubicBezTo>
                  <a:cubicBezTo>
                    <a:pt x="4591" y="1059"/>
                    <a:pt x="4167" y="1"/>
                    <a:pt x="3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994216" y="4977025"/>
              <a:ext cx="140242" cy="145043"/>
            </a:xfrm>
            <a:custGeom>
              <a:avLst/>
              <a:gdLst/>
              <a:ahLst/>
              <a:cxnLst/>
              <a:rect l="l" t="t" r="r" b="b"/>
              <a:pathLst>
                <a:path w="4294" h="4441" extrusionOk="0">
                  <a:moveTo>
                    <a:pt x="3391" y="0"/>
                  </a:moveTo>
                  <a:cubicBezTo>
                    <a:pt x="3175" y="0"/>
                    <a:pt x="2956" y="91"/>
                    <a:pt x="2777" y="242"/>
                  </a:cubicBezTo>
                  <a:cubicBezTo>
                    <a:pt x="1760" y="1045"/>
                    <a:pt x="939" y="2062"/>
                    <a:pt x="333" y="3204"/>
                  </a:cubicBezTo>
                  <a:cubicBezTo>
                    <a:pt x="1" y="3843"/>
                    <a:pt x="567" y="4440"/>
                    <a:pt x="1114" y="4440"/>
                  </a:cubicBezTo>
                  <a:cubicBezTo>
                    <a:pt x="1362" y="4440"/>
                    <a:pt x="1605" y="4319"/>
                    <a:pt x="1760" y="4025"/>
                  </a:cubicBezTo>
                  <a:cubicBezTo>
                    <a:pt x="2295" y="3008"/>
                    <a:pt x="3027" y="2116"/>
                    <a:pt x="3937" y="1384"/>
                  </a:cubicBezTo>
                  <a:cubicBezTo>
                    <a:pt x="4294" y="1116"/>
                    <a:pt x="4222" y="528"/>
                    <a:pt x="3937" y="242"/>
                  </a:cubicBezTo>
                  <a:cubicBezTo>
                    <a:pt x="3777" y="73"/>
                    <a:pt x="3585" y="0"/>
                    <a:pt x="33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200954" y="4845471"/>
              <a:ext cx="139132" cy="143149"/>
            </a:xfrm>
            <a:custGeom>
              <a:avLst/>
              <a:gdLst/>
              <a:ahLst/>
              <a:cxnLst/>
              <a:rect l="l" t="t" r="r" b="b"/>
              <a:pathLst>
                <a:path w="4260" h="4383" extrusionOk="0">
                  <a:moveTo>
                    <a:pt x="3109" y="0"/>
                  </a:moveTo>
                  <a:cubicBezTo>
                    <a:pt x="2859" y="0"/>
                    <a:pt x="2606" y="106"/>
                    <a:pt x="2424" y="363"/>
                  </a:cubicBezTo>
                  <a:lnTo>
                    <a:pt x="426" y="3199"/>
                  </a:lnTo>
                  <a:cubicBezTo>
                    <a:pt x="1" y="3800"/>
                    <a:pt x="575" y="4383"/>
                    <a:pt x="1165" y="4383"/>
                  </a:cubicBezTo>
                  <a:cubicBezTo>
                    <a:pt x="1417" y="4383"/>
                    <a:pt x="1672" y="4276"/>
                    <a:pt x="1853" y="4020"/>
                  </a:cubicBezTo>
                  <a:lnTo>
                    <a:pt x="3834" y="1183"/>
                  </a:lnTo>
                  <a:cubicBezTo>
                    <a:pt x="4259" y="583"/>
                    <a:pt x="3694" y="0"/>
                    <a:pt x="3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082365" y="4461977"/>
              <a:ext cx="123977" cy="134233"/>
            </a:xfrm>
            <a:custGeom>
              <a:avLst/>
              <a:gdLst/>
              <a:ahLst/>
              <a:cxnLst/>
              <a:rect l="l" t="t" r="r" b="b"/>
              <a:pathLst>
                <a:path w="3796" h="4110" extrusionOk="0">
                  <a:moveTo>
                    <a:pt x="2648" y="1"/>
                  </a:moveTo>
                  <a:cubicBezTo>
                    <a:pt x="2401" y="1"/>
                    <a:pt x="2154" y="113"/>
                    <a:pt x="1987" y="382"/>
                  </a:cubicBezTo>
                  <a:lnTo>
                    <a:pt x="399" y="2898"/>
                  </a:lnTo>
                  <a:cubicBezTo>
                    <a:pt x="0" y="3521"/>
                    <a:pt x="577" y="4109"/>
                    <a:pt x="1149" y="4109"/>
                  </a:cubicBezTo>
                  <a:cubicBezTo>
                    <a:pt x="1396" y="4109"/>
                    <a:pt x="1642" y="4000"/>
                    <a:pt x="1809" y="3736"/>
                  </a:cubicBezTo>
                  <a:lnTo>
                    <a:pt x="3397" y="1221"/>
                  </a:lnTo>
                  <a:cubicBezTo>
                    <a:pt x="3795" y="598"/>
                    <a:pt x="3220" y="1"/>
                    <a:pt x="2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901919" y="4536507"/>
              <a:ext cx="122998" cy="129399"/>
            </a:xfrm>
            <a:custGeom>
              <a:avLst/>
              <a:gdLst/>
              <a:ahLst/>
              <a:cxnLst/>
              <a:rect l="l" t="t" r="r" b="b"/>
              <a:pathLst>
                <a:path w="3766" h="3962" extrusionOk="0">
                  <a:moveTo>
                    <a:pt x="2875" y="0"/>
                  </a:moveTo>
                  <a:cubicBezTo>
                    <a:pt x="2668" y="0"/>
                    <a:pt x="2463" y="80"/>
                    <a:pt x="2302" y="241"/>
                  </a:cubicBezTo>
                  <a:lnTo>
                    <a:pt x="304" y="2561"/>
                  </a:lnTo>
                  <a:cubicBezTo>
                    <a:pt x="1" y="2882"/>
                    <a:pt x="1" y="3399"/>
                    <a:pt x="304" y="3720"/>
                  </a:cubicBezTo>
                  <a:cubicBezTo>
                    <a:pt x="464" y="3881"/>
                    <a:pt x="674" y="3961"/>
                    <a:pt x="884" y="3961"/>
                  </a:cubicBezTo>
                  <a:cubicBezTo>
                    <a:pt x="1093" y="3961"/>
                    <a:pt x="1303" y="3881"/>
                    <a:pt x="1464" y="3720"/>
                  </a:cubicBezTo>
                  <a:lnTo>
                    <a:pt x="3462" y="1401"/>
                  </a:lnTo>
                  <a:cubicBezTo>
                    <a:pt x="3765" y="1062"/>
                    <a:pt x="3765" y="562"/>
                    <a:pt x="3462" y="241"/>
                  </a:cubicBezTo>
                  <a:cubicBezTo>
                    <a:pt x="3293" y="80"/>
                    <a:pt x="3083" y="0"/>
                    <a:pt x="28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-200031" y="4394273"/>
            <a:ext cx="485948" cy="659601"/>
            <a:chOff x="-200031" y="4394273"/>
            <a:chExt cx="485948" cy="659601"/>
          </a:xfrm>
        </p:grpSpPr>
        <p:sp>
          <p:nvSpPr>
            <p:cNvPr id="46" name="Google Shape;46;p2"/>
            <p:cNvSpPr/>
            <p:nvPr/>
          </p:nvSpPr>
          <p:spPr>
            <a:xfrm>
              <a:off x="-6553" y="4568448"/>
              <a:ext cx="122508" cy="134722"/>
            </a:xfrm>
            <a:custGeom>
              <a:avLst/>
              <a:gdLst/>
              <a:ahLst/>
              <a:cxnLst/>
              <a:rect l="l" t="t" r="r" b="b"/>
              <a:pathLst>
                <a:path w="3751" h="4125" extrusionOk="0">
                  <a:moveTo>
                    <a:pt x="2985" y="0"/>
                  </a:moveTo>
                  <a:cubicBezTo>
                    <a:pt x="2816" y="0"/>
                    <a:pt x="2643" y="72"/>
                    <a:pt x="2519" y="244"/>
                  </a:cubicBezTo>
                  <a:lnTo>
                    <a:pt x="288" y="3331"/>
                  </a:lnTo>
                  <a:cubicBezTo>
                    <a:pt x="0" y="3732"/>
                    <a:pt x="381" y="4125"/>
                    <a:pt x="775" y="4125"/>
                  </a:cubicBezTo>
                  <a:cubicBezTo>
                    <a:pt x="943" y="4125"/>
                    <a:pt x="1112" y="4054"/>
                    <a:pt x="1234" y="3884"/>
                  </a:cubicBezTo>
                  <a:lnTo>
                    <a:pt x="3464" y="780"/>
                  </a:lnTo>
                  <a:cubicBezTo>
                    <a:pt x="3751" y="381"/>
                    <a:pt x="3377" y="0"/>
                    <a:pt x="298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4272" y="4685763"/>
              <a:ext cx="116302" cy="142430"/>
            </a:xfrm>
            <a:custGeom>
              <a:avLst/>
              <a:gdLst/>
              <a:ahLst/>
              <a:cxnLst/>
              <a:rect l="l" t="t" r="r" b="b"/>
              <a:pathLst>
                <a:path w="3561" h="4361" extrusionOk="0">
                  <a:moveTo>
                    <a:pt x="2830" y="0"/>
                  </a:moveTo>
                  <a:cubicBezTo>
                    <a:pt x="2669" y="0"/>
                    <a:pt x="2510" y="81"/>
                    <a:pt x="2411" y="274"/>
                  </a:cubicBezTo>
                  <a:cubicBezTo>
                    <a:pt x="1840" y="1398"/>
                    <a:pt x="1144" y="2433"/>
                    <a:pt x="341" y="3397"/>
                  </a:cubicBezTo>
                  <a:cubicBezTo>
                    <a:pt x="0" y="3806"/>
                    <a:pt x="368" y="4361"/>
                    <a:pt x="759" y="4361"/>
                  </a:cubicBezTo>
                  <a:cubicBezTo>
                    <a:pt x="880" y="4361"/>
                    <a:pt x="1003" y="4308"/>
                    <a:pt x="1108" y="4182"/>
                  </a:cubicBezTo>
                  <a:cubicBezTo>
                    <a:pt x="1983" y="3147"/>
                    <a:pt x="2732" y="2023"/>
                    <a:pt x="3339" y="828"/>
                  </a:cubicBezTo>
                  <a:cubicBezTo>
                    <a:pt x="3560" y="397"/>
                    <a:pt x="3188" y="0"/>
                    <a:pt x="283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00031" y="4751508"/>
              <a:ext cx="165847" cy="161177"/>
            </a:xfrm>
            <a:custGeom>
              <a:avLst/>
              <a:gdLst/>
              <a:ahLst/>
              <a:cxnLst/>
              <a:rect l="l" t="t" r="r" b="b"/>
              <a:pathLst>
                <a:path w="5078" h="4935" extrusionOk="0">
                  <a:moveTo>
                    <a:pt x="3826" y="1"/>
                  </a:moveTo>
                  <a:cubicBezTo>
                    <a:pt x="3645" y="1"/>
                    <a:pt x="3457" y="62"/>
                    <a:pt x="3286" y="206"/>
                  </a:cubicBezTo>
                  <a:cubicBezTo>
                    <a:pt x="2126" y="1205"/>
                    <a:pt x="1145" y="2383"/>
                    <a:pt x="360" y="3703"/>
                  </a:cubicBezTo>
                  <a:cubicBezTo>
                    <a:pt x="0" y="4336"/>
                    <a:pt x="581" y="4934"/>
                    <a:pt x="1142" y="4934"/>
                  </a:cubicBezTo>
                  <a:cubicBezTo>
                    <a:pt x="1388" y="4934"/>
                    <a:pt x="1630" y="4819"/>
                    <a:pt x="1787" y="4542"/>
                  </a:cubicBezTo>
                  <a:cubicBezTo>
                    <a:pt x="2483" y="3329"/>
                    <a:pt x="3375" y="2258"/>
                    <a:pt x="4446" y="1366"/>
                  </a:cubicBezTo>
                  <a:cubicBezTo>
                    <a:pt x="5078" y="833"/>
                    <a:pt x="4494" y="1"/>
                    <a:pt x="382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121843" y="4577071"/>
              <a:ext cx="105492" cy="110783"/>
            </a:xfrm>
            <a:custGeom>
              <a:avLst/>
              <a:gdLst/>
              <a:ahLst/>
              <a:cxnLst/>
              <a:rect l="l" t="t" r="r" b="b"/>
              <a:pathLst>
                <a:path w="3230" h="3392" extrusionOk="0">
                  <a:moveTo>
                    <a:pt x="2271" y="1"/>
                  </a:moveTo>
                  <a:cubicBezTo>
                    <a:pt x="1993" y="1"/>
                    <a:pt x="1726" y="140"/>
                    <a:pt x="1570" y="391"/>
                  </a:cubicBezTo>
                  <a:lnTo>
                    <a:pt x="268" y="2175"/>
                  </a:lnTo>
                  <a:cubicBezTo>
                    <a:pt x="0" y="2532"/>
                    <a:pt x="196" y="3085"/>
                    <a:pt x="553" y="3299"/>
                  </a:cubicBezTo>
                  <a:cubicBezTo>
                    <a:pt x="678" y="3361"/>
                    <a:pt x="813" y="3391"/>
                    <a:pt x="947" y="3391"/>
                  </a:cubicBezTo>
                  <a:cubicBezTo>
                    <a:pt x="1235" y="3391"/>
                    <a:pt x="1519" y="3252"/>
                    <a:pt x="1677" y="2996"/>
                  </a:cubicBezTo>
                  <a:lnTo>
                    <a:pt x="2962" y="1229"/>
                  </a:lnTo>
                  <a:cubicBezTo>
                    <a:pt x="3230" y="872"/>
                    <a:pt x="3033" y="319"/>
                    <a:pt x="2677" y="105"/>
                  </a:cubicBezTo>
                  <a:cubicBezTo>
                    <a:pt x="2547" y="35"/>
                    <a:pt x="2408" y="1"/>
                    <a:pt x="227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36008" y="4406781"/>
              <a:ext cx="149909" cy="157682"/>
            </a:xfrm>
            <a:custGeom>
              <a:avLst/>
              <a:gdLst/>
              <a:ahLst/>
              <a:cxnLst/>
              <a:rect l="l" t="t" r="r" b="b"/>
              <a:pathLst>
                <a:path w="4590" h="4828" extrusionOk="0">
                  <a:moveTo>
                    <a:pt x="3513" y="0"/>
                  </a:moveTo>
                  <a:cubicBezTo>
                    <a:pt x="3374" y="0"/>
                    <a:pt x="3227" y="49"/>
                    <a:pt x="3078" y="163"/>
                  </a:cubicBezTo>
                  <a:cubicBezTo>
                    <a:pt x="1865" y="1037"/>
                    <a:pt x="919" y="2215"/>
                    <a:pt x="295" y="3571"/>
                  </a:cubicBezTo>
                  <a:cubicBezTo>
                    <a:pt x="1" y="4233"/>
                    <a:pt x="575" y="4828"/>
                    <a:pt x="1101" y="4828"/>
                  </a:cubicBezTo>
                  <a:cubicBezTo>
                    <a:pt x="1341" y="4828"/>
                    <a:pt x="1571" y="4705"/>
                    <a:pt x="1704" y="4409"/>
                  </a:cubicBezTo>
                  <a:cubicBezTo>
                    <a:pt x="2186" y="3285"/>
                    <a:pt x="2936" y="2322"/>
                    <a:pt x="3899" y="1572"/>
                  </a:cubicBezTo>
                  <a:cubicBezTo>
                    <a:pt x="4589" y="1058"/>
                    <a:pt x="4155" y="0"/>
                    <a:pt x="3513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91730" y="4908831"/>
              <a:ext cx="140079" cy="145043"/>
            </a:xfrm>
            <a:custGeom>
              <a:avLst/>
              <a:gdLst/>
              <a:ahLst/>
              <a:cxnLst/>
              <a:rect l="l" t="t" r="r" b="b"/>
              <a:pathLst>
                <a:path w="4289" h="4441" extrusionOk="0">
                  <a:moveTo>
                    <a:pt x="3385" y="1"/>
                  </a:moveTo>
                  <a:cubicBezTo>
                    <a:pt x="3169" y="1"/>
                    <a:pt x="2950" y="92"/>
                    <a:pt x="2772" y="242"/>
                  </a:cubicBezTo>
                  <a:cubicBezTo>
                    <a:pt x="1772" y="1045"/>
                    <a:pt x="934" y="2062"/>
                    <a:pt x="345" y="3204"/>
                  </a:cubicBezTo>
                  <a:cubicBezTo>
                    <a:pt x="1" y="3844"/>
                    <a:pt x="563" y="4441"/>
                    <a:pt x="1109" y="4441"/>
                  </a:cubicBezTo>
                  <a:cubicBezTo>
                    <a:pt x="1356" y="4441"/>
                    <a:pt x="1599" y="4319"/>
                    <a:pt x="1755" y="4025"/>
                  </a:cubicBezTo>
                  <a:cubicBezTo>
                    <a:pt x="2290" y="3008"/>
                    <a:pt x="3021" y="2098"/>
                    <a:pt x="3931" y="1384"/>
                  </a:cubicBezTo>
                  <a:cubicBezTo>
                    <a:pt x="4288" y="1117"/>
                    <a:pt x="4217" y="528"/>
                    <a:pt x="3931" y="242"/>
                  </a:cubicBezTo>
                  <a:cubicBezTo>
                    <a:pt x="3771" y="74"/>
                    <a:pt x="3579" y="1"/>
                    <a:pt x="338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15432" y="4777276"/>
              <a:ext cx="139099" cy="143149"/>
            </a:xfrm>
            <a:custGeom>
              <a:avLst/>
              <a:gdLst/>
              <a:ahLst/>
              <a:cxnLst/>
              <a:rect l="l" t="t" r="r" b="b"/>
              <a:pathLst>
                <a:path w="4259" h="4383" extrusionOk="0">
                  <a:moveTo>
                    <a:pt x="3102" y="1"/>
                  </a:moveTo>
                  <a:cubicBezTo>
                    <a:pt x="2850" y="1"/>
                    <a:pt x="2593" y="107"/>
                    <a:pt x="2406" y="363"/>
                  </a:cubicBezTo>
                  <a:lnTo>
                    <a:pt x="425" y="3200"/>
                  </a:lnTo>
                  <a:cubicBezTo>
                    <a:pt x="0" y="3800"/>
                    <a:pt x="574" y="4383"/>
                    <a:pt x="1158" y="4383"/>
                  </a:cubicBezTo>
                  <a:cubicBezTo>
                    <a:pt x="1408" y="4383"/>
                    <a:pt x="1659" y="4277"/>
                    <a:pt x="1835" y="4021"/>
                  </a:cubicBezTo>
                  <a:lnTo>
                    <a:pt x="3833" y="1184"/>
                  </a:lnTo>
                  <a:cubicBezTo>
                    <a:pt x="4258" y="583"/>
                    <a:pt x="3693" y="1"/>
                    <a:pt x="310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3352" y="4394273"/>
              <a:ext cx="123683" cy="134004"/>
            </a:xfrm>
            <a:custGeom>
              <a:avLst/>
              <a:gdLst/>
              <a:ahLst/>
              <a:cxnLst/>
              <a:rect l="l" t="t" r="r" b="b"/>
              <a:pathLst>
                <a:path w="3787" h="4103" extrusionOk="0">
                  <a:moveTo>
                    <a:pt x="2652" y="0"/>
                  </a:moveTo>
                  <a:cubicBezTo>
                    <a:pt x="2401" y="0"/>
                    <a:pt x="2149" y="113"/>
                    <a:pt x="1975" y="385"/>
                  </a:cubicBezTo>
                  <a:lnTo>
                    <a:pt x="387" y="2883"/>
                  </a:lnTo>
                  <a:cubicBezTo>
                    <a:pt x="1" y="3506"/>
                    <a:pt x="571" y="4103"/>
                    <a:pt x="1145" y="4103"/>
                  </a:cubicBezTo>
                  <a:cubicBezTo>
                    <a:pt x="1393" y="4103"/>
                    <a:pt x="1642" y="3991"/>
                    <a:pt x="1814" y="3722"/>
                  </a:cubicBezTo>
                  <a:lnTo>
                    <a:pt x="3402" y="1206"/>
                  </a:lnTo>
                  <a:cubicBezTo>
                    <a:pt x="3787" y="586"/>
                    <a:pt x="3223" y="0"/>
                    <a:pt x="265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184223" y="4468313"/>
              <a:ext cx="122998" cy="129399"/>
            </a:xfrm>
            <a:custGeom>
              <a:avLst/>
              <a:gdLst/>
              <a:ahLst/>
              <a:cxnLst/>
              <a:rect l="l" t="t" r="r" b="b"/>
              <a:pathLst>
                <a:path w="3766" h="3962" extrusionOk="0">
                  <a:moveTo>
                    <a:pt x="2883" y="1"/>
                  </a:moveTo>
                  <a:cubicBezTo>
                    <a:pt x="2673" y="1"/>
                    <a:pt x="2463" y="81"/>
                    <a:pt x="2303" y="241"/>
                  </a:cubicBezTo>
                  <a:lnTo>
                    <a:pt x="304" y="2561"/>
                  </a:lnTo>
                  <a:cubicBezTo>
                    <a:pt x="1" y="2900"/>
                    <a:pt x="1" y="3400"/>
                    <a:pt x="304" y="3721"/>
                  </a:cubicBezTo>
                  <a:cubicBezTo>
                    <a:pt x="465" y="3881"/>
                    <a:pt x="675" y="3962"/>
                    <a:pt x="884" y="3962"/>
                  </a:cubicBezTo>
                  <a:cubicBezTo>
                    <a:pt x="1094" y="3962"/>
                    <a:pt x="1303" y="3881"/>
                    <a:pt x="1464" y="3721"/>
                  </a:cubicBezTo>
                  <a:lnTo>
                    <a:pt x="3462" y="1401"/>
                  </a:lnTo>
                  <a:cubicBezTo>
                    <a:pt x="3766" y="1062"/>
                    <a:pt x="3766" y="563"/>
                    <a:pt x="3462" y="241"/>
                  </a:cubicBezTo>
                  <a:cubicBezTo>
                    <a:pt x="3302" y="81"/>
                    <a:pt x="3092" y="1"/>
                    <a:pt x="2883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8325307" y="4510216"/>
            <a:ext cx="581087" cy="413345"/>
            <a:chOff x="8325307" y="4510216"/>
            <a:chExt cx="581087" cy="413345"/>
          </a:xfrm>
        </p:grpSpPr>
        <p:sp>
          <p:nvSpPr>
            <p:cNvPr id="56" name="Google Shape;56;p2"/>
            <p:cNvSpPr/>
            <p:nvPr/>
          </p:nvSpPr>
          <p:spPr>
            <a:xfrm>
              <a:off x="8602166" y="4638145"/>
              <a:ext cx="133416" cy="108497"/>
            </a:xfrm>
            <a:custGeom>
              <a:avLst/>
              <a:gdLst/>
              <a:ahLst/>
              <a:cxnLst/>
              <a:rect l="l" t="t" r="r" b="b"/>
              <a:pathLst>
                <a:path w="4085" h="3322" extrusionOk="0">
                  <a:moveTo>
                    <a:pt x="2876" y="1"/>
                  </a:moveTo>
                  <a:cubicBezTo>
                    <a:pt x="2694" y="1"/>
                    <a:pt x="2508" y="70"/>
                    <a:pt x="2344" y="234"/>
                  </a:cubicBezTo>
                  <a:lnTo>
                    <a:pt x="595" y="1929"/>
                  </a:lnTo>
                  <a:cubicBezTo>
                    <a:pt x="0" y="2496"/>
                    <a:pt x="565" y="3321"/>
                    <a:pt x="1206" y="3321"/>
                  </a:cubicBezTo>
                  <a:cubicBezTo>
                    <a:pt x="1391" y="3321"/>
                    <a:pt x="1583" y="3252"/>
                    <a:pt x="1755" y="3088"/>
                  </a:cubicBezTo>
                  <a:lnTo>
                    <a:pt x="3504" y="1393"/>
                  </a:lnTo>
                  <a:cubicBezTo>
                    <a:pt x="4085" y="826"/>
                    <a:pt x="3507" y="1"/>
                    <a:pt x="287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8433118" y="4769863"/>
              <a:ext cx="184039" cy="153698"/>
            </a:xfrm>
            <a:custGeom>
              <a:avLst/>
              <a:gdLst/>
              <a:ahLst/>
              <a:cxnLst/>
              <a:rect l="l" t="t" r="r" b="b"/>
              <a:pathLst>
                <a:path w="5635" h="4706" extrusionOk="0">
                  <a:moveTo>
                    <a:pt x="4429" y="0"/>
                  </a:moveTo>
                  <a:cubicBezTo>
                    <a:pt x="4244" y="0"/>
                    <a:pt x="4052" y="69"/>
                    <a:pt x="3880" y="233"/>
                  </a:cubicBezTo>
                  <a:lnTo>
                    <a:pt x="597" y="3320"/>
                  </a:lnTo>
                  <a:cubicBezTo>
                    <a:pt x="0" y="3889"/>
                    <a:pt x="569" y="4705"/>
                    <a:pt x="1212" y="4705"/>
                  </a:cubicBezTo>
                  <a:cubicBezTo>
                    <a:pt x="1396" y="4705"/>
                    <a:pt x="1586" y="4638"/>
                    <a:pt x="1757" y="4480"/>
                  </a:cubicBezTo>
                  <a:lnTo>
                    <a:pt x="5040" y="1393"/>
                  </a:lnTo>
                  <a:cubicBezTo>
                    <a:pt x="5635" y="825"/>
                    <a:pt x="5070" y="0"/>
                    <a:pt x="442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8597103" y="4768850"/>
              <a:ext cx="144553" cy="119242"/>
            </a:xfrm>
            <a:custGeom>
              <a:avLst/>
              <a:gdLst/>
              <a:ahLst/>
              <a:cxnLst/>
              <a:rect l="l" t="t" r="r" b="b"/>
              <a:pathLst>
                <a:path w="4426" h="3651" extrusionOk="0">
                  <a:moveTo>
                    <a:pt x="3531" y="0"/>
                  </a:moveTo>
                  <a:cubicBezTo>
                    <a:pt x="3317" y="0"/>
                    <a:pt x="3098" y="87"/>
                    <a:pt x="2909" y="228"/>
                  </a:cubicBezTo>
                  <a:lnTo>
                    <a:pt x="358" y="2262"/>
                  </a:lnTo>
                  <a:cubicBezTo>
                    <a:pt x="1" y="2530"/>
                    <a:pt x="72" y="3137"/>
                    <a:pt x="358" y="3422"/>
                  </a:cubicBezTo>
                  <a:cubicBezTo>
                    <a:pt x="517" y="3582"/>
                    <a:pt x="705" y="3650"/>
                    <a:pt x="895" y="3650"/>
                  </a:cubicBezTo>
                  <a:cubicBezTo>
                    <a:pt x="1110" y="3650"/>
                    <a:pt x="1329" y="3564"/>
                    <a:pt x="1517" y="3422"/>
                  </a:cubicBezTo>
                  <a:lnTo>
                    <a:pt x="4069" y="1388"/>
                  </a:lnTo>
                  <a:cubicBezTo>
                    <a:pt x="4426" y="1121"/>
                    <a:pt x="4354" y="532"/>
                    <a:pt x="4069" y="228"/>
                  </a:cubicBezTo>
                  <a:cubicBezTo>
                    <a:pt x="3909" y="69"/>
                    <a:pt x="3722" y="0"/>
                    <a:pt x="353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472408" y="4569004"/>
              <a:ext cx="135800" cy="110456"/>
            </a:xfrm>
            <a:custGeom>
              <a:avLst/>
              <a:gdLst/>
              <a:ahLst/>
              <a:cxnLst/>
              <a:rect l="l" t="t" r="r" b="b"/>
              <a:pathLst>
                <a:path w="4158" h="3382" extrusionOk="0">
                  <a:moveTo>
                    <a:pt x="3204" y="0"/>
                  </a:moveTo>
                  <a:cubicBezTo>
                    <a:pt x="3072" y="0"/>
                    <a:pt x="2943" y="37"/>
                    <a:pt x="2837" y="120"/>
                  </a:cubicBezTo>
                  <a:lnTo>
                    <a:pt x="518" y="1851"/>
                  </a:lnTo>
                  <a:cubicBezTo>
                    <a:pt x="125" y="2101"/>
                    <a:pt x="1" y="2583"/>
                    <a:pt x="215" y="2975"/>
                  </a:cubicBezTo>
                  <a:cubicBezTo>
                    <a:pt x="349" y="3208"/>
                    <a:pt x="660" y="3381"/>
                    <a:pt x="957" y="3381"/>
                  </a:cubicBezTo>
                  <a:cubicBezTo>
                    <a:pt x="1093" y="3381"/>
                    <a:pt x="1227" y="3345"/>
                    <a:pt x="1339" y="3261"/>
                  </a:cubicBezTo>
                  <a:lnTo>
                    <a:pt x="3658" y="1530"/>
                  </a:lnTo>
                  <a:cubicBezTo>
                    <a:pt x="4033" y="1280"/>
                    <a:pt x="4158" y="798"/>
                    <a:pt x="3944" y="424"/>
                  </a:cubicBezTo>
                  <a:cubicBezTo>
                    <a:pt x="3809" y="178"/>
                    <a:pt x="3496" y="0"/>
                    <a:pt x="3204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715920" y="4510216"/>
              <a:ext cx="144847" cy="131489"/>
            </a:xfrm>
            <a:custGeom>
              <a:avLst/>
              <a:gdLst/>
              <a:ahLst/>
              <a:cxnLst/>
              <a:rect l="l" t="t" r="r" b="b"/>
              <a:pathLst>
                <a:path w="4435" h="4026" extrusionOk="0">
                  <a:moveTo>
                    <a:pt x="3316" y="0"/>
                  </a:moveTo>
                  <a:cubicBezTo>
                    <a:pt x="3072" y="0"/>
                    <a:pt x="2833" y="118"/>
                    <a:pt x="2679" y="404"/>
                  </a:cubicBezTo>
                  <a:cubicBezTo>
                    <a:pt x="2233" y="1260"/>
                    <a:pt x="1555" y="1974"/>
                    <a:pt x="752" y="2473"/>
                  </a:cubicBezTo>
                  <a:cubicBezTo>
                    <a:pt x="1" y="2939"/>
                    <a:pt x="452" y="4026"/>
                    <a:pt x="1157" y="4026"/>
                  </a:cubicBezTo>
                  <a:cubicBezTo>
                    <a:pt x="1289" y="4026"/>
                    <a:pt x="1430" y="3988"/>
                    <a:pt x="1573" y="3901"/>
                  </a:cubicBezTo>
                  <a:cubicBezTo>
                    <a:pt x="2626" y="3241"/>
                    <a:pt x="3500" y="2331"/>
                    <a:pt x="4089" y="1242"/>
                  </a:cubicBezTo>
                  <a:cubicBezTo>
                    <a:pt x="4435" y="600"/>
                    <a:pt x="3865" y="0"/>
                    <a:pt x="331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772847" y="4659994"/>
              <a:ext cx="133547" cy="112024"/>
            </a:xfrm>
            <a:custGeom>
              <a:avLst/>
              <a:gdLst/>
              <a:ahLst/>
              <a:cxnLst/>
              <a:rect l="l" t="t" r="r" b="b"/>
              <a:pathLst>
                <a:path w="4089" h="3430" extrusionOk="0">
                  <a:moveTo>
                    <a:pt x="2910" y="0"/>
                  </a:moveTo>
                  <a:cubicBezTo>
                    <a:pt x="2725" y="0"/>
                    <a:pt x="2534" y="72"/>
                    <a:pt x="2364" y="243"/>
                  </a:cubicBezTo>
                  <a:lnTo>
                    <a:pt x="579" y="2027"/>
                  </a:lnTo>
                  <a:cubicBezTo>
                    <a:pt x="1" y="2606"/>
                    <a:pt x="550" y="3429"/>
                    <a:pt x="1183" y="3429"/>
                  </a:cubicBezTo>
                  <a:cubicBezTo>
                    <a:pt x="1370" y="3429"/>
                    <a:pt x="1564" y="3357"/>
                    <a:pt x="1739" y="3187"/>
                  </a:cubicBezTo>
                  <a:lnTo>
                    <a:pt x="3523" y="1402"/>
                  </a:lnTo>
                  <a:cubicBezTo>
                    <a:pt x="4088" y="824"/>
                    <a:pt x="3536" y="0"/>
                    <a:pt x="291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325307" y="4735798"/>
              <a:ext cx="132992" cy="112546"/>
            </a:xfrm>
            <a:custGeom>
              <a:avLst/>
              <a:gdLst/>
              <a:ahLst/>
              <a:cxnLst/>
              <a:rect l="l" t="t" r="r" b="b"/>
              <a:pathLst>
                <a:path w="4072" h="3446" extrusionOk="0">
                  <a:moveTo>
                    <a:pt x="2880" y="1"/>
                  </a:moveTo>
                  <a:cubicBezTo>
                    <a:pt x="2698" y="1"/>
                    <a:pt x="2511" y="72"/>
                    <a:pt x="2346" y="241"/>
                  </a:cubicBezTo>
                  <a:lnTo>
                    <a:pt x="579" y="2043"/>
                  </a:lnTo>
                  <a:cubicBezTo>
                    <a:pt x="0" y="2622"/>
                    <a:pt x="560" y="3445"/>
                    <a:pt x="1190" y="3445"/>
                  </a:cubicBezTo>
                  <a:cubicBezTo>
                    <a:pt x="1376" y="3445"/>
                    <a:pt x="1568" y="3374"/>
                    <a:pt x="1739" y="3203"/>
                  </a:cubicBezTo>
                  <a:lnTo>
                    <a:pt x="3505" y="1401"/>
                  </a:lnTo>
                  <a:cubicBezTo>
                    <a:pt x="4072" y="835"/>
                    <a:pt x="3505" y="1"/>
                    <a:pt x="288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ctrTitle"/>
          </p:nvPr>
        </p:nvSpPr>
        <p:spPr>
          <a:xfrm>
            <a:off x="713188" y="1678950"/>
            <a:ext cx="7717500" cy="11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Indie Flower"/>
              <a:buNone/>
              <a:defRPr sz="680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Indie Flower"/>
              <a:buNone/>
              <a:defRPr sz="68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Indie Flower"/>
              <a:buNone/>
              <a:defRPr sz="68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Indie Flower"/>
              <a:buNone/>
              <a:defRPr sz="68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Indie Flower"/>
              <a:buNone/>
              <a:defRPr sz="68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Indie Flower"/>
              <a:buNone/>
              <a:defRPr sz="68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Indie Flower"/>
              <a:buNone/>
              <a:defRPr sz="68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Indie Flower"/>
              <a:buNone/>
              <a:defRPr sz="68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Indie Flower"/>
              <a:buNone/>
              <a:defRPr sz="68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713313" y="2894191"/>
            <a:ext cx="77175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 sz="1600"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 sz="2800">
                <a:solidFill>
                  <a:srgbClr val="231F2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 sz="2800">
                <a:solidFill>
                  <a:srgbClr val="231F2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 sz="2800">
                <a:solidFill>
                  <a:srgbClr val="231F2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 sz="2800">
                <a:solidFill>
                  <a:srgbClr val="231F2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 sz="2800">
                <a:solidFill>
                  <a:srgbClr val="231F2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 sz="2800">
                <a:solidFill>
                  <a:srgbClr val="231F2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 sz="2800">
                <a:solidFill>
                  <a:srgbClr val="231F2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 sz="2800">
                <a:solidFill>
                  <a:srgbClr val="231F20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818700" y="4389929"/>
            <a:ext cx="46051" cy="35599"/>
          </a:xfrm>
          <a:custGeom>
            <a:avLst/>
            <a:gdLst/>
            <a:ahLst/>
            <a:cxnLst/>
            <a:rect l="l" t="t" r="r" b="b"/>
            <a:pathLst>
              <a:path w="1410" h="1090" extrusionOk="0">
                <a:moveTo>
                  <a:pt x="714" y="1"/>
                </a:moveTo>
                <a:cubicBezTo>
                  <a:pt x="0" y="1"/>
                  <a:pt x="0" y="1089"/>
                  <a:pt x="714" y="1089"/>
                </a:cubicBezTo>
                <a:cubicBezTo>
                  <a:pt x="1410" y="1089"/>
                  <a:pt x="1410" y="1"/>
                  <a:pt x="7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8661215" y="3429594"/>
            <a:ext cx="46638" cy="36155"/>
          </a:xfrm>
          <a:custGeom>
            <a:avLst/>
            <a:gdLst/>
            <a:ahLst/>
            <a:cxnLst/>
            <a:rect l="l" t="t" r="r" b="b"/>
            <a:pathLst>
              <a:path w="1428" h="1107" extrusionOk="0">
                <a:moveTo>
                  <a:pt x="714" y="0"/>
                </a:moveTo>
                <a:cubicBezTo>
                  <a:pt x="1" y="0"/>
                  <a:pt x="1" y="1106"/>
                  <a:pt x="714" y="1106"/>
                </a:cubicBezTo>
                <a:cubicBezTo>
                  <a:pt x="1410" y="1106"/>
                  <a:pt x="1428" y="0"/>
                  <a:pt x="714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5456714" y="567174"/>
            <a:ext cx="92101" cy="71689"/>
          </a:xfrm>
          <a:custGeom>
            <a:avLst/>
            <a:gdLst/>
            <a:ahLst/>
            <a:cxnLst/>
            <a:rect l="l" t="t" r="r" b="b"/>
            <a:pathLst>
              <a:path w="2820" h="2195" extrusionOk="0">
                <a:moveTo>
                  <a:pt x="1410" y="0"/>
                </a:moveTo>
                <a:cubicBezTo>
                  <a:pt x="1" y="0"/>
                  <a:pt x="1" y="2195"/>
                  <a:pt x="1410" y="2195"/>
                </a:cubicBezTo>
                <a:cubicBezTo>
                  <a:pt x="2820" y="2195"/>
                  <a:pt x="2820" y="0"/>
                  <a:pt x="1410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2425311" y="567174"/>
            <a:ext cx="92101" cy="71689"/>
          </a:xfrm>
          <a:custGeom>
            <a:avLst/>
            <a:gdLst/>
            <a:ahLst/>
            <a:cxnLst/>
            <a:rect l="l" t="t" r="r" b="b"/>
            <a:pathLst>
              <a:path w="2820" h="2195" extrusionOk="0">
                <a:moveTo>
                  <a:pt x="1410" y="0"/>
                </a:moveTo>
                <a:cubicBezTo>
                  <a:pt x="0" y="0"/>
                  <a:pt x="0" y="2195"/>
                  <a:pt x="1410" y="2195"/>
                </a:cubicBezTo>
                <a:cubicBezTo>
                  <a:pt x="2819" y="2195"/>
                  <a:pt x="2819" y="0"/>
                  <a:pt x="1410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1469614" y="4652744"/>
            <a:ext cx="92101" cy="71133"/>
          </a:xfrm>
          <a:custGeom>
            <a:avLst/>
            <a:gdLst/>
            <a:ahLst/>
            <a:cxnLst/>
            <a:rect l="l" t="t" r="r" b="b"/>
            <a:pathLst>
              <a:path w="2820" h="2178" extrusionOk="0">
                <a:moveTo>
                  <a:pt x="1410" y="1"/>
                </a:moveTo>
                <a:cubicBezTo>
                  <a:pt x="0" y="1"/>
                  <a:pt x="0" y="2178"/>
                  <a:pt x="1410" y="2178"/>
                </a:cubicBezTo>
                <a:cubicBezTo>
                  <a:pt x="2820" y="2178"/>
                  <a:pt x="2820" y="1"/>
                  <a:pt x="14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3276691" y="4427814"/>
            <a:ext cx="71133" cy="90370"/>
          </a:xfrm>
          <a:custGeom>
            <a:avLst/>
            <a:gdLst/>
            <a:ahLst/>
            <a:cxnLst/>
            <a:rect l="l" t="t" r="r" b="b"/>
            <a:pathLst>
              <a:path w="2178" h="2767" extrusionOk="0">
                <a:moveTo>
                  <a:pt x="1089" y="0"/>
                </a:moveTo>
                <a:cubicBezTo>
                  <a:pt x="482" y="18"/>
                  <a:pt x="0" y="500"/>
                  <a:pt x="0" y="1089"/>
                </a:cubicBezTo>
                <a:lnTo>
                  <a:pt x="0" y="1678"/>
                </a:lnTo>
                <a:cubicBezTo>
                  <a:pt x="0" y="2267"/>
                  <a:pt x="482" y="2766"/>
                  <a:pt x="1089" y="2766"/>
                </a:cubicBezTo>
                <a:cubicBezTo>
                  <a:pt x="1696" y="2766"/>
                  <a:pt x="2177" y="2267"/>
                  <a:pt x="2177" y="1678"/>
                </a:cubicBezTo>
                <a:lnTo>
                  <a:pt x="2177" y="1089"/>
                </a:lnTo>
                <a:cubicBezTo>
                  <a:pt x="2159" y="500"/>
                  <a:pt x="1678" y="18"/>
                  <a:pt x="108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8013208" y="613780"/>
            <a:ext cx="69370" cy="53660"/>
          </a:xfrm>
          <a:custGeom>
            <a:avLst/>
            <a:gdLst/>
            <a:ahLst/>
            <a:cxnLst/>
            <a:rect l="l" t="t" r="r" b="b"/>
            <a:pathLst>
              <a:path w="2124" h="1643" extrusionOk="0">
                <a:moveTo>
                  <a:pt x="1071" y="1"/>
                </a:moveTo>
                <a:cubicBezTo>
                  <a:pt x="18" y="1"/>
                  <a:pt x="1" y="1642"/>
                  <a:pt x="1071" y="1642"/>
                </a:cubicBezTo>
                <a:cubicBezTo>
                  <a:pt x="2124" y="1642"/>
                  <a:pt x="2124" y="1"/>
                  <a:pt x="10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8488738" y="1503046"/>
            <a:ext cx="92101" cy="71689"/>
          </a:xfrm>
          <a:custGeom>
            <a:avLst/>
            <a:gdLst/>
            <a:ahLst/>
            <a:cxnLst/>
            <a:rect l="l" t="t" r="r" b="b"/>
            <a:pathLst>
              <a:path w="2820" h="2195" extrusionOk="0">
                <a:moveTo>
                  <a:pt x="1410" y="0"/>
                </a:moveTo>
                <a:cubicBezTo>
                  <a:pt x="0" y="0"/>
                  <a:pt x="0" y="2195"/>
                  <a:pt x="1410" y="2195"/>
                </a:cubicBezTo>
                <a:cubicBezTo>
                  <a:pt x="2801" y="2195"/>
                  <a:pt x="2819" y="0"/>
                  <a:pt x="14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230086" y="885348"/>
            <a:ext cx="92101" cy="71689"/>
          </a:xfrm>
          <a:custGeom>
            <a:avLst/>
            <a:gdLst/>
            <a:ahLst/>
            <a:cxnLst/>
            <a:rect l="l" t="t" r="r" b="b"/>
            <a:pathLst>
              <a:path w="2820" h="2195" extrusionOk="0">
                <a:moveTo>
                  <a:pt x="1410" y="0"/>
                </a:moveTo>
                <a:cubicBezTo>
                  <a:pt x="0" y="0"/>
                  <a:pt x="0" y="2195"/>
                  <a:pt x="1410" y="2195"/>
                </a:cubicBezTo>
                <a:cubicBezTo>
                  <a:pt x="2801" y="2195"/>
                  <a:pt x="2819" y="0"/>
                  <a:pt x="14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BLANK_1_1">
    <p:bg>
      <p:bgPr>
        <a:solidFill>
          <a:srgbClr val="CAEAEF"/>
        </a:soli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23"/>
          <p:cNvSpPr/>
          <p:nvPr/>
        </p:nvSpPr>
        <p:spPr>
          <a:xfrm rot="2384148">
            <a:off x="-100257" y="2089436"/>
            <a:ext cx="861144" cy="2041714"/>
          </a:xfrm>
          <a:custGeom>
            <a:avLst/>
            <a:gdLst/>
            <a:ahLst/>
            <a:cxnLst/>
            <a:rect l="l" t="t" r="r" b="b"/>
            <a:pathLst>
              <a:path w="234000" h="207519" extrusionOk="0">
                <a:moveTo>
                  <a:pt x="66638" y="1"/>
                </a:moveTo>
                <a:cubicBezTo>
                  <a:pt x="33816" y="1"/>
                  <a:pt x="1" y="77942"/>
                  <a:pt x="21774" y="125047"/>
                </a:cubicBezTo>
                <a:cubicBezTo>
                  <a:pt x="43821" y="172592"/>
                  <a:pt x="52625" y="198160"/>
                  <a:pt x="137149" y="206965"/>
                </a:cubicBezTo>
                <a:cubicBezTo>
                  <a:pt x="140739" y="207339"/>
                  <a:pt x="144179" y="207519"/>
                  <a:pt x="147477" y="207519"/>
                </a:cubicBezTo>
                <a:cubicBezTo>
                  <a:pt x="221829" y="207519"/>
                  <a:pt x="223659" y="115922"/>
                  <a:pt x="228717" y="88067"/>
                </a:cubicBezTo>
                <a:cubicBezTo>
                  <a:pt x="234000" y="59047"/>
                  <a:pt x="187300" y="5304"/>
                  <a:pt x="67558" y="21"/>
                </a:cubicBezTo>
                <a:cubicBezTo>
                  <a:pt x="67251" y="7"/>
                  <a:pt x="66945" y="1"/>
                  <a:pt x="66638" y="1"/>
                </a:cubicBezTo>
                <a:close/>
              </a:path>
            </a:pathLst>
          </a:custGeom>
          <a:solidFill>
            <a:srgbClr val="9ABF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23"/>
          <p:cNvSpPr/>
          <p:nvPr/>
        </p:nvSpPr>
        <p:spPr>
          <a:xfrm rot="2120696">
            <a:off x="7833534" y="3435872"/>
            <a:ext cx="2264167" cy="2569179"/>
          </a:xfrm>
          <a:custGeom>
            <a:avLst/>
            <a:gdLst/>
            <a:ahLst/>
            <a:cxnLst/>
            <a:rect l="l" t="t" r="r" b="b"/>
            <a:pathLst>
              <a:path w="234000" h="207519" extrusionOk="0">
                <a:moveTo>
                  <a:pt x="66638" y="1"/>
                </a:moveTo>
                <a:cubicBezTo>
                  <a:pt x="33816" y="1"/>
                  <a:pt x="1" y="77942"/>
                  <a:pt x="21774" y="125047"/>
                </a:cubicBezTo>
                <a:cubicBezTo>
                  <a:pt x="43821" y="172592"/>
                  <a:pt x="52625" y="198160"/>
                  <a:pt x="137149" y="206965"/>
                </a:cubicBezTo>
                <a:cubicBezTo>
                  <a:pt x="140739" y="207339"/>
                  <a:pt x="144179" y="207519"/>
                  <a:pt x="147477" y="207519"/>
                </a:cubicBezTo>
                <a:cubicBezTo>
                  <a:pt x="221829" y="207519"/>
                  <a:pt x="223659" y="115922"/>
                  <a:pt x="228717" y="88067"/>
                </a:cubicBezTo>
                <a:cubicBezTo>
                  <a:pt x="234000" y="59047"/>
                  <a:pt x="187300" y="5304"/>
                  <a:pt x="67558" y="21"/>
                </a:cubicBezTo>
                <a:cubicBezTo>
                  <a:pt x="67251" y="7"/>
                  <a:pt x="66945" y="1"/>
                  <a:pt x="6663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23"/>
          <p:cNvSpPr/>
          <p:nvPr/>
        </p:nvSpPr>
        <p:spPr>
          <a:xfrm rot="-3283789">
            <a:off x="-5213172" y="-150573"/>
            <a:ext cx="10376847" cy="2929654"/>
          </a:xfrm>
          <a:custGeom>
            <a:avLst/>
            <a:gdLst/>
            <a:ahLst/>
            <a:cxnLst/>
            <a:rect l="l" t="t" r="r" b="b"/>
            <a:pathLst>
              <a:path w="370444" h="104586" extrusionOk="0">
                <a:moveTo>
                  <a:pt x="366096" y="0"/>
                </a:moveTo>
                <a:lnTo>
                  <a:pt x="1053" y="12169"/>
                </a:lnTo>
                <a:lnTo>
                  <a:pt x="1053" y="12169"/>
                </a:lnTo>
                <a:lnTo>
                  <a:pt x="1" y="33544"/>
                </a:lnTo>
                <a:cubicBezTo>
                  <a:pt x="1" y="33544"/>
                  <a:pt x="19003" y="60397"/>
                  <a:pt x="68124" y="92282"/>
                </a:cubicBezTo>
                <a:cubicBezTo>
                  <a:pt x="82423" y="101569"/>
                  <a:pt x="94666" y="104586"/>
                  <a:pt x="105821" y="104586"/>
                </a:cubicBezTo>
                <a:cubicBezTo>
                  <a:pt x="126508" y="104586"/>
                  <a:pt x="143454" y="94212"/>
                  <a:pt x="162839" y="94212"/>
                </a:cubicBezTo>
                <a:cubicBezTo>
                  <a:pt x="168910" y="94212"/>
                  <a:pt x="175221" y="95230"/>
                  <a:pt x="181960" y="97903"/>
                </a:cubicBezTo>
                <a:cubicBezTo>
                  <a:pt x="186333" y="99637"/>
                  <a:pt x="190744" y="100400"/>
                  <a:pt x="195201" y="100400"/>
                </a:cubicBezTo>
                <a:cubicBezTo>
                  <a:pt x="227829" y="100400"/>
                  <a:pt x="262957" y="59510"/>
                  <a:pt x="304300" y="59510"/>
                </a:cubicBezTo>
                <a:cubicBezTo>
                  <a:pt x="308783" y="59510"/>
                  <a:pt x="313340" y="59991"/>
                  <a:pt x="317975" y="61058"/>
                </a:cubicBezTo>
                <a:cubicBezTo>
                  <a:pt x="322072" y="61998"/>
                  <a:pt x="325823" y="62433"/>
                  <a:pt x="329258" y="62433"/>
                </a:cubicBezTo>
                <a:cubicBezTo>
                  <a:pt x="370444" y="62433"/>
                  <a:pt x="366096" y="0"/>
                  <a:pt x="366096" y="0"/>
                </a:cubicBezTo>
                <a:close/>
              </a:path>
            </a:pathLst>
          </a:custGeom>
          <a:solidFill>
            <a:srgbClr val="FCE8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3"/>
          <p:cNvSpPr/>
          <p:nvPr/>
        </p:nvSpPr>
        <p:spPr>
          <a:xfrm>
            <a:off x="1563877" y="3808718"/>
            <a:ext cx="12062448" cy="3157536"/>
          </a:xfrm>
          <a:custGeom>
            <a:avLst/>
            <a:gdLst/>
            <a:ahLst/>
            <a:cxnLst/>
            <a:rect l="l" t="t" r="r" b="b"/>
            <a:pathLst>
              <a:path w="369334" h="96679" extrusionOk="0">
                <a:moveTo>
                  <a:pt x="263831" y="0"/>
                </a:moveTo>
                <a:cubicBezTo>
                  <a:pt x="244577" y="0"/>
                  <a:pt x="228205" y="8705"/>
                  <a:pt x="210095" y="8705"/>
                </a:cubicBezTo>
                <a:cubicBezTo>
                  <a:pt x="203509" y="8705"/>
                  <a:pt x="196694" y="7554"/>
                  <a:pt x="189426" y="4415"/>
                </a:cubicBezTo>
                <a:cubicBezTo>
                  <a:pt x="184718" y="2378"/>
                  <a:pt x="179930" y="1495"/>
                  <a:pt x="175058" y="1495"/>
                </a:cubicBezTo>
                <a:cubicBezTo>
                  <a:pt x="143264" y="1495"/>
                  <a:pt x="107921" y="39109"/>
                  <a:pt x="67883" y="39109"/>
                </a:cubicBezTo>
                <a:cubicBezTo>
                  <a:pt x="62780" y="39109"/>
                  <a:pt x="57600" y="38498"/>
                  <a:pt x="52341" y="37120"/>
                </a:cubicBezTo>
                <a:cubicBezTo>
                  <a:pt x="47790" y="35927"/>
                  <a:pt x="43651" y="35382"/>
                  <a:pt x="39889" y="35382"/>
                </a:cubicBezTo>
                <a:cubicBezTo>
                  <a:pt x="1" y="35382"/>
                  <a:pt x="2400" y="96679"/>
                  <a:pt x="2400" y="96679"/>
                </a:cubicBezTo>
                <a:lnTo>
                  <a:pt x="367639" y="95572"/>
                </a:lnTo>
                <a:lnTo>
                  <a:pt x="369334" y="74233"/>
                </a:lnTo>
                <a:cubicBezTo>
                  <a:pt x="369334" y="74233"/>
                  <a:pt x="351152" y="46826"/>
                  <a:pt x="303031" y="13461"/>
                </a:cubicBezTo>
                <a:cubicBezTo>
                  <a:pt x="288221" y="3196"/>
                  <a:pt x="275497" y="0"/>
                  <a:pt x="263831" y="0"/>
                </a:cubicBezTo>
                <a:close/>
              </a:path>
            </a:pathLst>
          </a:custGeom>
          <a:solidFill>
            <a:srgbClr val="FFF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2" name="Google Shape;632;p23"/>
          <p:cNvGrpSpPr/>
          <p:nvPr/>
        </p:nvGrpSpPr>
        <p:grpSpPr>
          <a:xfrm>
            <a:off x="7229702" y="3548152"/>
            <a:ext cx="485817" cy="660091"/>
            <a:chOff x="6885752" y="4461977"/>
            <a:chExt cx="485817" cy="660091"/>
          </a:xfrm>
        </p:grpSpPr>
        <p:sp>
          <p:nvSpPr>
            <p:cNvPr id="633" name="Google Shape;633;p23"/>
            <p:cNvSpPr/>
            <p:nvPr/>
          </p:nvSpPr>
          <p:spPr>
            <a:xfrm>
              <a:off x="7079557" y="4636643"/>
              <a:ext cx="122540" cy="134722"/>
            </a:xfrm>
            <a:custGeom>
              <a:avLst/>
              <a:gdLst/>
              <a:ahLst/>
              <a:cxnLst/>
              <a:rect l="l" t="t" r="r" b="b"/>
              <a:pathLst>
                <a:path w="3752" h="4125" extrusionOk="0">
                  <a:moveTo>
                    <a:pt x="2984" y="0"/>
                  </a:moveTo>
                  <a:cubicBezTo>
                    <a:pt x="2815" y="0"/>
                    <a:pt x="2643" y="72"/>
                    <a:pt x="2519" y="244"/>
                  </a:cubicBezTo>
                  <a:lnTo>
                    <a:pt x="289" y="3331"/>
                  </a:lnTo>
                  <a:cubicBezTo>
                    <a:pt x="1" y="3732"/>
                    <a:pt x="382" y="4124"/>
                    <a:pt x="776" y="4124"/>
                  </a:cubicBezTo>
                  <a:cubicBezTo>
                    <a:pt x="943" y="4124"/>
                    <a:pt x="1113" y="4054"/>
                    <a:pt x="1235" y="3884"/>
                  </a:cubicBezTo>
                  <a:lnTo>
                    <a:pt x="3465" y="797"/>
                  </a:lnTo>
                  <a:cubicBezTo>
                    <a:pt x="3752" y="386"/>
                    <a:pt x="3376" y="0"/>
                    <a:pt x="29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3"/>
            <p:cNvSpPr/>
            <p:nvPr/>
          </p:nvSpPr>
          <p:spPr>
            <a:xfrm>
              <a:off x="7120382" y="4754186"/>
              <a:ext cx="116302" cy="142202"/>
            </a:xfrm>
            <a:custGeom>
              <a:avLst/>
              <a:gdLst/>
              <a:ahLst/>
              <a:cxnLst/>
              <a:rect l="l" t="t" r="r" b="b"/>
              <a:pathLst>
                <a:path w="3561" h="4354" extrusionOk="0">
                  <a:moveTo>
                    <a:pt x="2816" y="1"/>
                  </a:moveTo>
                  <a:cubicBezTo>
                    <a:pt x="2653" y="1"/>
                    <a:pt x="2493" y="79"/>
                    <a:pt x="2393" y="267"/>
                  </a:cubicBezTo>
                  <a:cubicBezTo>
                    <a:pt x="1823" y="1391"/>
                    <a:pt x="1127" y="2426"/>
                    <a:pt x="342" y="3389"/>
                  </a:cubicBezTo>
                  <a:cubicBezTo>
                    <a:pt x="1" y="3799"/>
                    <a:pt x="368" y="4354"/>
                    <a:pt x="760" y="4354"/>
                  </a:cubicBezTo>
                  <a:cubicBezTo>
                    <a:pt x="881" y="4354"/>
                    <a:pt x="1004" y="4301"/>
                    <a:pt x="1109" y="4175"/>
                  </a:cubicBezTo>
                  <a:cubicBezTo>
                    <a:pt x="1983" y="3140"/>
                    <a:pt x="2715" y="2016"/>
                    <a:pt x="3339" y="820"/>
                  </a:cubicBezTo>
                  <a:cubicBezTo>
                    <a:pt x="3561" y="389"/>
                    <a:pt x="3179" y="1"/>
                    <a:pt x="28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6885752" y="4819702"/>
              <a:ext cx="166076" cy="160687"/>
            </a:xfrm>
            <a:custGeom>
              <a:avLst/>
              <a:gdLst/>
              <a:ahLst/>
              <a:cxnLst/>
              <a:rect l="l" t="t" r="r" b="b"/>
              <a:pathLst>
                <a:path w="5085" h="4920" extrusionOk="0">
                  <a:moveTo>
                    <a:pt x="3829" y="0"/>
                  </a:moveTo>
                  <a:cubicBezTo>
                    <a:pt x="3649" y="0"/>
                    <a:pt x="3464" y="61"/>
                    <a:pt x="3297" y="206"/>
                  </a:cubicBezTo>
                  <a:cubicBezTo>
                    <a:pt x="2119" y="1205"/>
                    <a:pt x="1138" y="2383"/>
                    <a:pt x="371" y="3703"/>
                  </a:cubicBezTo>
                  <a:cubicBezTo>
                    <a:pt x="0" y="4333"/>
                    <a:pt x="570" y="4920"/>
                    <a:pt x="1133" y="4920"/>
                  </a:cubicBezTo>
                  <a:cubicBezTo>
                    <a:pt x="1384" y="4920"/>
                    <a:pt x="1633" y="4804"/>
                    <a:pt x="1798" y="4524"/>
                  </a:cubicBezTo>
                  <a:cubicBezTo>
                    <a:pt x="2494" y="3328"/>
                    <a:pt x="3386" y="2258"/>
                    <a:pt x="4439" y="1366"/>
                  </a:cubicBezTo>
                  <a:cubicBezTo>
                    <a:pt x="5085" y="832"/>
                    <a:pt x="4493" y="0"/>
                    <a:pt x="38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6964267" y="4645265"/>
              <a:ext cx="105524" cy="110554"/>
            </a:xfrm>
            <a:custGeom>
              <a:avLst/>
              <a:gdLst/>
              <a:ahLst/>
              <a:cxnLst/>
              <a:rect l="l" t="t" r="r" b="b"/>
              <a:pathLst>
                <a:path w="3231" h="3385" extrusionOk="0">
                  <a:moveTo>
                    <a:pt x="2267" y="0"/>
                  </a:moveTo>
                  <a:cubicBezTo>
                    <a:pt x="1984" y="0"/>
                    <a:pt x="1708" y="139"/>
                    <a:pt x="1553" y="390"/>
                  </a:cubicBezTo>
                  <a:lnTo>
                    <a:pt x="268" y="2157"/>
                  </a:lnTo>
                  <a:cubicBezTo>
                    <a:pt x="1" y="2514"/>
                    <a:pt x="197" y="3085"/>
                    <a:pt x="554" y="3281"/>
                  </a:cubicBezTo>
                  <a:cubicBezTo>
                    <a:pt x="682" y="3351"/>
                    <a:pt x="822" y="3385"/>
                    <a:pt x="960" y="3385"/>
                  </a:cubicBezTo>
                  <a:cubicBezTo>
                    <a:pt x="1245" y="3385"/>
                    <a:pt x="1522" y="3242"/>
                    <a:pt x="1678" y="2978"/>
                  </a:cubicBezTo>
                  <a:lnTo>
                    <a:pt x="2963" y="1211"/>
                  </a:lnTo>
                  <a:cubicBezTo>
                    <a:pt x="3230" y="872"/>
                    <a:pt x="3034" y="319"/>
                    <a:pt x="2677" y="105"/>
                  </a:cubicBezTo>
                  <a:cubicBezTo>
                    <a:pt x="2548" y="34"/>
                    <a:pt x="2406" y="0"/>
                    <a:pt x="2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7221595" y="4474943"/>
              <a:ext cx="149975" cy="157519"/>
            </a:xfrm>
            <a:custGeom>
              <a:avLst/>
              <a:gdLst/>
              <a:ahLst/>
              <a:cxnLst/>
              <a:rect l="l" t="t" r="r" b="b"/>
              <a:pathLst>
                <a:path w="4592" h="4823" extrusionOk="0">
                  <a:moveTo>
                    <a:pt x="3518" y="1"/>
                  </a:moveTo>
                  <a:cubicBezTo>
                    <a:pt x="3378" y="1"/>
                    <a:pt x="3229" y="50"/>
                    <a:pt x="3077" y="163"/>
                  </a:cubicBezTo>
                  <a:cubicBezTo>
                    <a:pt x="1882" y="1038"/>
                    <a:pt x="918" y="2215"/>
                    <a:pt x="294" y="3571"/>
                  </a:cubicBezTo>
                  <a:cubicBezTo>
                    <a:pt x="1" y="4230"/>
                    <a:pt x="568" y="4823"/>
                    <a:pt x="1098" y="4823"/>
                  </a:cubicBezTo>
                  <a:cubicBezTo>
                    <a:pt x="1343" y="4823"/>
                    <a:pt x="1580" y="4696"/>
                    <a:pt x="1721" y="4392"/>
                  </a:cubicBezTo>
                  <a:cubicBezTo>
                    <a:pt x="2203" y="3286"/>
                    <a:pt x="2952" y="2322"/>
                    <a:pt x="3916" y="1573"/>
                  </a:cubicBezTo>
                  <a:cubicBezTo>
                    <a:pt x="4591" y="1059"/>
                    <a:pt x="4167" y="1"/>
                    <a:pt x="3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6994216" y="4977025"/>
              <a:ext cx="140242" cy="145043"/>
            </a:xfrm>
            <a:custGeom>
              <a:avLst/>
              <a:gdLst/>
              <a:ahLst/>
              <a:cxnLst/>
              <a:rect l="l" t="t" r="r" b="b"/>
              <a:pathLst>
                <a:path w="4294" h="4441" extrusionOk="0">
                  <a:moveTo>
                    <a:pt x="3391" y="0"/>
                  </a:moveTo>
                  <a:cubicBezTo>
                    <a:pt x="3175" y="0"/>
                    <a:pt x="2956" y="91"/>
                    <a:pt x="2777" y="242"/>
                  </a:cubicBezTo>
                  <a:cubicBezTo>
                    <a:pt x="1760" y="1045"/>
                    <a:pt x="939" y="2062"/>
                    <a:pt x="333" y="3204"/>
                  </a:cubicBezTo>
                  <a:cubicBezTo>
                    <a:pt x="1" y="3843"/>
                    <a:pt x="567" y="4440"/>
                    <a:pt x="1114" y="4440"/>
                  </a:cubicBezTo>
                  <a:cubicBezTo>
                    <a:pt x="1362" y="4440"/>
                    <a:pt x="1605" y="4319"/>
                    <a:pt x="1760" y="4025"/>
                  </a:cubicBezTo>
                  <a:cubicBezTo>
                    <a:pt x="2295" y="3008"/>
                    <a:pt x="3027" y="2116"/>
                    <a:pt x="3937" y="1384"/>
                  </a:cubicBezTo>
                  <a:cubicBezTo>
                    <a:pt x="4294" y="1116"/>
                    <a:pt x="4222" y="528"/>
                    <a:pt x="3937" y="242"/>
                  </a:cubicBezTo>
                  <a:cubicBezTo>
                    <a:pt x="3777" y="73"/>
                    <a:pt x="3585" y="0"/>
                    <a:pt x="33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7200954" y="4845471"/>
              <a:ext cx="139132" cy="143149"/>
            </a:xfrm>
            <a:custGeom>
              <a:avLst/>
              <a:gdLst/>
              <a:ahLst/>
              <a:cxnLst/>
              <a:rect l="l" t="t" r="r" b="b"/>
              <a:pathLst>
                <a:path w="4260" h="4383" extrusionOk="0">
                  <a:moveTo>
                    <a:pt x="3109" y="0"/>
                  </a:moveTo>
                  <a:cubicBezTo>
                    <a:pt x="2859" y="0"/>
                    <a:pt x="2606" y="106"/>
                    <a:pt x="2424" y="363"/>
                  </a:cubicBezTo>
                  <a:lnTo>
                    <a:pt x="426" y="3199"/>
                  </a:lnTo>
                  <a:cubicBezTo>
                    <a:pt x="1" y="3800"/>
                    <a:pt x="575" y="4383"/>
                    <a:pt x="1165" y="4383"/>
                  </a:cubicBezTo>
                  <a:cubicBezTo>
                    <a:pt x="1417" y="4383"/>
                    <a:pt x="1672" y="4276"/>
                    <a:pt x="1853" y="4020"/>
                  </a:cubicBezTo>
                  <a:lnTo>
                    <a:pt x="3834" y="1183"/>
                  </a:lnTo>
                  <a:cubicBezTo>
                    <a:pt x="4259" y="583"/>
                    <a:pt x="3694" y="0"/>
                    <a:pt x="3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7082365" y="4461977"/>
              <a:ext cx="123977" cy="134233"/>
            </a:xfrm>
            <a:custGeom>
              <a:avLst/>
              <a:gdLst/>
              <a:ahLst/>
              <a:cxnLst/>
              <a:rect l="l" t="t" r="r" b="b"/>
              <a:pathLst>
                <a:path w="3796" h="4110" extrusionOk="0">
                  <a:moveTo>
                    <a:pt x="2648" y="1"/>
                  </a:moveTo>
                  <a:cubicBezTo>
                    <a:pt x="2401" y="1"/>
                    <a:pt x="2154" y="113"/>
                    <a:pt x="1987" y="382"/>
                  </a:cubicBezTo>
                  <a:lnTo>
                    <a:pt x="399" y="2898"/>
                  </a:lnTo>
                  <a:cubicBezTo>
                    <a:pt x="0" y="3521"/>
                    <a:pt x="577" y="4109"/>
                    <a:pt x="1149" y="4109"/>
                  </a:cubicBezTo>
                  <a:cubicBezTo>
                    <a:pt x="1396" y="4109"/>
                    <a:pt x="1642" y="4000"/>
                    <a:pt x="1809" y="3736"/>
                  </a:cubicBezTo>
                  <a:lnTo>
                    <a:pt x="3397" y="1221"/>
                  </a:lnTo>
                  <a:cubicBezTo>
                    <a:pt x="3795" y="598"/>
                    <a:pt x="3220" y="1"/>
                    <a:pt x="2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6901919" y="4536507"/>
              <a:ext cx="122998" cy="129399"/>
            </a:xfrm>
            <a:custGeom>
              <a:avLst/>
              <a:gdLst/>
              <a:ahLst/>
              <a:cxnLst/>
              <a:rect l="l" t="t" r="r" b="b"/>
              <a:pathLst>
                <a:path w="3766" h="3962" extrusionOk="0">
                  <a:moveTo>
                    <a:pt x="2875" y="0"/>
                  </a:moveTo>
                  <a:cubicBezTo>
                    <a:pt x="2668" y="0"/>
                    <a:pt x="2463" y="80"/>
                    <a:pt x="2302" y="241"/>
                  </a:cubicBezTo>
                  <a:lnTo>
                    <a:pt x="304" y="2561"/>
                  </a:lnTo>
                  <a:cubicBezTo>
                    <a:pt x="1" y="2882"/>
                    <a:pt x="1" y="3399"/>
                    <a:pt x="304" y="3720"/>
                  </a:cubicBezTo>
                  <a:cubicBezTo>
                    <a:pt x="464" y="3881"/>
                    <a:pt x="674" y="3961"/>
                    <a:pt x="884" y="3961"/>
                  </a:cubicBezTo>
                  <a:cubicBezTo>
                    <a:pt x="1093" y="3961"/>
                    <a:pt x="1303" y="3881"/>
                    <a:pt x="1464" y="3720"/>
                  </a:cubicBezTo>
                  <a:lnTo>
                    <a:pt x="3462" y="1401"/>
                  </a:lnTo>
                  <a:cubicBezTo>
                    <a:pt x="3765" y="1062"/>
                    <a:pt x="3765" y="562"/>
                    <a:pt x="3462" y="241"/>
                  </a:cubicBezTo>
                  <a:cubicBezTo>
                    <a:pt x="3293" y="80"/>
                    <a:pt x="3083" y="0"/>
                    <a:pt x="28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" name="Google Shape;642;p23"/>
          <p:cNvGrpSpPr/>
          <p:nvPr/>
        </p:nvGrpSpPr>
        <p:grpSpPr>
          <a:xfrm>
            <a:off x="1202757" y="209698"/>
            <a:ext cx="485948" cy="659601"/>
            <a:chOff x="-200031" y="4394273"/>
            <a:chExt cx="485948" cy="659601"/>
          </a:xfrm>
        </p:grpSpPr>
        <p:sp>
          <p:nvSpPr>
            <p:cNvPr id="643" name="Google Shape;643;p23"/>
            <p:cNvSpPr/>
            <p:nvPr/>
          </p:nvSpPr>
          <p:spPr>
            <a:xfrm>
              <a:off x="-6553" y="4568448"/>
              <a:ext cx="122508" cy="134722"/>
            </a:xfrm>
            <a:custGeom>
              <a:avLst/>
              <a:gdLst/>
              <a:ahLst/>
              <a:cxnLst/>
              <a:rect l="l" t="t" r="r" b="b"/>
              <a:pathLst>
                <a:path w="3751" h="4125" extrusionOk="0">
                  <a:moveTo>
                    <a:pt x="2985" y="0"/>
                  </a:moveTo>
                  <a:cubicBezTo>
                    <a:pt x="2816" y="0"/>
                    <a:pt x="2643" y="72"/>
                    <a:pt x="2519" y="244"/>
                  </a:cubicBezTo>
                  <a:lnTo>
                    <a:pt x="288" y="3331"/>
                  </a:lnTo>
                  <a:cubicBezTo>
                    <a:pt x="0" y="3732"/>
                    <a:pt x="381" y="4125"/>
                    <a:pt x="775" y="4125"/>
                  </a:cubicBezTo>
                  <a:cubicBezTo>
                    <a:pt x="943" y="4125"/>
                    <a:pt x="1112" y="4054"/>
                    <a:pt x="1234" y="3884"/>
                  </a:cubicBezTo>
                  <a:lnTo>
                    <a:pt x="3464" y="780"/>
                  </a:lnTo>
                  <a:cubicBezTo>
                    <a:pt x="3751" y="381"/>
                    <a:pt x="3377" y="0"/>
                    <a:pt x="298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34272" y="4685763"/>
              <a:ext cx="116302" cy="142430"/>
            </a:xfrm>
            <a:custGeom>
              <a:avLst/>
              <a:gdLst/>
              <a:ahLst/>
              <a:cxnLst/>
              <a:rect l="l" t="t" r="r" b="b"/>
              <a:pathLst>
                <a:path w="3561" h="4361" extrusionOk="0">
                  <a:moveTo>
                    <a:pt x="2830" y="0"/>
                  </a:moveTo>
                  <a:cubicBezTo>
                    <a:pt x="2669" y="0"/>
                    <a:pt x="2510" y="81"/>
                    <a:pt x="2411" y="274"/>
                  </a:cubicBezTo>
                  <a:cubicBezTo>
                    <a:pt x="1840" y="1398"/>
                    <a:pt x="1144" y="2433"/>
                    <a:pt x="341" y="3397"/>
                  </a:cubicBezTo>
                  <a:cubicBezTo>
                    <a:pt x="0" y="3806"/>
                    <a:pt x="368" y="4361"/>
                    <a:pt x="759" y="4361"/>
                  </a:cubicBezTo>
                  <a:cubicBezTo>
                    <a:pt x="880" y="4361"/>
                    <a:pt x="1003" y="4308"/>
                    <a:pt x="1108" y="4182"/>
                  </a:cubicBezTo>
                  <a:cubicBezTo>
                    <a:pt x="1983" y="3147"/>
                    <a:pt x="2732" y="2023"/>
                    <a:pt x="3339" y="828"/>
                  </a:cubicBezTo>
                  <a:cubicBezTo>
                    <a:pt x="3560" y="397"/>
                    <a:pt x="3188" y="0"/>
                    <a:pt x="283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3"/>
            <p:cNvSpPr/>
            <p:nvPr/>
          </p:nvSpPr>
          <p:spPr>
            <a:xfrm>
              <a:off x="-200031" y="4751508"/>
              <a:ext cx="165847" cy="161177"/>
            </a:xfrm>
            <a:custGeom>
              <a:avLst/>
              <a:gdLst/>
              <a:ahLst/>
              <a:cxnLst/>
              <a:rect l="l" t="t" r="r" b="b"/>
              <a:pathLst>
                <a:path w="5078" h="4935" extrusionOk="0">
                  <a:moveTo>
                    <a:pt x="3826" y="1"/>
                  </a:moveTo>
                  <a:cubicBezTo>
                    <a:pt x="3645" y="1"/>
                    <a:pt x="3457" y="62"/>
                    <a:pt x="3286" y="206"/>
                  </a:cubicBezTo>
                  <a:cubicBezTo>
                    <a:pt x="2126" y="1205"/>
                    <a:pt x="1145" y="2383"/>
                    <a:pt x="360" y="3703"/>
                  </a:cubicBezTo>
                  <a:cubicBezTo>
                    <a:pt x="0" y="4336"/>
                    <a:pt x="581" y="4934"/>
                    <a:pt x="1142" y="4934"/>
                  </a:cubicBezTo>
                  <a:cubicBezTo>
                    <a:pt x="1388" y="4934"/>
                    <a:pt x="1630" y="4819"/>
                    <a:pt x="1787" y="4542"/>
                  </a:cubicBezTo>
                  <a:cubicBezTo>
                    <a:pt x="2483" y="3329"/>
                    <a:pt x="3375" y="2258"/>
                    <a:pt x="4446" y="1366"/>
                  </a:cubicBezTo>
                  <a:cubicBezTo>
                    <a:pt x="5078" y="833"/>
                    <a:pt x="4494" y="1"/>
                    <a:pt x="382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3"/>
            <p:cNvSpPr/>
            <p:nvPr/>
          </p:nvSpPr>
          <p:spPr>
            <a:xfrm>
              <a:off x="-121843" y="4577071"/>
              <a:ext cx="105492" cy="110783"/>
            </a:xfrm>
            <a:custGeom>
              <a:avLst/>
              <a:gdLst/>
              <a:ahLst/>
              <a:cxnLst/>
              <a:rect l="l" t="t" r="r" b="b"/>
              <a:pathLst>
                <a:path w="3230" h="3392" extrusionOk="0">
                  <a:moveTo>
                    <a:pt x="2271" y="1"/>
                  </a:moveTo>
                  <a:cubicBezTo>
                    <a:pt x="1993" y="1"/>
                    <a:pt x="1726" y="140"/>
                    <a:pt x="1570" y="391"/>
                  </a:cubicBezTo>
                  <a:lnTo>
                    <a:pt x="268" y="2175"/>
                  </a:lnTo>
                  <a:cubicBezTo>
                    <a:pt x="0" y="2532"/>
                    <a:pt x="196" y="3085"/>
                    <a:pt x="553" y="3299"/>
                  </a:cubicBezTo>
                  <a:cubicBezTo>
                    <a:pt x="678" y="3361"/>
                    <a:pt x="813" y="3391"/>
                    <a:pt x="947" y="3391"/>
                  </a:cubicBezTo>
                  <a:cubicBezTo>
                    <a:pt x="1235" y="3391"/>
                    <a:pt x="1519" y="3252"/>
                    <a:pt x="1677" y="2996"/>
                  </a:cubicBezTo>
                  <a:lnTo>
                    <a:pt x="2962" y="1229"/>
                  </a:lnTo>
                  <a:cubicBezTo>
                    <a:pt x="3230" y="872"/>
                    <a:pt x="3033" y="319"/>
                    <a:pt x="2677" y="105"/>
                  </a:cubicBezTo>
                  <a:cubicBezTo>
                    <a:pt x="2547" y="35"/>
                    <a:pt x="2408" y="1"/>
                    <a:pt x="227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3"/>
            <p:cNvSpPr/>
            <p:nvPr/>
          </p:nvSpPr>
          <p:spPr>
            <a:xfrm>
              <a:off x="136008" y="4406781"/>
              <a:ext cx="149909" cy="157682"/>
            </a:xfrm>
            <a:custGeom>
              <a:avLst/>
              <a:gdLst/>
              <a:ahLst/>
              <a:cxnLst/>
              <a:rect l="l" t="t" r="r" b="b"/>
              <a:pathLst>
                <a:path w="4590" h="4828" extrusionOk="0">
                  <a:moveTo>
                    <a:pt x="3513" y="0"/>
                  </a:moveTo>
                  <a:cubicBezTo>
                    <a:pt x="3374" y="0"/>
                    <a:pt x="3227" y="49"/>
                    <a:pt x="3078" y="163"/>
                  </a:cubicBezTo>
                  <a:cubicBezTo>
                    <a:pt x="1865" y="1037"/>
                    <a:pt x="919" y="2215"/>
                    <a:pt x="295" y="3571"/>
                  </a:cubicBezTo>
                  <a:cubicBezTo>
                    <a:pt x="1" y="4233"/>
                    <a:pt x="575" y="4828"/>
                    <a:pt x="1101" y="4828"/>
                  </a:cubicBezTo>
                  <a:cubicBezTo>
                    <a:pt x="1341" y="4828"/>
                    <a:pt x="1571" y="4705"/>
                    <a:pt x="1704" y="4409"/>
                  </a:cubicBezTo>
                  <a:cubicBezTo>
                    <a:pt x="2186" y="3285"/>
                    <a:pt x="2936" y="2322"/>
                    <a:pt x="3899" y="1572"/>
                  </a:cubicBezTo>
                  <a:cubicBezTo>
                    <a:pt x="4589" y="1058"/>
                    <a:pt x="4155" y="0"/>
                    <a:pt x="3513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3"/>
            <p:cNvSpPr/>
            <p:nvPr/>
          </p:nvSpPr>
          <p:spPr>
            <a:xfrm>
              <a:off x="-91730" y="4908831"/>
              <a:ext cx="140079" cy="145043"/>
            </a:xfrm>
            <a:custGeom>
              <a:avLst/>
              <a:gdLst/>
              <a:ahLst/>
              <a:cxnLst/>
              <a:rect l="l" t="t" r="r" b="b"/>
              <a:pathLst>
                <a:path w="4289" h="4441" extrusionOk="0">
                  <a:moveTo>
                    <a:pt x="3385" y="1"/>
                  </a:moveTo>
                  <a:cubicBezTo>
                    <a:pt x="3169" y="1"/>
                    <a:pt x="2950" y="92"/>
                    <a:pt x="2772" y="242"/>
                  </a:cubicBezTo>
                  <a:cubicBezTo>
                    <a:pt x="1772" y="1045"/>
                    <a:pt x="934" y="2062"/>
                    <a:pt x="345" y="3204"/>
                  </a:cubicBezTo>
                  <a:cubicBezTo>
                    <a:pt x="1" y="3844"/>
                    <a:pt x="563" y="4441"/>
                    <a:pt x="1109" y="4441"/>
                  </a:cubicBezTo>
                  <a:cubicBezTo>
                    <a:pt x="1356" y="4441"/>
                    <a:pt x="1599" y="4319"/>
                    <a:pt x="1755" y="4025"/>
                  </a:cubicBezTo>
                  <a:cubicBezTo>
                    <a:pt x="2290" y="3008"/>
                    <a:pt x="3021" y="2098"/>
                    <a:pt x="3931" y="1384"/>
                  </a:cubicBezTo>
                  <a:cubicBezTo>
                    <a:pt x="4288" y="1117"/>
                    <a:pt x="4217" y="528"/>
                    <a:pt x="3931" y="242"/>
                  </a:cubicBezTo>
                  <a:cubicBezTo>
                    <a:pt x="3771" y="74"/>
                    <a:pt x="3579" y="1"/>
                    <a:pt x="338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3"/>
            <p:cNvSpPr/>
            <p:nvPr/>
          </p:nvSpPr>
          <p:spPr>
            <a:xfrm>
              <a:off x="115432" y="4777276"/>
              <a:ext cx="139099" cy="143149"/>
            </a:xfrm>
            <a:custGeom>
              <a:avLst/>
              <a:gdLst/>
              <a:ahLst/>
              <a:cxnLst/>
              <a:rect l="l" t="t" r="r" b="b"/>
              <a:pathLst>
                <a:path w="4259" h="4383" extrusionOk="0">
                  <a:moveTo>
                    <a:pt x="3102" y="1"/>
                  </a:moveTo>
                  <a:cubicBezTo>
                    <a:pt x="2850" y="1"/>
                    <a:pt x="2593" y="107"/>
                    <a:pt x="2406" y="363"/>
                  </a:cubicBezTo>
                  <a:lnTo>
                    <a:pt x="425" y="3200"/>
                  </a:lnTo>
                  <a:cubicBezTo>
                    <a:pt x="0" y="3800"/>
                    <a:pt x="574" y="4383"/>
                    <a:pt x="1158" y="4383"/>
                  </a:cubicBezTo>
                  <a:cubicBezTo>
                    <a:pt x="1408" y="4383"/>
                    <a:pt x="1659" y="4277"/>
                    <a:pt x="1835" y="4021"/>
                  </a:cubicBezTo>
                  <a:lnTo>
                    <a:pt x="3833" y="1184"/>
                  </a:lnTo>
                  <a:cubicBezTo>
                    <a:pt x="4258" y="583"/>
                    <a:pt x="3693" y="1"/>
                    <a:pt x="310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3"/>
            <p:cNvSpPr/>
            <p:nvPr/>
          </p:nvSpPr>
          <p:spPr>
            <a:xfrm>
              <a:off x="-3352" y="4394273"/>
              <a:ext cx="123683" cy="134004"/>
            </a:xfrm>
            <a:custGeom>
              <a:avLst/>
              <a:gdLst/>
              <a:ahLst/>
              <a:cxnLst/>
              <a:rect l="l" t="t" r="r" b="b"/>
              <a:pathLst>
                <a:path w="3787" h="4103" extrusionOk="0">
                  <a:moveTo>
                    <a:pt x="2652" y="0"/>
                  </a:moveTo>
                  <a:cubicBezTo>
                    <a:pt x="2401" y="0"/>
                    <a:pt x="2149" y="113"/>
                    <a:pt x="1975" y="385"/>
                  </a:cubicBezTo>
                  <a:lnTo>
                    <a:pt x="387" y="2883"/>
                  </a:lnTo>
                  <a:cubicBezTo>
                    <a:pt x="1" y="3506"/>
                    <a:pt x="571" y="4103"/>
                    <a:pt x="1145" y="4103"/>
                  </a:cubicBezTo>
                  <a:cubicBezTo>
                    <a:pt x="1393" y="4103"/>
                    <a:pt x="1642" y="3991"/>
                    <a:pt x="1814" y="3722"/>
                  </a:cubicBezTo>
                  <a:lnTo>
                    <a:pt x="3402" y="1206"/>
                  </a:lnTo>
                  <a:cubicBezTo>
                    <a:pt x="3787" y="586"/>
                    <a:pt x="3223" y="0"/>
                    <a:pt x="265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-184223" y="4468313"/>
              <a:ext cx="122998" cy="129399"/>
            </a:xfrm>
            <a:custGeom>
              <a:avLst/>
              <a:gdLst/>
              <a:ahLst/>
              <a:cxnLst/>
              <a:rect l="l" t="t" r="r" b="b"/>
              <a:pathLst>
                <a:path w="3766" h="3962" extrusionOk="0">
                  <a:moveTo>
                    <a:pt x="2883" y="1"/>
                  </a:moveTo>
                  <a:cubicBezTo>
                    <a:pt x="2673" y="1"/>
                    <a:pt x="2463" y="81"/>
                    <a:pt x="2303" y="241"/>
                  </a:cubicBezTo>
                  <a:lnTo>
                    <a:pt x="304" y="2561"/>
                  </a:lnTo>
                  <a:cubicBezTo>
                    <a:pt x="1" y="2900"/>
                    <a:pt x="1" y="3400"/>
                    <a:pt x="304" y="3721"/>
                  </a:cubicBezTo>
                  <a:cubicBezTo>
                    <a:pt x="465" y="3881"/>
                    <a:pt x="675" y="3962"/>
                    <a:pt x="884" y="3962"/>
                  </a:cubicBezTo>
                  <a:cubicBezTo>
                    <a:pt x="1094" y="3962"/>
                    <a:pt x="1303" y="3881"/>
                    <a:pt x="1464" y="3721"/>
                  </a:cubicBezTo>
                  <a:lnTo>
                    <a:pt x="3462" y="1401"/>
                  </a:lnTo>
                  <a:cubicBezTo>
                    <a:pt x="3766" y="1062"/>
                    <a:pt x="3766" y="563"/>
                    <a:pt x="3462" y="241"/>
                  </a:cubicBezTo>
                  <a:cubicBezTo>
                    <a:pt x="3302" y="81"/>
                    <a:pt x="3092" y="1"/>
                    <a:pt x="2883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2" name="Google Shape;652;p23"/>
          <p:cNvSpPr txBox="1">
            <a:spLocks noGrp="1"/>
          </p:cNvSpPr>
          <p:nvPr>
            <p:ph type="body" idx="1"/>
          </p:nvPr>
        </p:nvSpPr>
        <p:spPr>
          <a:xfrm>
            <a:off x="1914300" y="2049850"/>
            <a:ext cx="53154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/>
              <a:buChar char="●"/>
              <a:defRPr sz="1600"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/>
              <a:buChar char="○"/>
              <a:defRPr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/>
              <a:buChar char="■"/>
              <a:defRPr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/>
              <a:buChar char="●"/>
              <a:defRPr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/>
              <a:buChar char="○"/>
              <a:defRPr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/>
              <a:buChar char="■"/>
              <a:defRPr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/>
              <a:buChar char="●"/>
              <a:defRPr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/>
              <a:buChar char="○"/>
              <a:defRPr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/>
              <a:buChar char="■"/>
              <a:defRPr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53" name="Google Shape;653;p2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9pPr>
          </a:lstStyle>
          <a:p>
            <a:endParaRPr/>
          </a:p>
        </p:txBody>
      </p:sp>
      <p:sp>
        <p:nvSpPr>
          <p:cNvPr id="654" name="Google Shape;654;p23"/>
          <p:cNvSpPr/>
          <p:nvPr/>
        </p:nvSpPr>
        <p:spPr>
          <a:xfrm>
            <a:off x="1156666" y="679034"/>
            <a:ext cx="46083" cy="35599"/>
          </a:xfrm>
          <a:custGeom>
            <a:avLst/>
            <a:gdLst/>
            <a:ahLst/>
            <a:cxnLst/>
            <a:rect l="l" t="t" r="r" b="b"/>
            <a:pathLst>
              <a:path w="1411" h="1090" extrusionOk="0">
                <a:moveTo>
                  <a:pt x="715" y="1"/>
                </a:moveTo>
                <a:cubicBezTo>
                  <a:pt x="1" y="1"/>
                  <a:pt x="1" y="1089"/>
                  <a:pt x="715" y="1089"/>
                </a:cubicBezTo>
                <a:cubicBezTo>
                  <a:pt x="1410" y="1089"/>
                  <a:pt x="1410" y="1"/>
                  <a:pt x="71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3"/>
          <p:cNvSpPr/>
          <p:nvPr/>
        </p:nvSpPr>
        <p:spPr>
          <a:xfrm>
            <a:off x="8661215" y="3429594"/>
            <a:ext cx="46638" cy="36155"/>
          </a:xfrm>
          <a:custGeom>
            <a:avLst/>
            <a:gdLst/>
            <a:ahLst/>
            <a:cxnLst/>
            <a:rect l="l" t="t" r="r" b="b"/>
            <a:pathLst>
              <a:path w="1428" h="1107" extrusionOk="0">
                <a:moveTo>
                  <a:pt x="714" y="0"/>
                </a:moveTo>
                <a:cubicBezTo>
                  <a:pt x="1" y="0"/>
                  <a:pt x="1" y="1106"/>
                  <a:pt x="714" y="1106"/>
                </a:cubicBezTo>
                <a:cubicBezTo>
                  <a:pt x="1410" y="1106"/>
                  <a:pt x="1428" y="0"/>
                  <a:pt x="714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3"/>
          <p:cNvSpPr/>
          <p:nvPr/>
        </p:nvSpPr>
        <p:spPr>
          <a:xfrm>
            <a:off x="8638476" y="299386"/>
            <a:ext cx="92101" cy="71689"/>
          </a:xfrm>
          <a:custGeom>
            <a:avLst/>
            <a:gdLst/>
            <a:ahLst/>
            <a:cxnLst/>
            <a:rect l="l" t="t" r="r" b="b"/>
            <a:pathLst>
              <a:path w="2820" h="2195" extrusionOk="0">
                <a:moveTo>
                  <a:pt x="1410" y="0"/>
                </a:moveTo>
                <a:cubicBezTo>
                  <a:pt x="1" y="0"/>
                  <a:pt x="1" y="2195"/>
                  <a:pt x="1410" y="2195"/>
                </a:cubicBezTo>
                <a:cubicBezTo>
                  <a:pt x="2820" y="2195"/>
                  <a:pt x="2820" y="0"/>
                  <a:pt x="1410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3"/>
          <p:cNvSpPr/>
          <p:nvPr/>
        </p:nvSpPr>
        <p:spPr>
          <a:xfrm>
            <a:off x="3066239" y="4684894"/>
            <a:ext cx="92101" cy="71133"/>
          </a:xfrm>
          <a:custGeom>
            <a:avLst/>
            <a:gdLst/>
            <a:ahLst/>
            <a:cxnLst/>
            <a:rect l="l" t="t" r="r" b="b"/>
            <a:pathLst>
              <a:path w="2820" h="2178" extrusionOk="0">
                <a:moveTo>
                  <a:pt x="1410" y="1"/>
                </a:moveTo>
                <a:cubicBezTo>
                  <a:pt x="0" y="1"/>
                  <a:pt x="0" y="2178"/>
                  <a:pt x="1410" y="2178"/>
                </a:cubicBezTo>
                <a:cubicBezTo>
                  <a:pt x="2820" y="2178"/>
                  <a:pt x="2820" y="1"/>
                  <a:pt x="14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23"/>
          <p:cNvSpPr/>
          <p:nvPr/>
        </p:nvSpPr>
        <p:spPr>
          <a:xfrm>
            <a:off x="8013208" y="613780"/>
            <a:ext cx="69370" cy="53660"/>
          </a:xfrm>
          <a:custGeom>
            <a:avLst/>
            <a:gdLst/>
            <a:ahLst/>
            <a:cxnLst/>
            <a:rect l="l" t="t" r="r" b="b"/>
            <a:pathLst>
              <a:path w="2124" h="1643" extrusionOk="0">
                <a:moveTo>
                  <a:pt x="1071" y="1"/>
                </a:moveTo>
                <a:cubicBezTo>
                  <a:pt x="18" y="1"/>
                  <a:pt x="1" y="1642"/>
                  <a:pt x="1071" y="1642"/>
                </a:cubicBezTo>
                <a:cubicBezTo>
                  <a:pt x="2124" y="1642"/>
                  <a:pt x="2124" y="1"/>
                  <a:pt x="10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23"/>
          <p:cNvSpPr/>
          <p:nvPr/>
        </p:nvSpPr>
        <p:spPr>
          <a:xfrm>
            <a:off x="8488738" y="1503046"/>
            <a:ext cx="92101" cy="71689"/>
          </a:xfrm>
          <a:custGeom>
            <a:avLst/>
            <a:gdLst/>
            <a:ahLst/>
            <a:cxnLst/>
            <a:rect l="l" t="t" r="r" b="b"/>
            <a:pathLst>
              <a:path w="2820" h="2195" extrusionOk="0">
                <a:moveTo>
                  <a:pt x="1410" y="0"/>
                </a:moveTo>
                <a:cubicBezTo>
                  <a:pt x="0" y="0"/>
                  <a:pt x="0" y="2195"/>
                  <a:pt x="1410" y="2195"/>
                </a:cubicBezTo>
                <a:cubicBezTo>
                  <a:pt x="2801" y="2195"/>
                  <a:pt x="2819" y="0"/>
                  <a:pt x="14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23"/>
          <p:cNvSpPr/>
          <p:nvPr/>
        </p:nvSpPr>
        <p:spPr>
          <a:xfrm>
            <a:off x="3858736" y="299398"/>
            <a:ext cx="92101" cy="71689"/>
          </a:xfrm>
          <a:custGeom>
            <a:avLst/>
            <a:gdLst/>
            <a:ahLst/>
            <a:cxnLst/>
            <a:rect l="l" t="t" r="r" b="b"/>
            <a:pathLst>
              <a:path w="2820" h="2195" extrusionOk="0">
                <a:moveTo>
                  <a:pt x="1410" y="0"/>
                </a:moveTo>
                <a:cubicBezTo>
                  <a:pt x="0" y="0"/>
                  <a:pt x="0" y="2195"/>
                  <a:pt x="1410" y="2195"/>
                </a:cubicBezTo>
                <a:cubicBezTo>
                  <a:pt x="2801" y="2195"/>
                  <a:pt x="2819" y="0"/>
                  <a:pt x="14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29"/>
          <p:cNvSpPr/>
          <p:nvPr/>
        </p:nvSpPr>
        <p:spPr>
          <a:xfrm rot="5401531">
            <a:off x="5699653" y="3489171"/>
            <a:ext cx="1313325" cy="2747033"/>
          </a:xfrm>
          <a:custGeom>
            <a:avLst/>
            <a:gdLst/>
            <a:ahLst/>
            <a:cxnLst/>
            <a:rect l="l" t="t" r="r" b="b"/>
            <a:pathLst>
              <a:path w="234000" h="207519" extrusionOk="0">
                <a:moveTo>
                  <a:pt x="66638" y="1"/>
                </a:moveTo>
                <a:cubicBezTo>
                  <a:pt x="33816" y="1"/>
                  <a:pt x="1" y="77942"/>
                  <a:pt x="21774" y="125047"/>
                </a:cubicBezTo>
                <a:cubicBezTo>
                  <a:pt x="43821" y="172592"/>
                  <a:pt x="52625" y="198160"/>
                  <a:pt x="137149" y="206965"/>
                </a:cubicBezTo>
                <a:cubicBezTo>
                  <a:pt x="140739" y="207339"/>
                  <a:pt x="144179" y="207519"/>
                  <a:pt x="147477" y="207519"/>
                </a:cubicBezTo>
                <a:cubicBezTo>
                  <a:pt x="221829" y="207519"/>
                  <a:pt x="223659" y="115922"/>
                  <a:pt x="228717" y="88067"/>
                </a:cubicBezTo>
                <a:cubicBezTo>
                  <a:pt x="234000" y="59047"/>
                  <a:pt x="187300" y="5304"/>
                  <a:pt x="67558" y="21"/>
                </a:cubicBezTo>
                <a:cubicBezTo>
                  <a:pt x="67251" y="7"/>
                  <a:pt x="66945" y="1"/>
                  <a:pt x="66638" y="1"/>
                </a:cubicBezTo>
                <a:close/>
              </a:path>
            </a:pathLst>
          </a:custGeom>
          <a:solidFill>
            <a:srgbClr val="9ABF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29"/>
          <p:cNvSpPr/>
          <p:nvPr/>
        </p:nvSpPr>
        <p:spPr>
          <a:xfrm flipH="1">
            <a:off x="3690615" y="-1817398"/>
            <a:ext cx="12098701" cy="3415779"/>
          </a:xfrm>
          <a:custGeom>
            <a:avLst/>
            <a:gdLst/>
            <a:ahLst/>
            <a:cxnLst/>
            <a:rect l="l" t="t" r="r" b="b"/>
            <a:pathLst>
              <a:path w="370444" h="104586" extrusionOk="0">
                <a:moveTo>
                  <a:pt x="366096" y="0"/>
                </a:moveTo>
                <a:lnTo>
                  <a:pt x="1053" y="12169"/>
                </a:lnTo>
                <a:lnTo>
                  <a:pt x="1053" y="12169"/>
                </a:lnTo>
                <a:lnTo>
                  <a:pt x="1" y="33544"/>
                </a:lnTo>
                <a:cubicBezTo>
                  <a:pt x="1" y="33544"/>
                  <a:pt x="19003" y="60397"/>
                  <a:pt x="68124" y="92282"/>
                </a:cubicBezTo>
                <a:cubicBezTo>
                  <a:pt x="82423" y="101569"/>
                  <a:pt x="94666" y="104586"/>
                  <a:pt x="105821" y="104586"/>
                </a:cubicBezTo>
                <a:cubicBezTo>
                  <a:pt x="126508" y="104586"/>
                  <a:pt x="143454" y="94212"/>
                  <a:pt x="162839" y="94212"/>
                </a:cubicBezTo>
                <a:cubicBezTo>
                  <a:pt x="168910" y="94212"/>
                  <a:pt x="175221" y="95230"/>
                  <a:pt x="181960" y="97903"/>
                </a:cubicBezTo>
                <a:cubicBezTo>
                  <a:pt x="186333" y="99637"/>
                  <a:pt x="190744" y="100400"/>
                  <a:pt x="195201" y="100400"/>
                </a:cubicBezTo>
                <a:cubicBezTo>
                  <a:pt x="227829" y="100400"/>
                  <a:pt x="262957" y="59510"/>
                  <a:pt x="304300" y="59510"/>
                </a:cubicBezTo>
                <a:cubicBezTo>
                  <a:pt x="308783" y="59510"/>
                  <a:pt x="313340" y="59991"/>
                  <a:pt x="317975" y="61058"/>
                </a:cubicBezTo>
                <a:cubicBezTo>
                  <a:pt x="322072" y="61998"/>
                  <a:pt x="325823" y="62433"/>
                  <a:pt x="329258" y="62433"/>
                </a:cubicBezTo>
                <a:cubicBezTo>
                  <a:pt x="370444" y="62433"/>
                  <a:pt x="366096" y="0"/>
                  <a:pt x="366096" y="0"/>
                </a:cubicBezTo>
                <a:close/>
              </a:path>
            </a:pathLst>
          </a:custGeom>
          <a:solidFill>
            <a:srgbClr val="FCE8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29"/>
          <p:cNvSpPr/>
          <p:nvPr/>
        </p:nvSpPr>
        <p:spPr>
          <a:xfrm flipH="1">
            <a:off x="-2445323" y="4180118"/>
            <a:ext cx="12062448" cy="3157536"/>
          </a:xfrm>
          <a:custGeom>
            <a:avLst/>
            <a:gdLst/>
            <a:ahLst/>
            <a:cxnLst/>
            <a:rect l="l" t="t" r="r" b="b"/>
            <a:pathLst>
              <a:path w="369334" h="96679" extrusionOk="0">
                <a:moveTo>
                  <a:pt x="263831" y="0"/>
                </a:moveTo>
                <a:cubicBezTo>
                  <a:pt x="244577" y="0"/>
                  <a:pt x="228205" y="8705"/>
                  <a:pt x="210095" y="8705"/>
                </a:cubicBezTo>
                <a:cubicBezTo>
                  <a:pt x="203509" y="8705"/>
                  <a:pt x="196694" y="7554"/>
                  <a:pt x="189426" y="4415"/>
                </a:cubicBezTo>
                <a:cubicBezTo>
                  <a:pt x="184718" y="2378"/>
                  <a:pt x="179930" y="1495"/>
                  <a:pt x="175058" y="1495"/>
                </a:cubicBezTo>
                <a:cubicBezTo>
                  <a:pt x="143264" y="1495"/>
                  <a:pt x="107921" y="39109"/>
                  <a:pt x="67883" y="39109"/>
                </a:cubicBezTo>
                <a:cubicBezTo>
                  <a:pt x="62780" y="39109"/>
                  <a:pt x="57600" y="38498"/>
                  <a:pt x="52341" y="37120"/>
                </a:cubicBezTo>
                <a:cubicBezTo>
                  <a:pt x="47790" y="35927"/>
                  <a:pt x="43651" y="35382"/>
                  <a:pt x="39889" y="35382"/>
                </a:cubicBezTo>
                <a:cubicBezTo>
                  <a:pt x="1" y="35382"/>
                  <a:pt x="2400" y="96679"/>
                  <a:pt x="2400" y="96679"/>
                </a:cubicBezTo>
                <a:lnTo>
                  <a:pt x="367639" y="95572"/>
                </a:lnTo>
                <a:lnTo>
                  <a:pt x="369334" y="74233"/>
                </a:lnTo>
                <a:cubicBezTo>
                  <a:pt x="369334" y="74233"/>
                  <a:pt x="351152" y="46826"/>
                  <a:pt x="303031" y="13461"/>
                </a:cubicBezTo>
                <a:cubicBezTo>
                  <a:pt x="288221" y="3196"/>
                  <a:pt x="275497" y="0"/>
                  <a:pt x="263831" y="0"/>
                </a:cubicBezTo>
                <a:close/>
              </a:path>
            </a:pathLst>
          </a:custGeom>
          <a:solidFill>
            <a:srgbClr val="FFF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3" name="Google Shape;863;p29"/>
          <p:cNvGrpSpPr/>
          <p:nvPr/>
        </p:nvGrpSpPr>
        <p:grpSpPr>
          <a:xfrm>
            <a:off x="8658288" y="1107438"/>
            <a:ext cx="485720" cy="659830"/>
            <a:chOff x="8727188" y="1507488"/>
            <a:chExt cx="485720" cy="659830"/>
          </a:xfrm>
        </p:grpSpPr>
        <p:sp>
          <p:nvSpPr>
            <p:cNvPr id="864" name="Google Shape;864;p29"/>
            <p:cNvSpPr/>
            <p:nvPr/>
          </p:nvSpPr>
          <p:spPr>
            <a:xfrm>
              <a:off x="8920437" y="1681925"/>
              <a:ext cx="122606" cy="134918"/>
            </a:xfrm>
            <a:custGeom>
              <a:avLst/>
              <a:gdLst/>
              <a:ahLst/>
              <a:cxnLst/>
              <a:rect l="l" t="t" r="r" b="b"/>
              <a:pathLst>
                <a:path w="3754" h="4131" extrusionOk="0">
                  <a:moveTo>
                    <a:pt x="2977" y="1"/>
                  </a:moveTo>
                  <a:cubicBezTo>
                    <a:pt x="2810" y="1"/>
                    <a:pt x="2641" y="69"/>
                    <a:pt x="2519" y="233"/>
                  </a:cubicBezTo>
                  <a:lnTo>
                    <a:pt x="289" y="3338"/>
                  </a:lnTo>
                  <a:cubicBezTo>
                    <a:pt x="1" y="3739"/>
                    <a:pt x="382" y="4131"/>
                    <a:pt x="776" y="4131"/>
                  </a:cubicBezTo>
                  <a:cubicBezTo>
                    <a:pt x="943" y="4131"/>
                    <a:pt x="1113" y="4061"/>
                    <a:pt x="1235" y="3891"/>
                  </a:cubicBezTo>
                  <a:lnTo>
                    <a:pt x="3465" y="786"/>
                  </a:lnTo>
                  <a:cubicBezTo>
                    <a:pt x="3754" y="385"/>
                    <a:pt x="3371" y="1"/>
                    <a:pt x="297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9"/>
            <p:cNvSpPr/>
            <p:nvPr/>
          </p:nvSpPr>
          <p:spPr>
            <a:xfrm>
              <a:off x="8961262" y="1799436"/>
              <a:ext cx="116302" cy="142463"/>
            </a:xfrm>
            <a:custGeom>
              <a:avLst/>
              <a:gdLst/>
              <a:ahLst/>
              <a:cxnLst/>
              <a:rect l="l" t="t" r="r" b="b"/>
              <a:pathLst>
                <a:path w="3561" h="4362" extrusionOk="0">
                  <a:moveTo>
                    <a:pt x="2824" y="1"/>
                  </a:moveTo>
                  <a:cubicBezTo>
                    <a:pt x="2661" y="1"/>
                    <a:pt x="2499" y="81"/>
                    <a:pt x="2393" y="275"/>
                  </a:cubicBezTo>
                  <a:cubicBezTo>
                    <a:pt x="1840" y="1399"/>
                    <a:pt x="1144" y="2434"/>
                    <a:pt x="342" y="3397"/>
                  </a:cubicBezTo>
                  <a:cubicBezTo>
                    <a:pt x="1" y="3806"/>
                    <a:pt x="368" y="4361"/>
                    <a:pt x="760" y="4361"/>
                  </a:cubicBezTo>
                  <a:cubicBezTo>
                    <a:pt x="881" y="4361"/>
                    <a:pt x="1004" y="4309"/>
                    <a:pt x="1109" y="4182"/>
                  </a:cubicBezTo>
                  <a:cubicBezTo>
                    <a:pt x="1983" y="3148"/>
                    <a:pt x="2732" y="2023"/>
                    <a:pt x="3339" y="828"/>
                  </a:cubicBezTo>
                  <a:cubicBezTo>
                    <a:pt x="3561" y="397"/>
                    <a:pt x="3188" y="1"/>
                    <a:pt x="282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9"/>
            <p:cNvSpPr/>
            <p:nvPr/>
          </p:nvSpPr>
          <p:spPr>
            <a:xfrm>
              <a:off x="8727188" y="1865213"/>
              <a:ext cx="165652" cy="160687"/>
            </a:xfrm>
            <a:custGeom>
              <a:avLst/>
              <a:gdLst/>
              <a:ahLst/>
              <a:cxnLst/>
              <a:rect l="l" t="t" r="r" b="b"/>
              <a:pathLst>
                <a:path w="5072" h="4920" extrusionOk="0">
                  <a:moveTo>
                    <a:pt x="3819" y="0"/>
                  </a:moveTo>
                  <a:cubicBezTo>
                    <a:pt x="3638" y="0"/>
                    <a:pt x="3451" y="61"/>
                    <a:pt x="3280" y="206"/>
                  </a:cubicBezTo>
                  <a:cubicBezTo>
                    <a:pt x="2120" y="1205"/>
                    <a:pt x="1139" y="2383"/>
                    <a:pt x="371" y="3703"/>
                  </a:cubicBezTo>
                  <a:cubicBezTo>
                    <a:pt x="1" y="4333"/>
                    <a:pt x="571" y="4920"/>
                    <a:pt x="1128" y="4920"/>
                  </a:cubicBezTo>
                  <a:cubicBezTo>
                    <a:pt x="1376" y="4920"/>
                    <a:pt x="1622" y="4804"/>
                    <a:pt x="1781" y="4524"/>
                  </a:cubicBezTo>
                  <a:cubicBezTo>
                    <a:pt x="2477" y="3328"/>
                    <a:pt x="3369" y="2258"/>
                    <a:pt x="4440" y="1366"/>
                  </a:cubicBezTo>
                  <a:cubicBezTo>
                    <a:pt x="5071" y="832"/>
                    <a:pt x="4488" y="0"/>
                    <a:pt x="381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9"/>
            <p:cNvSpPr/>
            <p:nvPr/>
          </p:nvSpPr>
          <p:spPr>
            <a:xfrm>
              <a:off x="8805735" y="1690776"/>
              <a:ext cx="104937" cy="110554"/>
            </a:xfrm>
            <a:custGeom>
              <a:avLst/>
              <a:gdLst/>
              <a:ahLst/>
              <a:cxnLst/>
              <a:rect l="l" t="t" r="r" b="b"/>
              <a:pathLst>
                <a:path w="3213" h="3385" extrusionOk="0">
                  <a:moveTo>
                    <a:pt x="2253" y="0"/>
                  </a:moveTo>
                  <a:cubicBezTo>
                    <a:pt x="1976" y="0"/>
                    <a:pt x="1708" y="139"/>
                    <a:pt x="1553" y="390"/>
                  </a:cubicBezTo>
                  <a:lnTo>
                    <a:pt x="250" y="2157"/>
                  </a:lnTo>
                  <a:cubicBezTo>
                    <a:pt x="1" y="2513"/>
                    <a:pt x="197" y="3084"/>
                    <a:pt x="554" y="3281"/>
                  </a:cubicBezTo>
                  <a:cubicBezTo>
                    <a:pt x="682" y="3351"/>
                    <a:pt x="820" y="3385"/>
                    <a:pt x="956" y="3385"/>
                  </a:cubicBezTo>
                  <a:cubicBezTo>
                    <a:pt x="1235" y="3385"/>
                    <a:pt x="1504" y="3242"/>
                    <a:pt x="1660" y="2977"/>
                  </a:cubicBezTo>
                  <a:cubicBezTo>
                    <a:pt x="2088" y="2389"/>
                    <a:pt x="2516" y="1800"/>
                    <a:pt x="2945" y="1211"/>
                  </a:cubicBezTo>
                  <a:cubicBezTo>
                    <a:pt x="3212" y="872"/>
                    <a:pt x="3016" y="301"/>
                    <a:pt x="2659" y="105"/>
                  </a:cubicBezTo>
                  <a:cubicBezTo>
                    <a:pt x="2529" y="34"/>
                    <a:pt x="2390" y="0"/>
                    <a:pt x="2253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9"/>
            <p:cNvSpPr/>
            <p:nvPr/>
          </p:nvSpPr>
          <p:spPr>
            <a:xfrm>
              <a:off x="9063064" y="1520454"/>
              <a:ext cx="149844" cy="157519"/>
            </a:xfrm>
            <a:custGeom>
              <a:avLst/>
              <a:gdLst/>
              <a:ahLst/>
              <a:cxnLst/>
              <a:rect l="l" t="t" r="r" b="b"/>
              <a:pathLst>
                <a:path w="4588" h="4823" extrusionOk="0">
                  <a:moveTo>
                    <a:pt x="3511" y="1"/>
                  </a:moveTo>
                  <a:cubicBezTo>
                    <a:pt x="3373" y="1"/>
                    <a:pt x="3225" y="50"/>
                    <a:pt x="3077" y="163"/>
                  </a:cubicBezTo>
                  <a:cubicBezTo>
                    <a:pt x="1864" y="1038"/>
                    <a:pt x="918" y="2215"/>
                    <a:pt x="293" y="3571"/>
                  </a:cubicBezTo>
                  <a:cubicBezTo>
                    <a:pt x="1" y="4230"/>
                    <a:pt x="568" y="4823"/>
                    <a:pt x="1092" y="4823"/>
                  </a:cubicBezTo>
                  <a:cubicBezTo>
                    <a:pt x="1335" y="4823"/>
                    <a:pt x="1568" y="4696"/>
                    <a:pt x="1703" y="4392"/>
                  </a:cubicBezTo>
                  <a:cubicBezTo>
                    <a:pt x="2185" y="3286"/>
                    <a:pt x="2934" y="2322"/>
                    <a:pt x="3898" y="1573"/>
                  </a:cubicBezTo>
                  <a:cubicBezTo>
                    <a:pt x="4588" y="1059"/>
                    <a:pt x="4154" y="1"/>
                    <a:pt x="351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9"/>
            <p:cNvSpPr/>
            <p:nvPr/>
          </p:nvSpPr>
          <p:spPr>
            <a:xfrm>
              <a:off x="8835293" y="2022373"/>
              <a:ext cx="140046" cy="144945"/>
            </a:xfrm>
            <a:custGeom>
              <a:avLst/>
              <a:gdLst/>
              <a:ahLst/>
              <a:cxnLst/>
              <a:rect l="l" t="t" r="r" b="b"/>
              <a:pathLst>
                <a:path w="4288" h="4438" extrusionOk="0">
                  <a:moveTo>
                    <a:pt x="3393" y="1"/>
                  </a:moveTo>
                  <a:cubicBezTo>
                    <a:pt x="3179" y="1"/>
                    <a:pt x="2960" y="87"/>
                    <a:pt x="2771" y="229"/>
                  </a:cubicBezTo>
                  <a:cubicBezTo>
                    <a:pt x="1772" y="1050"/>
                    <a:pt x="933" y="2049"/>
                    <a:pt x="344" y="3209"/>
                  </a:cubicBezTo>
                  <a:cubicBezTo>
                    <a:pt x="0" y="3848"/>
                    <a:pt x="563" y="4437"/>
                    <a:pt x="1110" y="4437"/>
                  </a:cubicBezTo>
                  <a:cubicBezTo>
                    <a:pt x="1356" y="4437"/>
                    <a:pt x="1599" y="4318"/>
                    <a:pt x="1754" y="4030"/>
                  </a:cubicBezTo>
                  <a:cubicBezTo>
                    <a:pt x="2289" y="3013"/>
                    <a:pt x="3039" y="2120"/>
                    <a:pt x="3931" y="1389"/>
                  </a:cubicBezTo>
                  <a:cubicBezTo>
                    <a:pt x="4288" y="1121"/>
                    <a:pt x="4216" y="532"/>
                    <a:pt x="3931" y="229"/>
                  </a:cubicBezTo>
                  <a:cubicBezTo>
                    <a:pt x="3771" y="69"/>
                    <a:pt x="3584" y="1"/>
                    <a:pt x="3393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9"/>
            <p:cNvSpPr/>
            <p:nvPr/>
          </p:nvSpPr>
          <p:spPr>
            <a:xfrm>
              <a:off x="9042423" y="1890590"/>
              <a:ext cx="139066" cy="143541"/>
            </a:xfrm>
            <a:custGeom>
              <a:avLst/>
              <a:gdLst/>
              <a:ahLst/>
              <a:cxnLst/>
              <a:rect l="l" t="t" r="r" b="b"/>
              <a:pathLst>
                <a:path w="4258" h="4395" extrusionOk="0">
                  <a:moveTo>
                    <a:pt x="3102" y="1"/>
                  </a:moveTo>
                  <a:cubicBezTo>
                    <a:pt x="2848" y="1"/>
                    <a:pt x="2590" y="110"/>
                    <a:pt x="2406" y="374"/>
                  </a:cubicBezTo>
                  <a:lnTo>
                    <a:pt x="426" y="3211"/>
                  </a:lnTo>
                  <a:cubicBezTo>
                    <a:pt x="1" y="3812"/>
                    <a:pt x="575" y="4394"/>
                    <a:pt x="1159" y="4394"/>
                  </a:cubicBezTo>
                  <a:cubicBezTo>
                    <a:pt x="1408" y="4394"/>
                    <a:pt x="1659" y="4288"/>
                    <a:pt x="1835" y="4032"/>
                  </a:cubicBezTo>
                  <a:lnTo>
                    <a:pt x="3834" y="1195"/>
                  </a:lnTo>
                  <a:cubicBezTo>
                    <a:pt x="4257" y="585"/>
                    <a:pt x="3690" y="1"/>
                    <a:pt x="310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9"/>
            <p:cNvSpPr/>
            <p:nvPr/>
          </p:nvSpPr>
          <p:spPr>
            <a:xfrm>
              <a:off x="8923899" y="1507488"/>
              <a:ext cx="123487" cy="134037"/>
            </a:xfrm>
            <a:custGeom>
              <a:avLst/>
              <a:gdLst/>
              <a:ahLst/>
              <a:cxnLst/>
              <a:rect l="l" t="t" r="r" b="b"/>
              <a:pathLst>
                <a:path w="3781" h="4104" extrusionOk="0">
                  <a:moveTo>
                    <a:pt x="2637" y="1"/>
                  </a:moveTo>
                  <a:cubicBezTo>
                    <a:pt x="2388" y="1"/>
                    <a:pt x="2140" y="112"/>
                    <a:pt x="1967" y="382"/>
                  </a:cubicBezTo>
                  <a:lnTo>
                    <a:pt x="397" y="2898"/>
                  </a:lnTo>
                  <a:cubicBezTo>
                    <a:pt x="0" y="3518"/>
                    <a:pt x="560" y="4103"/>
                    <a:pt x="1130" y="4103"/>
                  </a:cubicBezTo>
                  <a:cubicBezTo>
                    <a:pt x="1380" y="4103"/>
                    <a:pt x="1633" y="3990"/>
                    <a:pt x="1807" y="3718"/>
                  </a:cubicBezTo>
                  <a:lnTo>
                    <a:pt x="3395" y="1220"/>
                  </a:lnTo>
                  <a:cubicBezTo>
                    <a:pt x="3781" y="598"/>
                    <a:pt x="3210" y="1"/>
                    <a:pt x="263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9"/>
            <p:cNvSpPr/>
            <p:nvPr/>
          </p:nvSpPr>
          <p:spPr>
            <a:xfrm>
              <a:off x="8742800" y="1582018"/>
              <a:ext cx="122998" cy="129399"/>
            </a:xfrm>
            <a:custGeom>
              <a:avLst/>
              <a:gdLst/>
              <a:ahLst/>
              <a:cxnLst/>
              <a:rect l="l" t="t" r="r" b="b"/>
              <a:pathLst>
                <a:path w="3766" h="3962" extrusionOk="0">
                  <a:moveTo>
                    <a:pt x="2882" y="0"/>
                  </a:moveTo>
                  <a:cubicBezTo>
                    <a:pt x="2672" y="0"/>
                    <a:pt x="2463" y="80"/>
                    <a:pt x="2302" y="241"/>
                  </a:cubicBezTo>
                  <a:lnTo>
                    <a:pt x="304" y="2560"/>
                  </a:lnTo>
                  <a:cubicBezTo>
                    <a:pt x="1" y="2882"/>
                    <a:pt x="1" y="3399"/>
                    <a:pt x="304" y="3720"/>
                  </a:cubicBezTo>
                  <a:cubicBezTo>
                    <a:pt x="464" y="3881"/>
                    <a:pt x="674" y="3961"/>
                    <a:pt x="884" y="3961"/>
                  </a:cubicBezTo>
                  <a:cubicBezTo>
                    <a:pt x="1093" y="3961"/>
                    <a:pt x="1303" y="3881"/>
                    <a:pt x="1464" y="3720"/>
                  </a:cubicBezTo>
                  <a:lnTo>
                    <a:pt x="3462" y="1383"/>
                  </a:lnTo>
                  <a:cubicBezTo>
                    <a:pt x="3765" y="1062"/>
                    <a:pt x="3765" y="562"/>
                    <a:pt x="3462" y="241"/>
                  </a:cubicBezTo>
                  <a:cubicBezTo>
                    <a:pt x="3301" y="80"/>
                    <a:pt x="3092" y="0"/>
                    <a:pt x="288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" name="Google Shape;873;p29"/>
          <p:cNvGrpSpPr/>
          <p:nvPr/>
        </p:nvGrpSpPr>
        <p:grpSpPr>
          <a:xfrm>
            <a:off x="158840" y="915936"/>
            <a:ext cx="664892" cy="682431"/>
            <a:chOff x="4007590" y="88411"/>
            <a:chExt cx="664892" cy="682431"/>
          </a:xfrm>
        </p:grpSpPr>
        <p:sp>
          <p:nvSpPr>
            <p:cNvPr id="874" name="Google Shape;874;p29"/>
            <p:cNvSpPr/>
            <p:nvPr/>
          </p:nvSpPr>
          <p:spPr>
            <a:xfrm>
              <a:off x="4200839" y="262685"/>
              <a:ext cx="122573" cy="134625"/>
            </a:xfrm>
            <a:custGeom>
              <a:avLst/>
              <a:gdLst/>
              <a:ahLst/>
              <a:cxnLst/>
              <a:rect l="l" t="t" r="r" b="b"/>
              <a:pathLst>
                <a:path w="3753" h="4122" extrusionOk="0">
                  <a:moveTo>
                    <a:pt x="2979" y="0"/>
                  </a:moveTo>
                  <a:cubicBezTo>
                    <a:pt x="2811" y="0"/>
                    <a:pt x="2641" y="71"/>
                    <a:pt x="2519" y="241"/>
                  </a:cubicBezTo>
                  <a:lnTo>
                    <a:pt x="288" y="3328"/>
                  </a:lnTo>
                  <a:cubicBezTo>
                    <a:pt x="0" y="3729"/>
                    <a:pt x="381" y="4121"/>
                    <a:pt x="775" y="4121"/>
                  </a:cubicBezTo>
                  <a:cubicBezTo>
                    <a:pt x="942" y="4121"/>
                    <a:pt x="1112" y="4051"/>
                    <a:pt x="1234" y="3881"/>
                  </a:cubicBezTo>
                  <a:lnTo>
                    <a:pt x="3464" y="776"/>
                  </a:lnTo>
                  <a:cubicBezTo>
                    <a:pt x="3752" y="388"/>
                    <a:pt x="3373" y="0"/>
                    <a:pt x="29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9"/>
            <p:cNvSpPr/>
            <p:nvPr/>
          </p:nvSpPr>
          <p:spPr>
            <a:xfrm>
              <a:off x="4549942" y="350703"/>
              <a:ext cx="122540" cy="134723"/>
            </a:xfrm>
            <a:custGeom>
              <a:avLst/>
              <a:gdLst/>
              <a:ahLst/>
              <a:cxnLst/>
              <a:rect l="l" t="t" r="r" b="b"/>
              <a:pathLst>
                <a:path w="3752" h="4125" extrusionOk="0">
                  <a:moveTo>
                    <a:pt x="2976" y="0"/>
                  </a:moveTo>
                  <a:cubicBezTo>
                    <a:pt x="2809" y="0"/>
                    <a:pt x="2640" y="71"/>
                    <a:pt x="2517" y="240"/>
                  </a:cubicBezTo>
                  <a:lnTo>
                    <a:pt x="287" y="3345"/>
                  </a:lnTo>
                  <a:cubicBezTo>
                    <a:pt x="1" y="3743"/>
                    <a:pt x="375" y="4124"/>
                    <a:pt x="766" y="4124"/>
                  </a:cubicBezTo>
                  <a:cubicBezTo>
                    <a:pt x="936" y="4124"/>
                    <a:pt x="1109" y="4053"/>
                    <a:pt x="1233" y="3880"/>
                  </a:cubicBezTo>
                  <a:lnTo>
                    <a:pt x="3463" y="794"/>
                  </a:lnTo>
                  <a:cubicBezTo>
                    <a:pt x="3751" y="392"/>
                    <a:pt x="3371" y="0"/>
                    <a:pt x="2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9"/>
            <p:cNvSpPr/>
            <p:nvPr/>
          </p:nvSpPr>
          <p:spPr>
            <a:xfrm>
              <a:off x="4241696" y="379999"/>
              <a:ext cx="116857" cy="142430"/>
            </a:xfrm>
            <a:custGeom>
              <a:avLst/>
              <a:gdLst/>
              <a:ahLst/>
              <a:cxnLst/>
              <a:rect l="l" t="t" r="r" b="b"/>
              <a:pathLst>
                <a:path w="3578" h="4361" extrusionOk="0">
                  <a:moveTo>
                    <a:pt x="2827" y="1"/>
                  </a:moveTo>
                  <a:cubicBezTo>
                    <a:pt x="2666" y="1"/>
                    <a:pt x="2508" y="80"/>
                    <a:pt x="2410" y="271"/>
                  </a:cubicBezTo>
                  <a:cubicBezTo>
                    <a:pt x="1839" y="1395"/>
                    <a:pt x="1143" y="2430"/>
                    <a:pt x="340" y="3394"/>
                  </a:cubicBezTo>
                  <a:cubicBezTo>
                    <a:pt x="0" y="3815"/>
                    <a:pt x="364" y="4360"/>
                    <a:pt x="762" y="4360"/>
                  </a:cubicBezTo>
                  <a:cubicBezTo>
                    <a:pt x="886" y="4360"/>
                    <a:pt x="1014" y="4307"/>
                    <a:pt x="1125" y="4179"/>
                  </a:cubicBezTo>
                  <a:cubicBezTo>
                    <a:pt x="1981" y="3144"/>
                    <a:pt x="2731" y="2020"/>
                    <a:pt x="3355" y="824"/>
                  </a:cubicBezTo>
                  <a:cubicBezTo>
                    <a:pt x="3578" y="404"/>
                    <a:pt x="3192" y="1"/>
                    <a:pt x="28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9"/>
            <p:cNvSpPr/>
            <p:nvPr/>
          </p:nvSpPr>
          <p:spPr>
            <a:xfrm>
              <a:off x="4007590" y="445875"/>
              <a:ext cx="165684" cy="160753"/>
            </a:xfrm>
            <a:custGeom>
              <a:avLst/>
              <a:gdLst/>
              <a:ahLst/>
              <a:cxnLst/>
              <a:rect l="l" t="t" r="r" b="b"/>
              <a:pathLst>
                <a:path w="5073" h="4922" extrusionOk="0">
                  <a:moveTo>
                    <a:pt x="3814" y="1"/>
                  </a:moveTo>
                  <a:cubicBezTo>
                    <a:pt x="3634" y="1"/>
                    <a:pt x="3449" y="60"/>
                    <a:pt x="3279" y="199"/>
                  </a:cubicBezTo>
                  <a:cubicBezTo>
                    <a:pt x="2119" y="1198"/>
                    <a:pt x="1138" y="2376"/>
                    <a:pt x="371" y="3696"/>
                  </a:cubicBezTo>
                  <a:cubicBezTo>
                    <a:pt x="1" y="4326"/>
                    <a:pt x="570" y="4921"/>
                    <a:pt x="1127" y="4921"/>
                  </a:cubicBezTo>
                  <a:cubicBezTo>
                    <a:pt x="1375" y="4921"/>
                    <a:pt x="1621" y="4803"/>
                    <a:pt x="1780" y="4517"/>
                  </a:cubicBezTo>
                  <a:cubicBezTo>
                    <a:pt x="2476" y="3322"/>
                    <a:pt x="3386" y="2251"/>
                    <a:pt x="4439" y="1359"/>
                  </a:cubicBezTo>
                  <a:cubicBezTo>
                    <a:pt x="5072" y="824"/>
                    <a:pt x="4484" y="1"/>
                    <a:pt x="3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9"/>
            <p:cNvSpPr/>
            <p:nvPr/>
          </p:nvSpPr>
          <p:spPr>
            <a:xfrm>
              <a:off x="4086104" y="271209"/>
              <a:ext cx="105524" cy="110587"/>
            </a:xfrm>
            <a:custGeom>
              <a:avLst/>
              <a:gdLst/>
              <a:ahLst/>
              <a:cxnLst/>
              <a:rect l="l" t="t" r="r" b="b"/>
              <a:pathLst>
                <a:path w="3231" h="3386" extrusionOk="0">
                  <a:moveTo>
                    <a:pt x="2254" y="1"/>
                  </a:moveTo>
                  <a:cubicBezTo>
                    <a:pt x="1976" y="1"/>
                    <a:pt x="1709" y="140"/>
                    <a:pt x="1553" y="391"/>
                  </a:cubicBezTo>
                  <a:lnTo>
                    <a:pt x="251" y="2175"/>
                  </a:lnTo>
                  <a:cubicBezTo>
                    <a:pt x="1" y="2532"/>
                    <a:pt x="197" y="3085"/>
                    <a:pt x="554" y="3281"/>
                  </a:cubicBezTo>
                  <a:cubicBezTo>
                    <a:pt x="684" y="3352"/>
                    <a:pt x="823" y="3386"/>
                    <a:pt x="960" y="3386"/>
                  </a:cubicBezTo>
                  <a:cubicBezTo>
                    <a:pt x="1237" y="3386"/>
                    <a:pt x="1505" y="3247"/>
                    <a:pt x="1660" y="2996"/>
                  </a:cubicBezTo>
                  <a:lnTo>
                    <a:pt x="2963" y="1211"/>
                  </a:lnTo>
                  <a:cubicBezTo>
                    <a:pt x="3230" y="872"/>
                    <a:pt x="3016" y="319"/>
                    <a:pt x="2659" y="105"/>
                  </a:cubicBezTo>
                  <a:cubicBezTo>
                    <a:pt x="2530" y="34"/>
                    <a:pt x="2391" y="1"/>
                    <a:pt x="22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9"/>
            <p:cNvSpPr/>
            <p:nvPr/>
          </p:nvSpPr>
          <p:spPr>
            <a:xfrm>
              <a:off x="4343432" y="100920"/>
              <a:ext cx="149877" cy="157487"/>
            </a:xfrm>
            <a:custGeom>
              <a:avLst/>
              <a:gdLst/>
              <a:ahLst/>
              <a:cxnLst/>
              <a:rect l="l" t="t" r="r" b="b"/>
              <a:pathLst>
                <a:path w="4589" h="4822" extrusionOk="0">
                  <a:moveTo>
                    <a:pt x="3512" y="0"/>
                  </a:moveTo>
                  <a:cubicBezTo>
                    <a:pt x="3373" y="0"/>
                    <a:pt x="3226" y="49"/>
                    <a:pt x="3077" y="163"/>
                  </a:cubicBezTo>
                  <a:cubicBezTo>
                    <a:pt x="1864" y="1037"/>
                    <a:pt x="918" y="2214"/>
                    <a:pt x="294" y="3571"/>
                  </a:cubicBezTo>
                  <a:cubicBezTo>
                    <a:pt x="1" y="4230"/>
                    <a:pt x="568" y="4822"/>
                    <a:pt x="1093" y="4822"/>
                  </a:cubicBezTo>
                  <a:cubicBezTo>
                    <a:pt x="1335" y="4822"/>
                    <a:pt x="1568" y="4696"/>
                    <a:pt x="1703" y="4391"/>
                  </a:cubicBezTo>
                  <a:cubicBezTo>
                    <a:pt x="2185" y="3285"/>
                    <a:pt x="2935" y="2322"/>
                    <a:pt x="3898" y="1572"/>
                  </a:cubicBezTo>
                  <a:cubicBezTo>
                    <a:pt x="4588" y="1058"/>
                    <a:pt x="4154" y="0"/>
                    <a:pt x="3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9"/>
            <p:cNvSpPr/>
            <p:nvPr/>
          </p:nvSpPr>
          <p:spPr>
            <a:xfrm>
              <a:off x="4115662" y="602969"/>
              <a:ext cx="140079" cy="144782"/>
            </a:xfrm>
            <a:custGeom>
              <a:avLst/>
              <a:gdLst/>
              <a:ahLst/>
              <a:cxnLst/>
              <a:rect l="l" t="t" r="r" b="b"/>
              <a:pathLst>
                <a:path w="4289" h="4433" extrusionOk="0">
                  <a:moveTo>
                    <a:pt x="3392" y="1"/>
                  </a:moveTo>
                  <a:cubicBezTo>
                    <a:pt x="3178" y="1"/>
                    <a:pt x="2960" y="92"/>
                    <a:pt x="2771" y="242"/>
                  </a:cubicBezTo>
                  <a:cubicBezTo>
                    <a:pt x="1772" y="1045"/>
                    <a:pt x="934" y="2044"/>
                    <a:pt x="345" y="3204"/>
                  </a:cubicBezTo>
                  <a:cubicBezTo>
                    <a:pt x="0" y="3844"/>
                    <a:pt x="572" y="4433"/>
                    <a:pt x="1118" y="4433"/>
                  </a:cubicBezTo>
                  <a:cubicBezTo>
                    <a:pt x="1364" y="4433"/>
                    <a:pt x="1605" y="4313"/>
                    <a:pt x="1754" y="4025"/>
                  </a:cubicBezTo>
                  <a:cubicBezTo>
                    <a:pt x="2290" y="3008"/>
                    <a:pt x="3039" y="2098"/>
                    <a:pt x="3931" y="1384"/>
                  </a:cubicBezTo>
                  <a:cubicBezTo>
                    <a:pt x="4288" y="1117"/>
                    <a:pt x="4217" y="528"/>
                    <a:pt x="3931" y="242"/>
                  </a:cubicBezTo>
                  <a:cubicBezTo>
                    <a:pt x="3771" y="74"/>
                    <a:pt x="3583" y="1"/>
                    <a:pt x="3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9"/>
            <p:cNvSpPr/>
            <p:nvPr/>
          </p:nvSpPr>
          <p:spPr>
            <a:xfrm>
              <a:off x="4323379" y="471415"/>
              <a:ext cx="138936" cy="143149"/>
            </a:xfrm>
            <a:custGeom>
              <a:avLst/>
              <a:gdLst/>
              <a:ahLst/>
              <a:cxnLst/>
              <a:rect l="l" t="t" r="r" b="b"/>
              <a:pathLst>
                <a:path w="4254" h="4383" extrusionOk="0">
                  <a:moveTo>
                    <a:pt x="3087" y="0"/>
                  </a:moveTo>
                  <a:cubicBezTo>
                    <a:pt x="2835" y="0"/>
                    <a:pt x="2583" y="107"/>
                    <a:pt x="2407" y="363"/>
                  </a:cubicBezTo>
                  <a:lnTo>
                    <a:pt x="426" y="3200"/>
                  </a:lnTo>
                  <a:cubicBezTo>
                    <a:pt x="1" y="3800"/>
                    <a:pt x="566" y="4383"/>
                    <a:pt x="1151" y="4383"/>
                  </a:cubicBezTo>
                  <a:cubicBezTo>
                    <a:pt x="1401" y="4383"/>
                    <a:pt x="1654" y="4277"/>
                    <a:pt x="1836" y="4020"/>
                  </a:cubicBezTo>
                  <a:lnTo>
                    <a:pt x="3816" y="1184"/>
                  </a:lnTo>
                  <a:cubicBezTo>
                    <a:pt x="4254" y="583"/>
                    <a:pt x="3675" y="0"/>
                    <a:pt x="30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9"/>
            <p:cNvSpPr/>
            <p:nvPr/>
          </p:nvSpPr>
          <p:spPr>
            <a:xfrm>
              <a:off x="4409699" y="627595"/>
              <a:ext cx="139034" cy="143247"/>
            </a:xfrm>
            <a:custGeom>
              <a:avLst/>
              <a:gdLst/>
              <a:ahLst/>
              <a:cxnLst/>
              <a:rect l="l" t="t" r="r" b="b"/>
              <a:pathLst>
                <a:path w="4257" h="4386" extrusionOk="0">
                  <a:moveTo>
                    <a:pt x="3107" y="0"/>
                  </a:moveTo>
                  <a:cubicBezTo>
                    <a:pt x="2857" y="0"/>
                    <a:pt x="2604" y="106"/>
                    <a:pt x="2422" y="363"/>
                  </a:cubicBezTo>
                  <a:lnTo>
                    <a:pt x="424" y="3200"/>
                  </a:lnTo>
                  <a:cubicBezTo>
                    <a:pt x="0" y="3810"/>
                    <a:pt x="569" y="4386"/>
                    <a:pt x="1157" y="4386"/>
                  </a:cubicBezTo>
                  <a:cubicBezTo>
                    <a:pt x="1411" y="4386"/>
                    <a:pt x="1668" y="4279"/>
                    <a:pt x="1851" y="4020"/>
                  </a:cubicBezTo>
                  <a:lnTo>
                    <a:pt x="3832" y="1183"/>
                  </a:lnTo>
                  <a:cubicBezTo>
                    <a:pt x="4257" y="583"/>
                    <a:pt x="3692" y="0"/>
                    <a:pt x="3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9"/>
            <p:cNvSpPr/>
            <p:nvPr/>
          </p:nvSpPr>
          <p:spPr>
            <a:xfrm>
              <a:off x="4472570" y="191127"/>
              <a:ext cx="139099" cy="143149"/>
            </a:xfrm>
            <a:custGeom>
              <a:avLst/>
              <a:gdLst/>
              <a:ahLst/>
              <a:cxnLst/>
              <a:rect l="l" t="t" r="r" b="b"/>
              <a:pathLst>
                <a:path w="4259" h="4383" extrusionOk="0">
                  <a:moveTo>
                    <a:pt x="3095" y="0"/>
                  </a:moveTo>
                  <a:cubicBezTo>
                    <a:pt x="2843" y="0"/>
                    <a:pt x="2588" y="106"/>
                    <a:pt x="2406" y="362"/>
                  </a:cubicBezTo>
                  <a:lnTo>
                    <a:pt x="426" y="3199"/>
                  </a:lnTo>
                  <a:cubicBezTo>
                    <a:pt x="1" y="3800"/>
                    <a:pt x="566" y="4382"/>
                    <a:pt x="1151" y="4382"/>
                  </a:cubicBezTo>
                  <a:cubicBezTo>
                    <a:pt x="1401" y="4382"/>
                    <a:pt x="1654" y="4276"/>
                    <a:pt x="1835" y="4020"/>
                  </a:cubicBezTo>
                  <a:lnTo>
                    <a:pt x="3834" y="1183"/>
                  </a:lnTo>
                  <a:cubicBezTo>
                    <a:pt x="4259" y="583"/>
                    <a:pt x="3685" y="0"/>
                    <a:pt x="30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9"/>
            <p:cNvSpPr/>
            <p:nvPr/>
          </p:nvSpPr>
          <p:spPr>
            <a:xfrm>
              <a:off x="4204268" y="88411"/>
              <a:ext cx="123847" cy="134135"/>
            </a:xfrm>
            <a:custGeom>
              <a:avLst/>
              <a:gdLst/>
              <a:ahLst/>
              <a:cxnLst/>
              <a:rect l="l" t="t" r="r" b="b"/>
              <a:pathLst>
                <a:path w="3792" h="4107" extrusionOk="0">
                  <a:moveTo>
                    <a:pt x="2654" y="0"/>
                  </a:moveTo>
                  <a:cubicBezTo>
                    <a:pt x="2404" y="0"/>
                    <a:pt x="2154" y="113"/>
                    <a:pt x="1985" y="385"/>
                  </a:cubicBezTo>
                  <a:lnTo>
                    <a:pt x="397" y="2901"/>
                  </a:lnTo>
                  <a:cubicBezTo>
                    <a:pt x="1" y="3521"/>
                    <a:pt x="569" y="4106"/>
                    <a:pt x="1139" y="4106"/>
                  </a:cubicBezTo>
                  <a:cubicBezTo>
                    <a:pt x="1388" y="4106"/>
                    <a:pt x="1638" y="3994"/>
                    <a:pt x="1807" y="3722"/>
                  </a:cubicBezTo>
                  <a:lnTo>
                    <a:pt x="3395" y="1206"/>
                  </a:lnTo>
                  <a:cubicBezTo>
                    <a:pt x="3792" y="586"/>
                    <a:pt x="3223" y="0"/>
                    <a:pt x="2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9"/>
            <p:cNvSpPr/>
            <p:nvPr/>
          </p:nvSpPr>
          <p:spPr>
            <a:xfrm>
              <a:off x="4023168" y="162451"/>
              <a:ext cx="122998" cy="129399"/>
            </a:xfrm>
            <a:custGeom>
              <a:avLst/>
              <a:gdLst/>
              <a:ahLst/>
              <a:cxnLst/>
              <a:rect l="l" t="t" r="r" b="b"/>
              <a:pathLst>
                <a:path w="3766" h="3962" extrusionOk="0">
                  <a:moveTo>
                    <a:pt x="2882" y="0"/>
                  </a:moveTo>
                  <a:cubicBezTo>
                    <a:pt x="2673" y="0"/>
                    <a:pt x="2463" y="81"/>
                    <a:pt x="2303" y="241"/>
                  </a:cubicBezTo>
                  <a:lnTo>
                    <a:pt x="322" y="2561"/>
                  </a:lnTo>
                  <a:cubicBezTo>
                    <a:pt x="1" y="2900"/>
                    <a:pt x="1" y="3399"/>
                    <a:pt x="322" y="3721"/>
                  </a:cubicBezTo>
                  <a:cubicBezTo>
                    <a:pt x="483" y="3881"/>
                    <a:pt x="688" y="3961"/>
                    <a:pt x="895" y="3961"/>
                  </a:cubicBezTo>
                  <a:cubicBezTo>
                    <a:pt x="1103" y="3961"/>
                    <a:pt x="1312" y="3881"/>
                    <a:pt x="1482" y="3721"/>
                  </a:cubicBezTo>
                  <a:lnTo>
                    <a:pt x="3462" y="1401"/>
                  </a:lnTo>
                  <a:cubicBezTo>
                    <a:pt x="3766" y="1062"/>
                    <a:pt x="3766" y="562"/>
                    <a:pt x="3462" y="241"/>
                  </a:cubicBezTo>
                  <a:cubicBezTo>
                    <a:pt x="3302" y="81"/>
                    <a:pt x="3092" y="0"/>
                    <a:pt x="28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29"/>
          <p:cNvGrpSpPr/>
          <p:nvPr/>
        </p:nvGrpSpPr>
        <p:grpSpPr>
          <a:xfrm>
            <a:off x="7153652" y="4053702"/>
            <a:ext cx="485817" cy="660091"/>
            <a:chOff x="6885752" y="4461977"/>
            <a:chExt cx="485817" cy="660091"/>
          </a:xfrm>
        </p:grpSpPr>
        <p:sp>
          <p:nvSpPr>
            <p:cNvPr id="887" name="Google Shape;887;p29"/>
            <p:cNvSpPr/>
            <p:nvPr/>
          </p:nvSpPr>
          <p:spPr>
            <a:xfrm>
              <a:off x="7079557" y="4636643"/>
              <a:ext cx="122540" cy="134722"/>
            </a:xfrm>
            <a:custGeom>
              <a:avLst/>
              <a:gdLst/>
              <a:ahLst/>
              <a:cxnLst/>
              <a:rect l="l" t="t" r="r" b="b"/>
              <a:pathLst>
                <a:path w="3752" h="4125" extrusionOk="0">
                  <a:moveTo>
                    <a:pt x="2984" y="0"/>
                  </a:moveTo>
                  <a:cubicBezTo>
                    <a:pt x="2815" y="0"/>
                    <a:pt x="2643" y="72"/>
                    <a:pt x="2519" y="244"/>
                  </a:cubicBezTo>
                  <a:lnTo>
                    <a:pt x="289" y="3331"/>
                  </a:lnTo>
                  <a:cubicBezTo>
                    <a:pt x="1" y="3732"/>
                    <a:pt x="382" y="4124"/>
                    <a:pt x="776" y="4124"/>
                  </a:cubicBezTo>
                  <a:cubicBezTo>
                    <a:pt x="943" y="4124"/>
                    <a:pt x="1113" y="4054"/>
                    <a:pt x="1235" y="3884"/>
                  </a:cubicBezTo>
                  <a:lnTo>
                    <a:pt x="3465" y="797"/>
                  </a:lnTo>
                  <a:cubicBezTo>
                    <a:pt x="3752" y="386"/>
                    <a:pt x="3376" y="0"/>
                    <a:pt x="29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9"/>
            <p:cNvSpPr/>
            <p:nvPr/>
          </p:nvSpPr>
          <p:spPr>
            <a:xfrm>
              <a:off x="7120382" y="4754186"/>
              <a:ext cx="116302" cy="142202"/>
            </a:xfrm>
            <a:custGeom>
              <a:avLst/>
              <a:gdLst/>
              <a:ahLst/>
              <a:cxnLst/>
              <a:rect l="l" t="t" r="r" b="b"/>
              <a:pathLst>
                <a:path w="3561" h="4354" extrusionOk="0">
                  <a:moveTo>
                    <a:pt x="2816" y="1"/>
                  </a:moveTo>
                  <a:cubicBezTo>
                    <a:pt x="2653" y="1"/>
                    <a:pt x="2493" y="79"/>
                    <a:pt x="2393" y="267"/>
                  </a:cubicBezTo>
                  <a:cubicBezTo>
                    <a:pt x="1823" y="1391"/>
                    <a:pt x="1127" y="2426"/>
                    <a:pt x="342" y="3389"/>
                  </a:cubicBezTo>
                  <a:cubicBezTo>
                    <a:pt x="1" y="3799"/>
                    <a:pt x="368" y="4354"/>
                    <a:pt x="760" y="4354"/>
                  </a:cubicBezTo>
                  <a:cubicBezTo>
                    <a:pt x="881" y="4354"/>
                    <a:pt x="1004" y="4301"/>
                    <a:pt x="1109" y="4175"/>
                  </a:cubicBezTo>
                  <a:cubicBezTo>
                    <a:pt x="1983" y="3140"/>
                    <a:pt x="2715" y="2016"/>
                    <a:pt x="3339" y="820"/>
                  </a:cubicBezTo>
                  <a:cubicBezTo>
                    <a:pt x="3561" y="389"/>
                    <a:pt x="3179" y="1"/>
                    <a:pt x="28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9"/>
            <p:cNvSpPr/>
            <p:nvPr/>
          </p:nvSpPr>
          <p:spPr>
            <a:xfrm>
              <a:off x="6885752" y="4819702"/>
              <a:ext cx="166076" cy="160687"/>
            </a:xfrm>
            <a:custGeom>
              <a:avLst/>
              <a:gdLst/>
              <a:ahLst/>
              <a:cxnLst/>
              <a:rect l="l" t="t" r="r" b="b"/>
              <a:pathLst>
                <a:path w="5085" h="4920" extrusionOk="0">
                  <a:moveTo>
                    <a:pt x="3829" y="0"/>
                  </a:moveTo>
                  <a:cubicBezTo>
                    <a:pt x="3649" y="0"/>
                    <a:pt x="3464" y="61"/>
                    <a:pt x="3297" y="206"/>
                  </a:cubicBezTo>
                  <a:cubicBezTo>
                    <a:pt x="2119" y="1205"/>
                    <a:pt x="1138" y="2383"/>
                    <a:pt x="371" y="3703"/>
                  </a:cubicBezTo>
                  <a:cubicBezTo>
                    <a:pt x="0" y="4333"/>
                    <a:pt x="570" y="4920"/>
                    <a:pt x="1133" y="4920"/>
                  </a:cubicBezTo>
                  <a:cubicBezTo>
                    <a:pt x="1384" y="4920"/>
                    <a:pt x="1633" y="4804"/>
                    <a:pt x="1798" y="4524"/>
                  </a:cubicBezTo>
                  <a:cubicBezTo>
                    <a:pt x="2494" y="3328"/>
                    <a:pt x="3386" y="2258"/>
                    <a:pt x="4439" y="1366"/>
                  </a:cubicBezTo>
                  <a:cubicBezTo>
                    <a:pt x="5085" y="832"/>
                    <a:pt x="4493" y="0"/>
                    <a:pt x="38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9"/>
            <p:cNvSpPr/>
            <p:nvPr/>
          </p:nvSpPr>
          <p:spPr>
            <a:xfrm>
              <a:off x="6964267" y="4645265"/>
              <a:ext cx="105524" cy="110554"/>
            </a:xfrm>
            <a:custGeom>
              <a:avLst/>
              <a:gdLst/>
              <a:ahLst/>
              <a:cxnLst/>
              <a:rect l="l" t="t" r="r" b="b"/>
              <a:pathLst>
                <a:path w="3231" h="3385" extrusionOk="0">
                  <a:moveTo>
                    <a:pt x="2267" y="0"/>
                  </a:moveTo>
                  <a:cubicBezTo>
                    <a:pt x="1984" y="0"/>
                    <a:pt x="1708" y="139"/>
                    <a:pt x="1553" y="390"/>
                  </a:cubicBezTo>
                  <a:lnTo>
                    <a:pt x="268" y="2157"/>
                  </a:lnTo>
                  <a:cubicBezTo>
                    <a:pt x="1" y="2514"/>
                    <a:pt x="197" y="3085"/>
                    <a:pt x="554" y="3281"/>
                  </a:cubicBezTo>
                  <a:cubicBezTo>
                    <a:pt x="682" y="3351"/>
                    <a:pt x="822" y="3385"/>
                    <a:pt x="960" y="3385"/>
                  </a:cubicBezTo>
                  <a:cubicBezTo>
                    <a:pt x="1245" y="3385"/>
                    <a:pt x="1522" y="3242"/>
                    <a:pt x="1678" y="2978"/>
                  </a:cubicBezTo>
                  <a:lnTo>
                    <a:pt x="2963" y="1211"/>
                  </a:lnTo>
                  <a:cubicBezTo>
                    <a:pt x="3230" y="872"/>
                    <a:pt x="3034" y="319"/>
                    <a:pt x="2677" y="105"/>
                  </a:cubicBezTo>
                  <a:cubicBezTo>
                    <a:pt x="2548" y="34"/>
                    <a:pt x="2406" y="0"/>
                    <a:pt x="2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9"/>
            <p:cNvSpPr/>
            <p:nvPr/>
          </p:nvSpPr>
          <p:spPr>
            <a:xfrm>
              <a:off x="7221595" y="4474943"/>
              <a:ext cx="149975" cy="157519"/>
            </a:xfrm>
            <a:custGeom>
              <a:avLst/>
              <a:gdLst/>
              <a:ahLst/>
              <a:cxnLst/>
              <a:rect l="l" t="t" r="r" b="b"/>
              <a:pathLst>
                <a:path w="4592" h="4823" extrusionOk="0">
                  <a:moveTo>
                    <a:pt x="3518" y="1"/>
                  </a:moveTo>
                  <a:cubicBezTo>
                    <a:pt x="3378" y="1"/>
                    <a:pt x="3229" y="50"/>
                    <a:pt x="3077" y="163"/>
                  </a:cubicBezTo>
                  <a:cubicBezTo>
                    <a:pt x="1882" y="1038"/>
                    <a:pt x="918" y="2215"/>
                    <a:pt x="294" y="3571"/>
                  </a:cubicBezTo>
                  <a:cubicBezTo>
                    <a:pt x="1" y="4230"/>
                    <a:pt x="568" y="4823"/>
                    <a:pt x="1098" y="4823"/>
                  </a:cubicBezTo>
                  <a:cubicBezTo>
                    <a:pt x="1343" y="4823"/>
                    <a:pt x="1580" y="4696"/>
                    <a:pt x="1721" y="4392"/>
                  </a:cubicBezTo>
                  <a:cubicBezTo>
                    <a:pt x="2203" y="3286"/>
                    <a:pt x="2952" y="2322"/>
                    <a:pt x="3916" y="1573"/>
                  </a:cubicBezTo>
                  <a:cubicBezTo>
                    <a:pt x="4591" y="1059"/>
                    <a:pt x="4167" y="1"/>
                    <a:pt x="3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9"/>
            <p:cNvSpPr/>
            <p:nvPr/>
          </p:nvSpPr>
          <p:spPr>
            <a:xfrm>
              <a:off x="6994216" y="4977025"/>
              <a:ext cx="140242" cy="145043"/>
            </a:xfrm>
            <a:custGeom>
              <a:avLst/>
              <a:gdLst/>
              <a:ahLst/>
              <a:cxnLst/>
              <a:rect l="l" t="t" r="r" b="b"/>
              <a:pathLst>
                <a:path w="4294" h="4441" extrusionOk="0">
                  <a:moveTo>
                    <a:pt x="3391" y="0"/>
                  </a:moveTo>
                  <a:cubicBezTo>
                    <a:pt x="3175" y="0"/>
                    <a:pt x="2956" y="91"/>
                    <a:pt x="2777" y="242"/>
                  </a:cubicBezTo>
                  <a:cubicBezTo>
                    <a:pt x="1760" y="1045"/>
                    <a:pt x="939" y="2062"/>
                    <a:pt x="333" y="3204"/>
                  </a:cubicBezTo>
                  <a:cubicBezTo>
                    <a:pt x="1" y="3843"/>
                    <a:pt x="567" y="4440"/>
                    <a:pt x="1114" y="4440"/>
                  </a:cubicBezTo>
                  <a:cubicBezTo>
                    <a:pt x="1362" y="4440"/>
                    <a:pt x="1605" y="4319"/>
                    <a:pt x="1760" y="4025"/>
                  </a:cubicBezTo>
                  <a:cubicBezTo>
                    <a:pt x="2295" y="3008"/>
                    <a:pt x="3027" y="2116"/>
                    <a:pt x="3937" y="1384"/>
                  </a:cubicBezTo>
                  <a:cubicBezTo>
                    <a:pt x="4294" y="1116"/>
                    <a:pt x="4222" y="528"/>
                    <a:pt x="3937" y="242"/>
                  </a:cubicBezTo>
                  <a:cubicBezTo>
                    <a:pt x="3777" y="73"/>
                    <a:pt x="3585" y="0"/>
                    <a:pt x="33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9"/>
            <p:cNvSpPr/>
            <p:nvPr/>
          </p:nvSpPr>
          <p:spPr>
            <a:xfrm>
              <a:off x="7200954" y="4845471"/>
              <a:ext cx="139132" cy="143149"/>
            </a:xfrm>
            <a:custGeom>
              <a:avLst/>
              <a:gdLst/>
              <a:ahLst/>
              <a:cxnLst/>
              <a:rect l="l" t="t" r="r" b="b"/>
              <a:pathLst>
                <a:path w="4260" h="4383" extrusionOk="0">
                  <a:moveTo>
                    <a:pt x="3109" y="0"/>
                  </a:moveTo>
                  <a:cubicBezTo>
                    <a:pt x="2859" y="0"/>
                    <a:pt x="2606" y="106"/>
                    <a:pt x="2424" y="363"/>
                  </a:cubicBezTo>
                  <a:lnTo>
                    <a:pt x="426" y="3199"/>
                  </a:lnTo>
                  <a:cubicBezTo>
                    <a:pt x="1" y="3800"/>
                    <a:pt x="575" y="4383"/>
                    <a:pt x="1165" y="4383"/>
                  </a:cubicBezTo>
                  <a:cubicBezTo>
                    <a:pt x="1417" y="4383"/>
                    <a:pt x="1672" y="4276"/>
                    <a:pt x="1853" y="4020"/>
                  </a:cubicBezTo>
                  <a:lnTo>
                    <a:pt x="3834" y="1183"/>
                  </a:lnTo>
                  <a:cubicBezTo>
                    <a:pt x="4259" y="583"/>
                    <a:pt x="3694" y="0"/>
                    <a:pt x="3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9"/>
            <p:cNvSpPr/>
            <p:nvPr/>
          </p:nvSpPr>
          <p:spPr>
            <a:xfrm>
              <a:off x="7082365" y="4461977"/>
              <a:ext cx="123977" cy="134233"/>
            </a:xfrm>
            <a:custGeom>
              <a:avLst/>
              <a:gdLst/>
              <a:ahLst/>
              <a:cxnLst/>
              <a:rect l="l" t="t" r="r" b="b"/>
              <a:pathLst>
                <a:path w="3796" h="4110" extrusionOk="0">
                  <a:moveTo>
                    <a:pt x="2648" y="1"/>
                  </a:moveTo>
                  <a:cubicBezTo>
                    <a:pt x="2401" y="1"/>
                    <a:pt x="2154" y="113"/>
                    <a:pt x="1987" y="382"/>
                  </a:cubicBezTo>
                  <a:lnTo>
                    <a:pt x="399" y="2898"/>
                  </a:lnTo>
                  <a:cubicBezTo>
                    <a:pt x="0" y="3521"/>
                    <a:pt x="577" y="4109"/>
                    <a:pt x="1149" y="4109"/>
                  </a:cubicBezTo>
                  <a:cubicBezTo>
                    <a:pt x="1396" y="4109"/>
                    <a:pt x="1642" y="4000"/>
                    <a:pt x="1809" y="3736"/>
                  </a:cubicBezTo>
                  <a:lnTo>
                    <a:pt x="3397" y="1221"/>
                  </a:lnTo>
                  <a:cubicBezTo>
                    <a:pt x="3795" y="598"/>
                    <a:pt x="3220" y="1"/>
                    <a:pt x="2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9"/>
            <p:cNvSpPr/>
            <p:nvPr/>
          </p:nvSpPr>
          <p:spPr>
            <a:xfrm>
              <a:off x="6901919" y="4536507"/>
              <a:ext cx="122998" cy="129399"/>
            </a:xfrm>
            <a:custGeom>
              <a:avLst/>
              <a:gdLst/>
              <a:ahLst/>
              <a:cxnLst/>
              <a:rect l="l" t="t" r="r" b="b"/>
              <a:pathLst>
                <a:path w="3766" h="3962" extrusionOk="0">
                  <a:moveTo>
                    <a:pt x="2875" y="0"/>
                  </a:moveTo>
                  <a:cubicBezTo>
                    <a:pt x="2668" y="0"/>
                    <a:pt x="2463" y="80"/>
                    <a:pt x="2302" y="241"/>
                  </a:cubicBezTo>
                  <a:lnTo>
                    <a:pt x="304" y="2561"/>
                  </a:lnTo>
                  <a:cubicBezTo>
                    <a:pt x="1" y="2882"/>
                    <a:pt x="1" y="3399"/>
                    <a:pt x="304" y="3720"/>
                  </a:cubicBezTo>
                  <a:cubicBezTo>
                    <a:pt x="464" y="3881"/>
                    <a:pt x="674" y="3961"/>
                    <a:pt x="884" y="3961"/>
                  </a:cubicBezTo>
                  <a:cubicBezTo>
                    <a:pt x="1093" y="3961"/>
                    <a:pt x="1303" y="3881"/>
                    <a:pt x="1464" y="3720"/>
                  </a:cubicBezTo>
                  <a:lnTo>
                    <a:pt x="3462" y="1401"/>
                  </a:lnTo>
                  <a:cubicBezTo>
                    <a:pt x="3765" y="1062"/>
                    <a:pt x="3765" y="562"/>
                    <a:pt x="3462" y="241"/>
                  </a:cubicBezTo>
                  <a:cubicBezTo>
                    <a:pt x="3293" y="80"/>
                    <a:pt x="3083" y="0"/>
                    <a:pt x="28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"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30"/>
          <p:cNvSpPr/>
          <p:nvPr/>
        </p:nvSpPr>
        <p:spPr>
          <a:xfrm rot="-8668324" flipH="1">
            <a:off x="6750056" y="3283941"/>
            <a:ext cx="1198994" cy="2332631"/>
          </a:xfrm>
          <a:custGeom>
            <a:avLst/>
            <a:gdLst/>
            <a:ahLst/>
            <a:cxnLst/>
            <a:rect l="l" t="t" r="r" b="b"/>
            <a:pathLst>
              <a:path w="234000" h="207519" extrusionOk="0">
                <a:moveTo>
                  <a:pt x="66638" y="1"/>
                </a:moveTo>
                <a:cubicBezTo>
                  <a:pt x="33816" y="1"/>
                  <a:pt x="1" y="77942"/>
                  <a:pt x="21774" y="125047"/>
                </a:cubicBezTo>
                <a:cubicBezTo>
                  <a:pt x="43821" y="172592"/>
                  <a:pt x="52625" y="198160"/>
                  <a:pt x="137149" y="206965"/>
                </a:cubicBezTo>
                <a:cubicBezTo>
                  <a:pt x="140739" y="207339"/>
                  <a:pt x="144179" y="207519"/>
                  <a:pt x="147477" y="207519"/>
                </a:cubicBezTo>
                <a:cubicBezTo>
                  <a:pt x="221829" y="207519"/>
                  <a:pt x="223659" y="115922"/>
                  <a:pt x="228717" y="88067"/>
                </a:cubicBezTo>
                <a:cubicBezTo>
                  <a:pt x="234000" y="59047"/>
                  <a:pt x="187300" y="5304"/>
                  <a:pt x="67558" y="21"/>
                </a:cubicBezTo>
                <a:cubicBezTo>
                  <a:pt x="67251" y="7"/>
                  <a:pt x="66945" y="1"/>
                  <a:pt x="66638" y="1"/>
                </a:cubicBezTo>
                <a:close/>
              </a:path>
            </a:pathLst>
          </a:custGeom>
          <a:solidFill>
            <a:srgbClr val="9ABF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30"/>
          <p:cNvSpPr/>
          <p:nvPr/>
        </p:nvSpPr>
        <p:spPr>
          <a:xfrm rot="126148" flipH="1">
            <a:off x="-1059503" y="-655658"/>
            <a:ext cx="2264304" cy="2569264"/>
          </a:xfrm>
          <a:custGeom>
            <a:avLst/>
            <a:gdLst/>
            <a:ahLst/>
            <a:cxnLst/>
            <a:rect l="l" t="t" r="r" b="b"/>
            <a:pathLst>
              <a:path w="234000" h="207519" extrusionOk="0">
                <a:moveTo>
                  <a:pt x="66638" y="1"/>
                </a:moveTo>
                <a:cubicBezTo>
                  <a:pt x="33816" y="1"/>
                  <a:pt x="1" y="77942"/>
                  <a:pt x="21774" y="125047"/>
                </a:cubicBezTo>
                <a:cubicBezTo>
                  <a:pt x="43821" y="172592"/>
                  <a:pt x="52625" y="198160"/>
                  <a:pt x="137149" y="206965"/>
                </a:cubicBezTo>
                <a:cubicBezTo>
                  <a:pt x="140739" y="207339"/>
                  <a:pt x="144179" y="207519"/>
                  <a:pt x="147477" y="207519"/>
                </a:cubicBezTo>
                <a:cubicBezTo>
                  <a:pt x="221829" y="207519"/>
                  <a:pt x="223659" y="115922"/>
                  <a:pt x="228717" y="88067"/>
                </a:cubicBezTo>
                <a:cubicBezTo>
                  <a:pt x="234000" y="59047"/>
                  <a:pt x="187300" y="5304"/>
                  <a:pt x="67558" y="21"/>
                </a:cubicBezTo>
                <a:cubicBezTo>
                  <a:pt x="67251" y="7"/>
                  <a:pt x="66945" y="1"/>
                  <a:pt x="66638" y="1"/>
                </a:cubicBezTo>
                <a:close/>
              </a:path>
            </a:pathLst>
          </a:custGeom>
          <a:solidFill>
            <a:srgbClr val="FFF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30"/>
          <p:cNvSpPr/>
          <p:nvPr/>
        </p:nvSpPr>
        <p:spPr>
          <a:xfrm rot="-3360588" flipH="1">
            <a:off x="-237097" y="1338252"/>
            <a:ext cx="619478" cy="1244799"/>
          </a:xfrm>
          <a:custGeom>
            <a:avLst/>
            <a:gdLst/>
            <a:ahLst/>
            <a:cxnLst/>
            <a:rect l="l" t="t" r="r" b="b"/>
            <a:pathLst>
              <a:path w="234000" h="207519" extrusionOk="0">
                <a:moveTo>
                  <a:pt x="66638" y="1"/>
                </a:moveTo>
                <a:cubicBezTo>
                  <a:pt x="33816" y="1"/>
                  <a:pt x="1" y="77942"/>
                  <a:pt x="21774" y="125047"/>
                </a:cubicBezTo>
                <a:cubicBezTo>
                  <a:pt x="43821" y="172592"/>
                  <a:pt x="52625" y="198160"/>
                  <a:pt x="137149" y="206965"/>
                </a:cubicBezTo>
                <a:cubicBezTo>
                  <a:pt x="140739" y="207339"/>
                  <a:pt x="144179" y="207519"/>
                  <a:pt x="147477" y="207519"/>
                </a:cubicBezTo>
                <a:cubicBezTo>
                  <a:pt x="221829" y="207519"/>
                  <a:pt x="223659" y="115922"/>
                  <a:pt x="228717" y="88067"/>
                </a:cubicBezTo>
                <a:cubicBezTo>
                  <a:pt x="234000" y="59047"/>
                  <a:pt x="187300" y="5304"/>
                  <a:pt x="67558" y="21"/>
                </a:cubicBezTo>
                <a:cubicBezTo>
                  <a:pt x="67251" y="7"/>
                  <a:pt x="66945" y="1"/>
                  <a:pt x="66638" y="1"/>
                </a:cubicBezTo>
                <a:close/>
              </a:path>
            </a:pathLst>
          </a:custGeom>
          <a:solidFill>
            <a:srgbClr val="9ABF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30"/>
          <p:cNvSpPr/>
          <p:nvPr/>
        </p:nvSpPr>
        <p:spPr>
          <a:xfrm rot="-3314681" flipH="1">
            <a:off x="5748467" y="2887729"/>
            <a:ext cx="5950699" cy="2357285"/>
          </a:xfrm>
          <a:custGeom>
            <a:avLst/>
            <a:gdLst/>
            <a:ahLst/>
            <a:cxnLst/>
            <a:rect l="l" t="t" r="r" b="b"/>
            <a:pathLst>
              <a:path w="369334" h="96679" extrusionOk="0">
                <a:moveTo>
                  <a:pt x="263831" y="0"/>
                </a:moveTo>
                <a:cubicBezTo>
                  <a:pt x="244577" y="0"/>
                  <a:pt x="228205" y="8705"/>
                  <a:pt x="210095" y="8705"/>
                </a:cubicBezTo>
                <a:cubicBezTo>
                  <a:pt x="203509" y="8705"/>
                  <a:pt x="196694" y="7554"/>
                  <a:pt x="189426" y="4415"/>
                </a:cubicBezTo>
                <a:cubicBezTo>
                  <a:pt x="184718" y="2378"/>
                  <a:pt x="179930" y="1495"/>
                  <a:pt x="175058" y="1495"/>
                </a:cubicBezTo>
                <a:cubicBezTo>
                  <a:pt x="143264" y="1495"/>
                  <a:pt x="107921" y="39109"/>
                  <a:pt x="67883" y="39109"/>
                </a:cubicBezTo>
                <a:cubicBezTo>
                  <a:pt x="62780" y="39109"/>
                  <a:pt x="57600" y="38498"/>
                  <a:pt x="52341" y="37120"/>
                </a:cubicBezTo>
                <a:cubicBezTo>
                  <a:pt x="47790" y="35927"/>
                  <a:pt x="43651" y="35382"/>
                  <a:pt x="39889" y="35382"/>
                </a:cubicBezTo>
                <a:cubicBezTo>
                  <a:pt x="1" y="35382"/>
                  <a:pt x="2400" y="96679"/>
                  <a:pt x="2400" y="96679"/>
                </a:cubicBezTo>
                <a:lnTo>
                  <a:pt x="367639" y="95572"/>
                </a:lnTo>
                <a:lnTo>
                  <a:pt x="369334" y="74233"/>
                </a:lnTo>
                <a:cubicBezTo>
                  <a:pt x="369334" y="74233"/>
                  <a:pt x="351152" y="46826"/>
                  <a:pt x="303031" y="13461"/>
                </a:cubicBezTo>
                <a:cubicBezTo>
                  <a:pt x="288221" y="3196"/>
                  <a:pt x="275497" y="0"/>
                  <a:pt x="263831" y="0"/>
                </a:cubicBezTo>
                <a:close/>
              </a:path>
            </a:pathLst>
          </a:custGeom>
          <a:solidFill>
            <a:srgbClr val="FCE8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1" name="Google Shape;901;p30"/>
          <p:cNvGrpSpPr/>
          <p:nvPr/>
        </p:nvGrpSpPr>
        <p:grpSpPr>
          <a:xfrm flipH="1">
            <a:off x="8274573" y="2470323"/>
            <a:ext cx="664892" cy="682431"/>
            <a:chOff x="4007590" y="88411"/>
            <a:chExt cx="664892" cy="682431"/>
          </a:xfrm>
        </p:grpSpPr>
        <p:sp>
          <p:nvSpPr>
            <p:cNvPr id="902" name="Google Shape;902;p30"/>
            <p:cNvSpPr/>
            <p:nvPr/>
          </p:nvSpPr>
          <p:spPr>
            <a:xfrm>
              <a:off x="4200839" y="262685"/>
              <a:ext cx="122573" cy="134625"/>
            </a:xfrm>
            <a:custGeom>
              <a:avLst/>
              <a:gdLst/>
              <a:ahLst/>
              <a:cxnLst/>
              <a:rect l="l" t="t" r="r" b="b"/>
              <a:pathLst>
                <a:path w="3753" h="4122" extrusionOk="0">
                  <a:moveTo>
                    <a:pt x="2979" y="0"/>
                  </a:moveTo>
                  <a:cubicBezTo>
                    <a:pt x="2811" y="0"/>
                    <a:pt x="2641" y="71"/>
                    <a:pt x="2519" y="241"/>
                  </a:cubicBezTo>
                  <a:lnTo>
                    <a:pt x="288" y="3328"/>
                  </a:lnTo>
                  <a:cubicBezTo>
                    <a:pt x="0" y="3729"/>
                    <a:pt x="381" y="4121"/>
                    <a:pt x="775" y="4121"/>
                  </a:cubicBezTo>
                  <a:cubicBezTo>
                    <a:pt x="942" y="4121"/>
                    <a:pt x="1112" y="4051"/>
                    <a:pt x="1234" y="3881"/>
                  </a:cubicBezTo>
                  <a:lnTo>
                    <a:pt x="3464" y="776"/>
                  </a:lnTo>
                  <a:cubicBezTo>
                    <a:pt x="3752" y="388"/>
                    <a:pt x="3373" y="0"/>
                    <a:pt x="29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4549942" y="350703"/>
              <a:ext cx="122540" cy="134723"/>
            </a:xfrm>
            <a:custGeom>
              <a:avLst/>
              <a:gdLst/>
              <a:ahLst/>
              <a:cxnLst/>
              <a:rect l="l" t="t" r="r" b="b"/>
              <a:pathLst>
                <a:path w="3752" h="4125" extrusionOk="0">
                  <a:moveTo>
                    <a:pt x="2976" y="0"/>
                  </a:moveTo>
                  <a:cubicBezTo>
                    <a:pt x="2809" y="0"/>
                    <a:pt x="2640" y="71"/>
                    <a:pt x="2517" y="240"/>
                  </a:cubicBezTo>
                  <a:lnTo>
                    <a:pt x="287" y="3345"/>
                  </a:lnTo>
                  <a:cubicBezTo>
                    <a:pt x="1" y="3743"/>
                    <a:pt x="375" y="4124"/>
                    <a:pt x="766" y="4124"/>
                  </a:cubicBezTo>
                  <a:cubicBezTo>
                    <a:pt x="936" y="4124"/>
                    <a:pt x="1109" y="4053"/>
                    <a:pt x="1233" y="3880"/>
                  </a:cubicBezTo>
                  <a:lnTo>
                    <a:pt x="3463" y="794"/>
                  </a:lnTo>
                  <a:cubicBezTo>
                    <a:pt x="3751" y="392"/>
                    <a:pt x="3371" y="0"/>
                    <a:pt x="2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4241696" y="379999"/>
              <a:ext cx="116857" cy="142430"/>
            </a:xfrm>
            <a:custGeom>
              <a:avLst/>
              <a:gdLst/>
              <a:ahLst/>
              <a:cxnLst/>
              <a:rect l="l" t="t" r="r" b="b"/>
              <a:pathLst>
                <a:path w="3578" h="4361" extrusionOk="0">
                  <a:moveTo>
                    <a:pt x="2827" y="1"/>
                  </a:moveTo>
                  <a:cubicBezTo>
                    <a:pt x="2666" y="1"/>
                    <a:pt x="2508" y="80"/>
                    <a:pt x="2410" y="271"/>
                  </a:cubicBezTo>
                  <a:cubicBezTo>
                    <a:pt x="1839" y="1395"/>
                    <a:pt x="1143" y="2430"/>
                    <a:pt x="340" y="3394"/>
                  </a:cubicBezTo>
                  <a:cubicBezTo>
                    <a:pt x="0" y="3815"/>
                    <a:pt x="364" y="4360"/>
                    <a:pt x="762" y="4360"/>
                  </a:cubicBezTo>
                  <a:cubicBezTo>
                    <a:pt x="886" y="4360"/>
                    <a:pt x="1014" y="4307"/>
                    <a:pt x="1125" y="4179"/>
                  </a:cubicBezTo>
                  <a:cubicBezTo>
                    <a:pt x="1981" y="3144"/>
                    <a:pt x="2731" y="2020"/>
                    <a:pt x="3355" y="824"/>
                  </a:cubicBezTo>
                  <a:cubicBezTo>
                    <a:pt x="3578" y="404"/>
                    <a:pt x="3192" y="1"/>
                    <a:pt x="28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4007590" y="445875"/>
              <a:ext cx="165684" cy="160753"/>
            </a:xfrm>
            <a:custGeom>
              <a:avLst/>
              <a:gdLst/>
              <a:ahLst/>
              <a:cxnLst/>
              <a:rect l="l" t="t" r="r" b="b"/>
              <a:pathLst>
                <a:path w="5073" h="4922" extrusionOk="0">
                  <a:moveTo>
                    <a:pt x="3814" y="1"/>
                  </a:moveTo>
                  <a:cubicBezTo>
                    <a:pt x="3634" y="1"/>
                    <a:pt x="3449" y="60"/>
                    <a:pt x="3279" y="199"/>
                  </a:cubicBezTo>
                  <a:cubicBezTo>
                    <a:pt x="2119" y="1198"/>
                    <a:pt x="1138" y="2376"/>
                    <a:pt x="371" y="3696"/>
                  </a:cubicBezTo>
                  <a:cubicBezTo>
                    <a:pt x="1" y="4326"/>
                    <a:pt x="570" y="4921"/>
                    <a:pt x="1127" y="4921"/>
                  </a:cubicBezTo>
                  <a:cubicBezTo>
                    <a:pt x="1375" y="4921"/>
                    <a:pt x="1621" y="4803"/>
                    <a:pt x="1780" y="4517"/>
                  </a:cubicBezTo>
                  <a:cubicBezTo>
                    <a:pt x="2476" y="3322"/>
                    <a:pt x="3386" y="2251"/>
                    <a:pt x="4439" y="1359"/>
                  </a:cubicBezTo>
                  <a:cubicBezTo>
                    <a:pt x="5072" y="824"/>
                    <a:pt x="4484" y="1"/>
                    <a:pt x="3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4086104" y="271209"/>
              <a:ext cx="105524" cy="110587"/>
            </a:xfrm>
            <a:custGeom>
              <a:avLst/>
              <a:gdLst/>
              <a:ahLst/>
              <a:cxnLst/>
              <a:rect l="l" t="t" r="r" b="b"/>
              <a:pathLst>
                <a:path w="3231" h="3386" extrusionOk="0">
                  <a:moveTo>
                    <a:pt x="2254" y="1"/>
                  </a:moveTo>
                  <a:cubicBezTo>
                    <a:pt x="1976" y="1"/>
                    <a:pt x="1709" y="140"/>
                    <a:pt x="1553" y="391"/>
                  </a:cubicBezTo>
                  <a:lnTo>
                    <a:pt x="251" y="2175"/>
                  </a:lnTo>
                  <a:cubicBezTo>
                    <a:pt x="1" y="2532"/>
                    <a:pt x="197" y="3085"/>
                    <a:pt x="554" y="3281"/>
                  </a:cubicBezTo>
                  <a:cubicBezTo>
                    <a:pt x="684" y="3352"/>
                    <a:pt x="823" y="3386"/>
                    <a:pt x="960" y="3386"/>
                  </a:cubicBezTo>
                  <a:cubicBezTo>
                    <a:pt x="1237" y="3386"/>
                    <a:pt x="1505" y="3247"/>
                    <a:pt x="1660" y="2996"/>
                  </a:cubicBezTo>
                  <a:lnTo>
                    <a:pt x="2963" y="1211"/>
                  </a:lnTo>
                  <a:cubicBezTo>
                    <a:pt x="3230" y="872"/>
                    <a:pt x="3016" y="319"/>
                    <a:pt x="2659" y="105"/>
                  </a:cubicBezTo>
                  <a:cubicBezTo>
                    <a:pt x="2530" y="34"/>
                    <a:pt x="2391" y="1"/>
                    <a:pt x="22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4343432" y="100920"/>
              <a:ext cx="149877" cy="157487"/>
            </a:xfrm>
            <a:custGeom>
              <a:avLst/>
              <a:gdLst/>
              <a:ahLst/>
              <a:cxnLst/>
              <a:rect l="l" t="t" r="r" b="b"/>
              <a:pathLst>
                <a:path w="4589" h="4822" extrusionOk="0">
                  <a:moveTo>
                    <a:pt x="3512" y="0"/>
                  </a:moveTo>
                  <a:cubicBezTo>
                    <a:pt x="3373" y="0"/>
                    <a:pt x="3226" y="49"/>
                    <a:pt x="3077" y="163"/>
                  </a:cubicBezTo>
                  <a:cubicBezTo>
                    <a:pt x="1864" y="1037"/>
                    <a:pt x="918" y="2214"/>
                    <a:pt x="294" y="3571"/>
                  </a:cubicBezTo>
                  <a:cubicBezTo>
                    <a:pt x="1" y="4230"/>
                    <a:pt x="568" y="4822"/>
                    <a:pt x="1093" y="4822"/>
                  </a:cubicBezTo>
                  <a:cubicBezTo>
                    <a:pt x="1335" y="4822"/>
                    <a:pt x="1568" y="4696"/>
                    <a:pt x="1703" y="4391"/>
                  </a:cubicBezTo>
                  <a:cubicBezTo>
                    <a:pt x="2185" y="3285"/>
                    <a:pt x="2935" y="2322"/>
                    <a:pt x="3898" y="1572"/>
                  </a:cubicBezTo>
                  <a:cubicBezTo>
                    <a:pt x="4588" y="1058"/>
                    <a:pt x="4154" y="0"/>
                    <a:pt x="3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4115662" y="602969"/>
              <a:ext cx="140079" cy="144782"/>
            </a:xfrm>
            <a:custGeom>
              <a:avLst/>
              <a:gdLst/>
              <a:ahLst/>
              <a:cxnLst/>
              <a:rect l="l" t="t" r="r" b="b"/>
              <a:pathLst>
                <a:path w="4289" h="4433" extrusionOk="0">
                  <a:moveTo>
                    <a:pt x="3392" y="1"/>
                  </a:moveTo>
                  <a:cubicBezTo>
                    <a:pt x="3178" y="1"/>
                    <a:pt x="2960" y="92"/>
                    <a:pt x="2771" y="242"/>
                  </a:cubicBezTo>
                  <a:cubicBezTo>
                    <a:pt x="1772" y="1045"/>
                    <a:pt x="934" y="2044"/>
                    <a:pt x="345" y="3204"/>
                  </a:cubicBezTo>
                  <a:cubicBezTo>
                    <a:pt x="0" y="3844"/>
                    <a:pt x="572" y="4433"/>
                    <a:pt x="1118" y="4433"/>
                  </a:cubicBezTo>
                  <a:cubicBezTo>
                    <a:pt x="1364" y="4433"/>
                    <a:pt x="1605" y="4313"/>
                    <a:pt x="1754" y="4025"/>
                  </a:cubicBezTo>
                  <a:cubicBezTo>
                    <a:pt x="2290" y="3008"/>
                    <a:pt x="3039" y="2098"/>
                    <a:pt x="3931" y="1384"/>
                  </a:cubicBezTo>
                  <a:cubicBezTo>
                    <a:pt x="4288" y="1117"/>
                    <a:pt x="4217" y="528"/>
                    <a:pt x="3931" y="242"/>
                  </a:cubicBezTo>
                  <a:cubicBezTo>
                    <a:pt x="3771" y="74"/>
                    <a:pt x="3583" y="1"/>
                    <a:pt x="3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4323379" y="471415"/>
              <a:ext cx="138936" cy="143149"/>
            </a:xfrm>
            <a:custGeom>
              <a:avLst/>
              <a:gdLst/>
              <a:ahLst/>
              <a:cxnLst/>
              <a:rect l="l" t="t" r="r" b="b"/>
              <a:pathLst>
                <a:path w="4254" h="4383" extrusionOk="0">
                  <a:moveTo>
                    <a:pt x="3087" y="0"/>
                  </a:moveTo>
                  <a:cubicBezTo>
                    <a:pt x="2835" y="0"/>
                    <a:pt x="2583" y="107"/>
                    <a:pt x="2407" y="363"/>
                  </a:cubicBezTo>
                  <a:lnTo>
                    <a:pt x="426" y="3200"/>
                  </a:lnTo>
                  <a:cubicBezTo>
                    <a:pt x="1" y="3800"/>
                    <a:pt x="566" y="4383"/>
                    <a:pt x="1151" y="4383"/>
                  </a:cubicBezTo>
                  <a:cubicBezTo>
                    <a:pt x="1401" y="4383"/>
                    <a:pt x="1654" y="4277"/>
                    <a:pt x="1836" y="4020"/>
                  </a:cubicBezTo>
                  <a:lnTo>
                    <a:pt x="3816" y="1184"/>
                  </a:lnTo>
                  <a:cubicBezTo>
                    <a:pt x="4254" y="583"/>
                    <a:pt x="3675" y="0"/>
                    <a:pt x="30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4409699" y="627595"/>
              <a:ext cx="139034" cy="143247"/>
            </a:xfrm>
            <a:custGeom>
              <a:avLst/>
              <a:gdLst/>
              <a:ahLst/>
              <a:cxnLst/>
              <a:rect l="l" t="t" r="r" b="b"/>
              <a:pathLst>
                <a:path w="4257" h="4386" extrusionOk="0">
                  <a:moveTo>
                    <a:pt x="3107" y="0"/>
                  </a:moveTo>
                  <a:cubicBezTo>
                    <a:pt x="2857" y="0"/>
                    <a:pt x="2604" y="106"/>
                    <a:pt x="2422" y="363"/>
                  </a:cubicBezTo>
                  <a:lnTo>
                    <a:pt x="424" y="3200"/>
                  </a:lnTo>
                  <a:cubicBezTo>
                    <a:pt x="0" y="3810"/>
                    <a:pt x="569" y="4386"/>
                    <a:pt x="1157" y="4386"/>
                  </a:cubicBezTo>
                  <a:cubicBezTo>
                    <a:pt x="1411" y="4386"/>
                    <a:pt x="1668" y="4279"/>
                    <a:pt x="1851" y="4020"/>
                  </a:cubicBezTo>
                  <a:lnTo>
                    <a:pt x="3832" y="1183"/>
                  </a:lnTo>
                  <a:cubicBezTo>
                    <a:pt x="4257" y="583"/>
                    <a:pt x="3692" y="0"/>
                    <a:pt x="3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4472570" y="191127"/>
              <a:ext cx="139099" cy="143149"/>
            </a:xfrm>
            <a:custGeom>
              <a:avLst/>
              <a:gdLst/>
              <a:ahLst/>
              <a:cxnLst/>
              <a:rect l="l" t="t" r="r" b="b"/>
              <a:pathLst>
                <a:path w="4259" h="4383" extrusionOk="0">
                  <a:moveTo>
                    <a:pt x="3095" y="0"/>
                  </a:moveTo>
                  <a:cubicBezTo>
                    <a:pt x="2843" y="0"/>
                    <a:pt x="2588" y="106"/>
                    <a:pt x="2406" y="362"/>
                  </a:cubicBezTo>
                  <a:lnTo>
                    <a:pt x="426" y="3199"/>
                  </a:lnTo>
                  <a:cubicBezTo>
                    <a:pt x="1" y="3800"/>
                    <a:pt x="566" y="4382"/>
                    <a:pt x="1151" y="4382"/>
                  </a:cubicBezTo>
                  <a:cubicBezTo>
                    <a:pt x="1401" y="4382"/>
                    <a:pt x="1654" y="4276"/>
                    <a:pt x="1835" y="4020"/>
                  </a:cubicBezTo>
                  <a:lnTo>
                    <a:pt x="3834" y="1183"/>
                  </a:lnTo>
                  <a:cubicBezTo>
                    <a:pt x="4259" y="583"/>
                    <a:pt x="3685" y="0"/>
                    <a:pt x="30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4204268" y="88411"/>
              <a:ext cx="123847" cy="134135"/>
            </a:xfrm>
            <a:custGeom>
              <a:avLst/>
              <a:gdLst/>
              <a:ahLst/>
              <a:cxnLst/>
              <a:rect l="l" t="t" r="r" b="b"/>
              <a:pathLst>
                <a:path w="3792" h="4107" extrusionOk="0">
                  <a:moveTo>
                    <a:pt x="2654" y="0"/>
                  </a:moveTo>
                  <a:cubicBezTo>
                    <a:pt x="2404" y="0"/>
                    <a:pt x="2154" y="113"/>
                    <a:pt x="1985" y="385"/>
                  </a:cubicBezTo>
                  <a:lnTo>
                    <a:pt x="397" y="2901"/>
                  </a:lnTo>
                  <a:cubicBezTo>
                    <a:pt x="1" y="3521"/>
                    <a:pt x="569" y="4106"/>
                    <a:pt x="1139" y="4106"/>
                  </a:cubicBezTo>
                  <a:cubicBezTo>
                    <a:pt x="1388" y="4106"/>
                    <a:pt x="1638" y="3994"/>
                    <a:pt x="1807" y="3722"/>
                  </a:cubicBezTo>
                  <a:lnTo>
                    <a:pt x="3395" y="1206"/>
                  </a:lnTo>
                  <a:cubicBezTo>
                    <a:pt x="3792" y="586"/>
                    <a:pt x="3223" y="0"/>
                    <a:pt x="2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4023168" y="162451"/>
              <a:ext cx="122998" cy="129399"/>
            </a:xfrm>
            <a:custGeom>
              <a:avLst/>
              <a:gdLst/>
              <a:ahLst/>
              <a:cxnLst/>
              <a:rect l="l" t="t" r="r" b="b"/>
              <a:pathLst>
                <a:path w="3766" h="3962" extrusionOk="0">
                  <a:moveTo>
                    <a:pt x="2882" y="0"/>
                  </a:moveTo>
                  <a:cubicBezTo>
                    <a:pt x="2673" y="0"/>
                    <a:pt x="2463" y="81"/>
                    <a:pt x="2303" y="241"/>
                  </a:cubicBezTo>
                  <a:lnTo>
                    <a:pt x="322" y="2561"/>
                  </a:lnTo>
                  <a:cubicBezTo>
                    <a:pt x="1" y="2900"/>
                    <a:pt x="1" y="3399"/>
                    <a:pt x="322" y="3721"/>
                  </a:cubicBezTo>
                  <a:cubicBezTo>
                    <a:pt x="483" y="3881"/>
                    <a:pt x="688" y="3961"/>
                    <a:pt x="895" y="3961"/>
                  </a:cubicBezTo>
                  <a:cubicBezTo>
                    <a:pt x="1103" y="3961"/>
                    <a:pt x="1312" y="3881"/>
                    <a:pt x="1482" y="3721"/>
                  </a:cubicBezTo>
                  <a:lnTo>
                    <a:pt x="3462" y="1401"/>
                  </a:lnTo>
                  <a:cubicBezTo>
                    <a:pt x="3766" y="1062"/>
                    <a:pt x="3766" y="562"/>
                    <a:pt x="3462" y="241"/>
                  </a:cubicBezTo>
                  <a:cubicBezTo>
                    <a:pt x="3302" y="81"/>
                    <a:pt x="3092" y="0"/>
                    <a:pt x="28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" name="Google Shape;914;p30"/>
          <p:cNvGrpSpPr/>
          <p:nvPr/>
        </p:nvGrpSpPr>
        <p:grpSpPr>
          <a:xfrm flipH="1">
            <a:off x="268298" y="1524186"/>
            <a:ext cx="664892" cy="682431"/>
            <a:chOff x="4007590" y="88411"/>
            <a:chExt cx="664892" cy="682431"/>
          </a:xfrm>
        </p:grpSpPr>
        <p:sp>
          <p:nvSpPr>
            <p:cNvPr id="915" name="Google Shape;915;p30"/>
            <p:cNvSpPr/>
            <p:nvPr/>
          </p:nvSpPr>
          <p:spPr>
            <a:xfrm>
              <a:off x="4200839" y="262685"/>
              <a:ext cx="122573" cy="134625"/>
            </a:xfrm>
            <a:custGeom>
              <a:avLst/>
              <a:gdLst/>
              <a:ahLst/>
              <a:cxnLst/>
              <a:rect l="l" t="t" r="r" b="b"/>
              <a:pathLst>
                <a:path w="3753" h="4122" extrusionOk="0">
                  <a:moveTo>
                    <a:pt x="2979" y="0"/>
                  </a:moveTo>
                  <a:cubicBezTo>
                    <a:pt x="2811" y="0"/>
                    <a:pt x="2641" y="71"/>
                    <a:pt x="2519" y="241"/>
                  </a:cubicBezTo>
                  <a:lnTo>
                    <a:pt x="288" y="3328"/>
                  </a:lnTo>
                  <a:cubicBezTo>
                    <a:pt x="0" y="3729"/>
                    <a:pt x="381" y="4121"/>
                    <a:pt x="775" y="4121"/>
                  </a:cubicBezTo>
                  <a:cubicBezTo>
                    <a:pt x="942" y="4121"/>
                    <a:pt x="1112" y="4051"/>
                    <a:pt x="1234" y="3881"/>
                  </a:cubicBezTo>
                  <a:lnTo>
                    <a:pt x="3464" y="776"/>
                  </a:lnTo>
                  <a:cubicBezTo>
                    <a:pt x="3752" y="388"/>
                    <a:pt x="3373" y="0"/>
                    <a:pt x="297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4549942" y="350703"/>
              <a:ext cx="122540" cy="134723"/>
            </a:xfrm>
            <a:custGeom>
              <a:avLst/>
              <a:gdLst/>
              <a:ahLst/>
              <a:cxnLst/>
              <a:rect l="l" t="t" r="r" b="b"/>
              <a:pathLst>
                <a:path w="3752" h="4125" extrusionOk="0">
                  <a:moveTo>
                    <a:pt x="2976" y="0"/>
                  </a:moveTo>
                  <a:cubicBezTo>
                    <a:pt x="2809" y="0"/>
                    <a:pt x="2640" y="71"/>
                    <a:pt x="2517" y="240"/>
                  </a:cubicBezTo>
                  <a:lnTo>
                    <a:pt x="287" y="3345"/>
                  </a:lnTo>
                  <a:cubicBezTo>
                    <a:pt x="1" y="3743"/>
                    <a:pt x="375" y="4124"/>
                    <a:pt x="766" y="4124"/>
                  </a:cubicBezTo>
                  <a:cubicBezTo>
                    <a:pt x="936" y="4124"/>
                    <a:pt x="1109" y="4053"/>
                    <a:pt x="1233" y="3880"/>
                  </a:cubicBezTo>
                  <a:lnTo>
                    <a:pt x="3463" y="794"/>
                  </a:lnTo>
                  <a:cubicBezTo>
                    <a:pt x="3751" y="392"/>
                    <a:pt x="3371" y="0"/>
                    <a:pt x="297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4241696" y="379999"/>
              <a:ext cx="116857" cy="142430"/>
            </a:xfrm>
            <a:custGeom>
              <a:avLst/>
              <a:gdLst/>
              <a:ahLst/>
              <a:cxnLst/>
              <a:rect l="l" t="t" r="r" b="b"/>
              <a:pathLst>
                <a:path w="3578" h="4361" extrusionOk="0">
                  <a:moveTo>
                    <a:pt x="2827" y="1"/>
                  </a:moveTo>
                  <a:cubicBezTo>
                    <a:pt x="2666" y="1"/>
                    <a:pt x="2508" y="80"/>
                    <a:pt x="2410" y="271"/>
                  </a:cubicBezTo>
                  <a:cubicBezTo>
                    <a:pt x="1839" y="1395"/>
                    <a:pt x="1143" y="2430"/>
                    <a:pt x="340" y="3394"/>
                  </a:cubicBezTo>
                  <a:cubicBezTo>
                    <a:pt x="0" y="3815"/>
                    <a:pt x="364" y="4360"/>
                    <a:pt x="762" y="4360"/>
                  </a:cubicBezTo>
                  <a:cubicBezTo>
                    <a:pt x="886" y="4360"/>
                    <a:pt x="1014" y="4307"/>
                    <a:pt x="1125" y="4179"/>
                  </a:cubicBezTo>
                  <a:cubicBezTo>
                    <a:pt x="1981" y="3144"/>
                    <a:pt x="2731" y="2020"/>
                    <a:pt x="3355" y="824"/>
                  </a:cubicBezTo>
                  <a:cubicBezTo>
                    <a:pt x="3578" y="404"/>
                    <a:pt x="3192" y="1"/>
                    <a:pt x="282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4007590" y="445875"/>
              <a:ext cx="165684" cy="160753"/>
            </a:xfrm>
            <a:custGeom>
              <a:avLst/>
              <a:gdLst/>
              <a:ahLst/>
              <a:cxnLst/>
              <a:rect l="l" t="t" r="r" b="b"/>
              <a:pathLst>
                <a:path w="5073" h="4922" extrusionOk="0">
                  <a:moveTo>
                    <a:pt x="3814" y="1"/>
                  </a:moveTo>
                  <a:cubicBezTo>
                    <a:pt x="3634" y="1"/>
                    <a:pt x="3449" y="60"/>
                    <a:pt x="3279" y="199"/>
                  </a:cubicBezTo>
                  <a:cubicBezTo>
                    <a:pt x="2119" y="1198"/>
                    <a:pt x="1138" y="2376"/>
                    <a:pt x="371" y="3696"/>
                  </a:cubicBezTo>
                  <a:cubicBezTo>
                    <a:pt x="1" y="4326"/>
                    <a:pt x="570" y="4921"/>
                    <a:pt x="1127" y="4921"/>
                  </a:cubicBezTo>
                  <a:cubicBezTo>
                    <a:pt x="1375" y="4921"/>
                    <a:pt x="1621" y="4803"/>
                    <a:pt x="1780" y="4517"/>
                  </a:cubicBezTo>
                  <a:cubicBezTo>
                    <a:pt x="2476" y="3322"/>
                    <a:pt x="3386" y="2251"/>
                    <a:pt x="4439" y="1359"/>
                  </a:cubicBezTo>
                  <a:cubicBezTo>
                    <a:pt x="5072" y="824"/>
                    <a:pt x="4484" y="1"/>
                    <a:pt x="381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4086104" y="271209"/>
              <a:ext cx="105524" cy="110587"/>
            </a:xfrm>
            <a:custGeom>
              <a:avLst/>
              <a:gdLst/>
              <a:ahLst/>
              <a:cxnLst/>
              <a:rect l="l" t="t" r="r" b="b"/>
              <a:pathLst>
                <a:path w="3231" h="3386" extrusionOk="0">
                  <a:moveTo>
                    <a:pt x="2254" y="1"/>
                  </a:moveTo>
                  <a:cubicBezTo>
                    <a:pt x="1976" y="1"/>
                    <a:pt x="1709" y="140"/>
                    <a:pt x="1553" y="391"/>
                  </a:cubicBezTo>
                  <a:lnTo>
                    <a:pt x="251" y="2175"/>
                  </a:lnTo>
                  <a:cubicBezTo>
                    <a:pt x="1" y="2532"/>
                    <a:pt x="197" y="3085"/>
                    <a:pt x="554" y="3281"/>
                  </a:cubicBezTo>
                  <a:cubicBezTo>
                    <a:pt x="684" y="3352"/>
                    <a:pt x="823" y="3386"/>
                    <a:pt x="960" y="3386"/>
                  </a:cubicBezTo>
                  <a:cubicBezTo>
                    <a:pt x="1237" y="3386"/>
                    <a:pt x="1505" y="3247"/>
                    <a:pt x="1660" y="2996"/>
                  </a:cubicBezTo>
                  <a:lnTo>
                    <a:pt x="2963" y="1211"/>
                  </a:lnTo>
                  <a:cubicBezTo>
                    <a:pt x="3230" y="872"/>
                    <a:pt x="3016" y="319"/>
                    <a:pt x="2659" y="105"/>
                  </a:cubicBezTo>
                  <a:cubicBezTo>
                    <a:pt x="2530" y="34"/>
                    <a:pt x="2391" y="1"/>
                    <a:pt x="225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4343432" y="100920"/>
              <a:ext cx="149877" cy="157487"/>
            </a:xfrm>
            <a:custGeom>
              <a:avLst/>
              <a:gdLst/>
              <a:ahLst/>
              <a:cxnLst/>
              <a:rect l="l" t="t" r="r" b="b"/>
              <a:pathLst>
                <a:path w="4589" h="4822" extrusionOk="0">
                  <a:moveTo>
                    <a:pt x="3512" y="0"/>
                  </a:moveTo>
                  <a:cubicBezTo>
                    <a:pt x="3373" y="0"/>
                    <a:pt x="3226" y="49"/>
                    <a:pt x="3077" y="163"/>
                  </a:cubicBezTo>
                  <a:cubicBezTo>
                    <a:pt x="1864" y="1037"/>
                    <a:pt x="918" y="2214"/>
                    <a:pt x="294" y="3571"/>
                  </a:cubicBezTo>
                  <a:cubicBezTo>
                    <a:pt x="1" y="4230"/>
                    <a:pt x="568" y="4822"/>
                    <a:pt x="1093" y="4822"/>
                  </a:cubicBezTo>
                  <a:cubicBezTo>
                    <a:pt x="1335" y="4822"/>
                    <a:pt x="1568" y="4696"/>
                    <a:pt x="1703" y="4391"/>
                  </a:cubicBezTo>
                  <a:cubicBezTo>
                    <a:pt x="2185" y="3285"/>
                    <a:pt x="2935" y="2322"/>
                    <a:pt x="3898" y="1572"/>
                  </a:cubicBezTo>
                  <a:cubicBezTo>
                    <a:pt x="4588" y="1058"/>
                    <a:pt x="4154" y="0"/>
                    <a:pt x="351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4115662" y="602969"/>
              <a:ext cx="140079" cy="144782"/>
            </a:xfrm>
            <a:custGeom>
              <a:avLst/>
              <a:gdLst/>
              <a:ahLst/>
              <a:cxnLst/>
              <a:rect l="l" t="t" r="r" b="b"/>
              <a:pathLst>
                <a:path w="4289" h="4433" extrusionOk="0">
                  <a:moveTo>
                    <a:pt x="3392" y="1"/>
                  </a:moveTo>
                  <a:cubicBezTo>
                    <a:pt x="3178" y="1"/>
                    <a:pt x="2960" y="92"/>
                    <a:pt x="2771" y="242"/>
                  </a:cubicBezTo>
                  <a:cubicBezTo>
                    <a:pt x="1772" y="1045"/>
                    <a:pt x="934" y="2044"/>
                    <a:pt x="345" y="3204"/>
                  </a:cubicBezTo>
                  <a:cubicBezTo>
                    <a:pt x="0" y="3844"/>
                    <a:pt x="572" y="4433"/>
                    <a:pt x="1118" y="4433"/>
                  </a:cubicBezTo>
                  <a:cubicBezTo>
                    <a:pt x="1364" y="4433"/>
                    <a:pt x="1605" y="4313"/>
                    <a:pt x="1754" y="4025"/>
                  </a:cubicBezTo>
                  <a:cubicBezTo>
                    <a:pt x="2290" y="3008"/>
                    <a:pt x="3039" y="2098"/>
                    <a:pt x="3931" y="1384"/>
                  </a:cubicBezTo>
                  <a:cubicBezTo>
                    <a:pt x="4288" y="1117"/>
                    <a:pt x="4217" y="528"/>
                    <a:pt x="3931" y="242"/>
                  </a:cubicBezTo>
                  <a:cubicBezTo>
                    <a:pt x="3771" y="74"/>
                    <a:pt x="3583" y="1"/>
                    <a:pt x="339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4323379" y="471415"/>
              <a:ext cx="138936" cy="143149"/>
            </a:xfrm>
            <a:custGeom>
              <a:avLst/>
              <a:gdLst/>
              <a:ahLst/>
              <a:cxnLst/>
              <a:rect l="l" t="t" r="r" b="b"/>
              <a:pathLst>
                <a:path w="4254" h="4383" extrusionOk="0">
                  <a:moveTo>
                    <a:pt x="3087" y="0"/>
                  </a:moveTo>
                  <a:cubicBezTo>
                    <a:pt x="2835" y="0"/>
                    <a:pt x="2583" y="107"/>
                    <a:pt x="2407" y="363"/>
                  </a:cubicBezTo>
                  <a:lnTo>
                    <a:pt x="426" y="3200"/>
                  </a:lnTo>
                  <a:cubicBezTo>
                    <a:pt x="1" y="3800"/>
                    <a:pt x="566" y="4383"/>
                    <a:pt x="1151" y="4383"/>
                  </a:cubicBezTo>
                  <a:cubicBezTo>
                    <a:pt x="1401" y="4383"/>
                    <a:pt x="1654" y="4277"/>
                    <a:pt x="1836" y="4020"/>
                  </a:cubicBezTo>
                  <a:lnTo>
                    <a:pt x="3816" y="1184"/>
                  </a:lnTo>
                  <a:cubicBezTo>
                    <a:pt x="4254" y="583"/>
                    <a:pt x="3675" y="0"/>
                    <a:pt x="308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4409699" y="627595"/>
              <a:ext cx="139034" cy="143247"/>
            </a:xfrm>
            <a:custGeom>
              <a:avLst/>
              <a:gdLst/>
              <a:ahLst/>
              <a:cxnLst/>
              <a:rect l="l" t="t" r="r" b="b"/>
              <a:pathLst>
                <a:path w="4257" h="4386" extrusionOk="0">
                  <a:moveTo>
                    <a:pt x="3107" y="0"/>
                  </a:moveTo>
                  <a:cubicBezTo>
                    <a:pt x="2857" y="0"/>
                    <a:pt x="2604" y="106"/>
                    <a:pt x="2422" y="363"/>
                  </a:cubicBezTo>
                  <a:lnTo>
                    <a:pt x="424" y="3200"/>
                  </a:lnTo>
                  <a:cubicBezTo>
                    <a:pt x="0" y="3810"/>
                    <a:pt x="569" y="4386"/>
                    <a:pt x="1157" y="4386"/>
                  </a:cubicBezTo>
                  <a:cubicBezTo>
                    <a:pt x="1411" y="4386"/>
                    <a:pt x="1668" y="4279"/>
                    <a:pt x="1851" y="4020"/>
                  </a:cubicBezTo>
                  <a:lnTo>
                    <a:pt x="3832" y="1183"/>
                  </a:lnTo>
                  <a:cubicBezTo>
                    <a:pt x="4257" y="583"/>
                    <a:pt x="3692" y="0"/>
                    <a:pt x="310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0"/>
            <p:cNvSpPr/>
            <p:nvPr/>
          </p:nvSpPr>
          <p:spPr>
            <a:xfrm>
              <a:off x="4472570" y="191127"/>
              <a:ext cx="139099" cy="143149"/>
            </a:xfrm>
            <a:custGeom>
              <a:avLst/>
              <a:gdLst/>
              <a:ahLst/>
              <a:cxnLst/>
              <a:rect l="l" t="t" r="r" b="b"/>
              <a:pathLst>
                <a:path w="4259" h="4383" extrusionOk="0">
                  <a:moveTo>
                    <a:pt x="3095" y="0"/>
                  </a:moveTo>
                  <a:cubicBezTo>
                    <a:pt x="2843" y="0"/>
                    <a:pt x="2588" y="106"/>
                    <a:pt x="2406" y="362"/>
                  </a:cubicBezTo>
                  <a:lnTo>
                    <a:pt x="426" y="3199"/>
                  </a:lnTo>
                  <a:cubicBezTo>
                    <a:pt x="1" y="3800"/>
                    <a:pt x="566" y="4382"/>
                    <a:pt x="1151" y="4382"/>
                  </a:cubicBezTo>
                  <a:cubicBezTo>
                    <a:pt x="1401" y="4382"/>
                    <a:pt x="1654" y="4276"/>
                    <a:pt x="1835" y="4020"/>
                  </a:cubicBezTo>
                  <a:lnTo>
                    <a:pt x="3834" y="1183"/>
                  </a:lnTo>
                  <a:cubicBezTo>
                    <a:pt x="4259" y="583"/>
                    <a:pt x="3685" y="0"/>
                    <a:pt x="309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0"/>
            <p:cNvSpPr/>
            <p:nvPr/>
          </p:nvSpPr>
          <p:spPr>
            <a:xfrm>
              <a:off x="4204268" y="88411"/>
              <a:ext cx="123847" cy="134135"/>
            </a:xfrm>
            <a:custGeom>
              <a:avLst/>
              <a:gdLst/>
              <a:ahLst/>
              <a:cxnLst/>
              <a:rect l="l" t="t" r="r" b="b"/>
              <a:pathLst>
                <a:path w="3792" h="4107" extrusionOk="0">
                  <a:moveTo>
                    <a:pt x="2654" y="0"/>
                  </a:moveTo>
                  <a:cubicBezTo>
                    <a:pt x="2404" y="0"/>
                    <a:pt x="2154" y="113"/>
                    <a:pt x="1985" y="385"/>
                  </a:cubicBezTo>
                  <a:lnTo>
                    <a:pt x="397" y="2901"/>
                  </a:lnTo>
                  <a:cubicBezTo>
                    <a:pt x="1" y="3521"/>
                    <a:pt x="569" y="4106"/>
                    <a:pt x="1139" y="4106"/>
                  </a:cubicBezTo>
                  <a:cubicBezTo>
                    <a:pt x="1388" y="4106"/>
                    <a:pt x="1638" y="3994"/>
                    <a:pt x="1807" y="3722"/>
                  </a:cubicBezTo>
                  <a:lnTo>
                    <a:pt x="3395" y="1206"/>
                  </a:lnTo>
                  <a:cubicBezTo>
                    <a:pt x="3792" y="586"/>
                    <a:pt x="3223" y="0"/>
                    <a:pt x="2654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0"/>
            <p:cNvSpPr/>
            <p:nvPr/>
          </p:nvSpPr>
          <p:spPr>
            <a:xfrm>
              <a:off x="4023168" y="162451"/>
              <a:ext cx="122998" cy="129399"/>
            </a:xfrm>
            <a:custGeom>
              <a:avLst/>
              <a:gdLst/>
              <a:ahLst/>
              <a:cxnLst/>
              <a:rect l="l" t="t" r="r" b="b"/>
              <a:pathLst>
                <a:path w="3766" h="3962" extrusionOk="0">
                  <a:moveTo>
                    <a:pt x="2882" y="0"/>
                  </a:moveTo>
                  <a:cubicBezTo>
                    <a:pt x="2673" y="0"/>
                    <a:pt x="2463" y="81"/>
                    <a:pt x="2303" y="241"/>
                  </a:cubicBezTo>
                  <a:lnTo>
                    <a:pt x="322" y="2561"/>
                  </a:lnTo>
                  <a:cubicBezTo>
                    <a:pt x="1" y="2900"/>
                    <a:pt x="1" y="3399"/>
                    <a:pt x="322" y="3721"/>
                  </a:cubicBezTo>
                  <a:cubicBezTo>
                    <a:pt x="483" y="3881"/>
                    <a:pt x="688" y="3961"/>
                    <a:pt x="895" y="3961"/>
                  </a:cubicBezTo>
                  <a:cubicBezTo>
                    <a:pt x="1103" y="3961"/>
                    <a:pt x="1312" y="3881"/>
                    <a:pt x="1482" y="3721"/>
                  </a:cubicBezTo>
                  <a:lnTo>
                    <a:pt x="3462" y="1401"/>
                  </a:lnTo>
                  <a:cubicBezTo>
                    <a:pt x="3766" y="1062"/>
                    <a:pt x="3766" y="562"/>
                    <a:pt x="3462" y="241"/>
                  </a:cubicBezTo>
                  <a:cubicBezTo>
                    <a:pt x="3302" y="81"/>
                    <a:pt x="3092" y="0"/>
                    <a:pt x="288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_1"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31"/>
          <p:cNvSpPr/>
          <p:nvPr/>
        </p:nvSpPr>
        <p:spPr>
          <a:xfrm flipH="1">
            <a:off x="8022214" y="611548"/>
            <a:ext cx="652275" cy="601805"/>
          </a:xfrm>
          <a:custGeom>
            <a:avLst/>
            <a:gdLst/>
            <a:ahLst/>
            <a:cxnLst/>
            <a:rect l="l" t="t" r="r" b="b"/>
            <a:pathLst>
              <a:path w="234000" h="207519" extrusionOk="0">
                <a:moveTo>
                  <a:pt x="66638" y="1"/>
                </a:moveTo>
                <a:cubicBezTo>
                  <a:pt x="33816" y="1"/>
                  <a:pt x="1" y="77942"/>
                  <a:pt x="21774" y="125047"/>
                </a:cubicBezTo>
                <a:cubicBezTo>
                  <a:pt x="43821" y="172592"/>
                  <a:pt x="52625" y="198160"/>
                  <a:pt x="137149" y="206965"/>
                </a:cubicBezTo>
                <a:cubicBezTo>
                  <a:pt x="140739" y="207339"/>
                  <a:pt x="144179" y="207519"/>
                  <a:pt x="147477" y="207519"/>
                </a:cubicBezTo>
                <a:cubicBezTo>
                  <a:pt x="221829" y="207519"/>
                  <a:pt x="223659" y="115922"/>
                  <a:pt x="228717" y="88067"/>
                </a:cubicBezTo>
                <a:cubicBezTo>
                  <a:pt x="234000" y="59047"/>
                  <a:pt x="187300" y="5304"/>
                  <a:pt x="67558" y="21"/>
                </a:cubicBezTo>
                <a:cubicBezTo>
                  <a:pt x="67251" y="7"/>
                  <a:pt x="66945" y="1"/>
                  <a:pt x="66638" y="1"/>
                </a:cubicBezTo>
                <a:close/>
              </a:path>
            </a:pathLst>
          </a:custGeom>
          <a:solidFill>
            <a:srgbClr val="FCE8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31"/>
          <p:cNvSpPr/>
          <p:nvPr/>
        </p:nvSpPr>
        <p:spPr>
          <a:xfrm rot="4277893">
            <a:off x="7980362" y="3499961"/>
            <a:ext cx="2264157" cy="2892050"/>
          </a:xfrm>
          <a:custGeom>
            <a:avLst/>
            <a:gdLst/>
            <a:ahLst/>
            <a:cxnLst/>
            <a:rect l="l" t="t" r="r" b="b"/>
            <a:pathLst>
              <a:path w="234000" h="207519" extrusionOk="0">
                <a:moveTo>
                  <a:pt x="66638" y="1"/>
                </a:moveTo>
                <a:cubicBezTo>
                  <a:pt x="33816" y="1"/>
                  <a:pt x="1" y="77942"/>
                  <a:pt x="21774" y="125047"/>
                </a:cubicBezTo>
                <a:cubicBezTo>
                  <a:pt x="43821" y="172592"/>
                  <a:pt x="52625" y="198160"/>
                  <a:pt x="137149" y="206965"/>
                </a:cubicBezTo>
                <a:cubicBezTo>
                  <a:pt x="140739" y="207339"/>
                  <a:pt x="144179" y="207519"/>
                  <a:pt x="147477" y="207519"/>
                </a:cubicBezTo>
                <a:cubicBezTo>
                  <a:pt x="221829" y="207519"/>
                  <a:pt x="223659" y="115922"/>
                  <a:pt x="228717" y="88067"/>
                </a:cubicBezTo>
                <a:cubicBezTo>
                  <a:pt x="234000" y="59047"/>
                  <a:pt x="187300" y="5304"/>
                  <a:pt x="67558" y="21"/>
                </a:cubicBezTo>
                <a:cubicBezTo>
                  <a:pt x="67251" y="7"/>
                  <a:pt x="66945" y="1"/>
                  <a:pt x="66638" y="1"/>
                </a:cubicBezTo>
                <a:close/>
              </a:path>
            </a:pathLst>
          </a:custGeom>
          <a:solidFill>
            <a:srgbClr val="FCE8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31"/>
          <p:cNvSpPr/>
          <p:nvPr/>
        </p:nvSpPr>
        <p:spPr>
          <a:xfrm rot="-10547862">
            <a:off x="3307376" y="4151297"/>
            <a:ext cx="8909980" cy="2515520"/>
          </a:xfrm>
          <a:custGeom>
            <a:avLst/>
            <a:gdLst/>
            <a:ahLst/>
            <a:cxnLst/>
            <a:rect l="l" t="t" r="r" b="b"/>
            <a:pathLst>
              <a:path w="370444" h="104586" extrusionOk="0">
                <a:moveTo>
                  <a:pt x="366096" y="0"/>
                </a:moveTo>
                <a:lnTo>
                  <a:pt x="1053" y="12169"/>
                </a:lnTo>
                <a:lnTo>
                  <a:pt x="1053" y="12169"/>
                </a:lnTo>
                <a:lnTo>
                  <a:pt x="1" y="33544"/>
                </a:lnTo>
                <a:cubicBezTo>
                  <a:pt x="1" y="33544"/>
                  <a:pt x="19003" y="60397"/>
                  <a:pt x="68124" y="92282"/>
                </a:cubicBezTo>
                <a:cubicBezTo>
                  <a:pt x="82423" y="101569"/>
                  <a:pt x="94666" y="104586"/>
                  <a:pt x="105821" y="104586"/>
                </a:cubicBezTo>
                <a:cubicBezTo>
                  <a:pt x="126508" y="104586"/>
                  <a:pt x="143454" y="94212"/>
                  <a:pt x="162839" y="94212"/>
                </a:cubicBezTo>
                <a:cubicBezTo>
                  <a:pt x="168910" y="94212"/>
                  <a:pt x="175221" y="95230"/>
                  <a:pt x="181960" y="97903"/>
                </a:cubicBezTo>
                <a:cubicBezTo>
                  <a:pt x="186333" y="99637"/>
                  <a:pt x="190744" y="100400"/>
                  <a:pt x="195201" y="100400"/>
                </a:cubicBezTo>
                <a:cubicBezTo>
                  <a:pt x="227829" y="100400"/>
                  <a:pt x="262957" y="59510"/>
                  <a:pt x="304300" y="59510"/>
                </a:cubicBezTo>
                <a:cubicBezTo>
                  <a:pt x="308783" y="59510"/>
                  <a:pt x="313340" y="59991"/>
                  <a:pt x="317975" y="61058"/>
                </a:cubicBezTo>
                <a:cubicBezTo>
                  <a:pt x="322072" y="61998"/>
                  <a:pt x="325823" y="62433"/>
                  <a:pt x="329258" y="62433"/>
                </a:cubicBezTo>
                <a:cubicBezTo>
                  <a:pt x="370444" y="62433"/>
                  <a:pt x="366096" y="0"/>
                  <a:pt x="366096" y="0"/>
                </a:cubicBezTo>
                <a:close/>
              </a:path>
            </a:pathLst>
          </a:custGeom>
          <a:solidFill>
            <a:srgbClr val="9ABF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1" name="Google Shape;931;p31"/>
          <p:cNvGrpSpPr/>
          <p:nvPr/>
        </p:nvGrpSpPr>
        <p:grpSpPr>
          <a:xfrm flipH="1">
            <a:off x="7864468" y="3999673"/>
            <a:ext cx="485948" cy="659601"/>
            <a:chOff x="-200031" y="4394273"/>
            <a:chExt cx="485948" cy="659601"/>
          </a:xfrm>
        </p:grpSpPr>
        <p:sp>
          <p:nvSpPr>
            <p:cNvPr id="932" name="Google Shape;932;p31"/>
            <p:cNvSpPr/>
            <p:nvPr/>
          </p:nvSpPr>
          <p:spPr>
            <a:xfrm>
              <a:off x="-6553" y="4568448"/>
              <a:ext cx="122508" cy="134722"/>
            </a:xfrm>
            <a:custGeom>
              <a:avLst/>
              <a:gdLst/>
              <a:ahLst/>
              <a:cxnLst/>
              <a:rect l="l" t="t" r="r" b="b"/>
              <a:pathLst>
                <a:path w="3751" h="4125" extrusionOk="0">
                  <a:moveTo>
                    <a:pt x="2985" y="0"/>
                  </a:moveTo>
                  <a:cubicBezTo>
                    <a:pt x="2816" y="0"/>
                    <a:pt x="2643" y="72"/>
                    <a:pt x="2519" y="244"/>
                  </a:cubicBezTo>
                  <a:lnTo>
                    <a:pt x="288" y="3331"/>
                  </a:lnTo>
                  <a:cubicBezTo>
                    <a:pt x="0" y="3732"/>
                    <a:pt x="381" y="4125"/>
                    <a:pt x="775" y="4125"/>
                  </a:cubicBezTo>
                  <a:cubicBezTo>
                    <a:pt x="943" y="4125"/>
                    <a:pt x="1112" y="4054"/>
                    <a:pt x="1234" y="3884"/>
                  </a:cubicBezTo>
                  <a:lnTo>
                    <a:pt x="3464" y="780"/>
                  </a:lnTo>
                  <a:cubicBezTo>
                    <a:pt x="3751" y="381"/>
                    <a:pt x="3377" y="0"/>
                    <a:pt x="2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1"/>
            <p:cNvSpPr/>
            <p:nvPr/>
          </p:nvSpPr>
          <p:spPr>
            <a:xfrm>
              <a:off x="34272" y="4685763"/>
              <a:ext cx="116302" cy="142430"/>
            </a:xfrm>
            <a:custGeom>
              <a:avLst/>
              <a:gdLst/>
              <a:ahLst/>
              <a:cxnLst/>
              <a:rect l="l" t="t" r="r" b="b"/>
              <a:pathLst>
                <a:path w="3561" h="4361" extrusionOk="0">
                  <a:moveTo>
                    <a:pt x="2830" y="0"/>
                  </a:moveTo>
                  <a:cubicBezTo>
                    <a:pt x="2669" y="0"/>
                    <a:pt x="2510" y="81"/>
                    <a:pt x="2411" y="274"/>
                  </a:cubicBezTo>
                  <a:cubicBezTo>
                    <a:pt x="1840" y="1398"/>
                    <a:pt x="1144" y="2433"/>
                    <a:pt x="341" y="3397"/>
                  </a:cubicBezTo>
                  <a:cubicBezTo>
                    <a:pt x="0" y="3806"/>
                    <a:pt x="368" y="4361"/>
                    <a:pt x="759" y="4361"/>
                  </a:cubicBezTo>
                  <a:cubicBezTo>
                    <a:pt x="880" y="4361"/>
                    <a:pt x="1003" y="4308"/>
                    <a:pt x="1108" y="4182"/>
                  </a:cubicBezTo>
                  <a:cubicBezTo>
                    <a:pt x="1983" y="3147"/>
                    <a:pt x="2732" y="2023"/>
                    <a:pt x="3339" y="828"/>
                  </a:cubicBezTo>
                  <a:cubicBezTo>
                    <a:pt x="3560" y="397"/>
                    <a:pt x="3188" y="0"/>
                    <a:pt x="28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1"/>
            <p:cNvSpPr/>
            <p:nvPr/>
          </p:nvSpPr>
          <p:spPr>
            <a:xfrm>
              <a:off x="-200031" y="4751508"/>
              <a:ext cx="165847" cy="161177"/>
            </a:xfrm>
            <a:custGeom>
              <a:avLst/>
              <a:gdLst/>
              <a:ahLst/>
              <a:cxnLst/>
              <a:rect l="l" t="t" r="r" b="b"/>
              <a:pathLst>
                <a:path w="5078" h="4935" extrusionOk="0">
                  <a:moveTo>
                    <a:pt x="3826" y="1"/>
                  </a:moveTo>
                  <a:cubicBezTo>
                    <a:pt x="3645" y="1"/>
                    <a:pt x="3457" y="62"/>
                    <a:pt x="3286" y="206"/>
                  </a:cubicBezTo>
                  <a:cubicBezTo>
                    <a:pt x="2126" y="1205"/>
                    <a:pt x="1145" y="2383"/>
                    <a:pt x="360" y="3703"/>
                  </a:cubicBezTo>
                  <a:cubicBezTo>
                    <a:pt x="0" y="4336"/>
                    <a:pt x="581" y="4934"/>
                    <a:pt x="1142" y="4934"/>
                  </a:cubicBezTo>
                  <a:cubicBezTo>
                    <a:pt x="1388" y="4934"/>
                    <a:pt x="1630" y="4819"/>
                    <a:pt x="1787" y="4542"/>
                  </a:cubicBezTo>
                  <a:cubicBezTo>
                    <a:pt x="2483" y="3329"/>
                    <a:pt x="3375" y="2258"/>
                    <a:pt x="4446" y="1366"/>
                  </a:cubicBezTo>
                  <a:cubicBezTo>
                    <a:pt x="5078" y="833"/>
                    <a:pt x="4494" y="1"/>
                    <a:pt x="38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1"/>
            <p:cNvSpPr/>
            <p:nvPr/>
          </p:nvSpPr>
          <p:spPr>
            <a:xfrm>
              <a:off x="-121843" y="4577071"/>
              <a:ext cx="105492" cy="110783"/>
            </a:xfrm>
            <a:custGeom>
              <a:avLst/>
              <a:gdLst/>
              <a:ahLst/>
              <a:cxnLst/>
              <a:rect l="l" t="t" r="r" b="b"/>
              <a:pathLst>
                <a:path w="3230" h="3392" extrusionOk="0">
                  <a:moveTo>
                    <a:pt x="2271" y="1"/>
                  </a:moveTo>
                  <a:cubicBezTo>
                    <a:pt x="1993" y="1"/>
                    <a:pt x="1726" y="140"/>
                    <a:pt x="1570" y="391"/>
                  </a:cubicBezTo>
                  <a:lnTo>
                    <a:pt x="268" y="2175"/>
                  </a:lnTo>
                  <a:cubicBezTo>
                    <a:pt x="0" y="2532"/>
                    <a:pt x="196" y="3085"/>
                    <a:pt x="553" y="3299"/>
                  </a:cubicBezTo>
                  <a:cubicBezTo>
                    <a:pt x="678" y="3361"/>
                    <a:pt x="813" y="3391"/>
                    <a:pt x="947" y="3391"/>
                  </a:cubicBezTo>
                  <a:cubicBezTo>
                    <a:pt x="1235" y="3391"/>
                    <a:pt x="1519" y="3252"/>
                    <a:pt x="1677" y="2996"/>
                  </a:cubicBezTo>
                  <a:lnTo>
                    <a:pt x="2962" y="1229"/>
                  </a:lnTo>
                  <a:cubicBezTo>
                    <a:pt x="3230" y="872"/>
                    <a:pt x="3033" y="319"/>
                    <a:pt x="2677" y="105"/>
                  </a:cubicBezTo>
                  <a:cubicBezTo>
                    <a:pt x="2547" y="35"/>
                    <a:pt x="2408" y="1"/>
                    <a:pt x="22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1"/>
            <p:cNvSpPr/>
            <p:nvPr/>
          </p:nvSpPr>
          <p:spPr>
            <a:xfrm>
              <a:off x="136008" y="4406781"/>
              <a:ext cx="149909" cy="157682"/>
            </a:xfrm>
            <a:custGeom>
              <a:avLst/>
              <a:gdLst/>
              <a:ahLst/>
              <a:cxnLst/>
              <a:rect l="l" t="t" r="r" b="b"/>
              <a:pathLst>
                <a:path w="4590" h="4828" extrusionOk="0">
                  <a:moveTo>
                    <a:pt x="3513" y="0"/>
                  </a:moveTo>
                  <a:cubicBezTo>
                    <a:pt x="3374" y="0"/>
                    <a:pt x="3227" y="49"/>
                    <a:pt x="3078" y="163"/>
                  </a:cubicBezTo>
                  <a:cubicBezTo>
                    <a:pt x="1865" y="1037"/>
                    <a:pt x="919" y="2215"/>
                    <a:pt x="295" y="3571"/>
                  </a:cubicBezTo>
                  <a:cubicBezTo>
                    <a:pt x="1" y="4233"/>
                    <a:pt x="575" y="4828"/>
                    <a:pt x="1101" y="4828"/>
                  </a:cubicBezTo>
                  <a:cubicBezTo>
                    <a:pt x="1341" y="4828"/>
                    <a:pt x="1571" y="4705"/>
                    <a:pt x="1704" y="4409"/>
                  </a:cubicBezTo>
                  <a:cubicBezTo>
                    <a:pt x="2186" y="3285"/>
                    <a:pt x="2936" y="2322"/>
                    <a:pt x="3899" y="1572"/>
                  </a:cubicBezTo>
                  <a:cubicBezTo>
                    <a:pt x="4589" y="1058"/>
                    <a:pt x="4155" y="0"/>
                    <a:pt x="3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1"/>
            <p:cNvSpPr/>
            <p:nvPr/>
          </p:nvSpPr>
          <p:spPr>
            <a:xfrm>
              <a:off x="-91730" y="4908831"/>
              <a:ext cx="140079" cy="145043"/>
            </a:xfrm>
            <a:custGeom>
              <a:avLst/>
              <a:gdLst/>
              <a:ahLst/>
              <a:cxnLst/>
              <a:rect l="l" t="t" r="r" b="b"/>
              <a:pathLst>
                <a:path w="4289" h="4441" extrusionOk="0">
                  <a:moveTo>
                    <a:pt x="3385" y="1"/>
                  </a:moveTo>
                  <a:cubicBezTo>
                    <a:pt x="3169" y="1"/>
                    <a:pt x="2950" y="92"/>
                    <a:pt x="2772" y="242"/>
                  </a:cubicBezTo>
                  <a:cubicBezTo>
                    <a:pt x="1772" y="1045"/>
                    <a:pt x="934" y="2062"/>
                    <a:pt x="345" y="3204"/>
                  </a:cubicBezTo>
                  <a:cubicBezTo>
                    <a:pt x="1" y="3844"/>
                    <a:pt x="563" y="4441"/>
                    <a:pt x="1109" y="4441"/>
                  </a:cubicBezTo>
                  <a:cubicBezTo>
                    <a:pt x="1356" y="4441"/>
                    <a:pt x="1599" y="4319"/>
                    <a:pt x="1755" y="4025"/>
                  </a:cubicBezTo>
                  <a:cubicBezTo>
                    <a:pt x="2290" y="3008"/>
                    <a:pt x="3021" y="2098"/>
                    <a:pt x="3931" y="1384"/>
                  </a:cubicBezTo>
                  <a:cubicBezTo>
                    <a:pt x="4288" y="1117"/>
                    <a:pt x="4217" y="528"/>
                    <a:pt x="3931" y="242"/>
                  </a:cubicBezTo>
                  <a:cubicBezTo>
                    <a:pt x="3771" y="74"/>
                    <a:pt x="3579" y="1"/>
                    <a:pt x="33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1"/>
            <p:cNvSpPr/>
            <p:nvPr/>
          </p:nvSpPr>
          <p:spPr>
            <a:xfrm>
              <a:off x="115432" y="4777276"/>
              <a:ext cx="139099" cy="143149"/>
            </a:xfrm>
            <a:custGeom>
              <a:avLst/>
              <a:gdLst/>
              <a:ahLst/>
              <a:cxnLst/>
              <a:rect l="l" t="t" r="r" b="b"/>
              <a:pathLst>
                <a:path w="4259" h="4383" extrusionOk="0">
                  <a:moveTo>
                    <a:pt x="3102" y="1"/>
                  </a:moveTo>
                  <a:cubicBezTo>
                    <a:pt x="2850" y="1"/>
                    <a:pt x="2593" y="107"/>
                    <a:pt x="2406" y="363"/>
                  </a:cubicBezTo>
                  <a:lnTo>
                    <a:pt x="425" y="3200"/>
                  </a:lnTo>
                  <a:cubicBezTo>
                    <a:pt x="0" y="3800"/>
                    <a:pt x="574" y="4383"/>
                    <a:pt x="1158" y="4383"/>
                  </a:cubicBezTo>
                  <a:cubicBezTo>
                    <a:pt x="1408" y="4383"/>
                    <a:pt x="1659" y="4277"/>
                    <a:pt x="1835" y="4021"/>
                  </a:cubicBezTo>
                  <a:lnTo>
                    <a:pt x="3833" y="1184"/>
                  </a:lnTo>
                  <a:cubicBezTo>
                    <a:pt x="4258" y="583"/>
                    <a:pt x="3693" y="1"/>
                    <a:pt x="3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1"/>
            <p:cNvSpPr/>
            <p:nvPr/>
          </p:nvSpPr>
          <p:spPr>
            <a:xfrm>
              <a:off x="-3352" y="4394273"/>
              <a:ext cx="123683" cy="134004"/>
            </a:xfrm>
            <a:custGeom>
              <a:avLst/>
              <a:gdLst/>
              <a:ahLst/>
              <a:cxnLst/>
              <a:rect l="l" t="t" r="r" b="b"/>
              <a:pathLst>
                <a:path w="3787" h="4103" extrusionOk="0">
                  <a:moveTo>
                    <a:pt x="2652" y="0"/>
                  </a:moveTo>
                  <a:cubicBezTo>
                    <a:pt x="2401" y="0"/>
                    <a:pt x="2149" y="113"/>
                    <a:pt x="1975" y="385"/>
                  </a:cubicBezTo>
                  <a:lnTo>
                    <a:pt x="387" y="2883"/>
                  </a:lnTo>
                  <a:cubicBezTo>
                    <a:pt x="1" y="3506"/>
                    <a:pt x="571" y="4103"/>
                    <a:pt x="1145" y="4103"/>
                  </a:cubicBezTo>
                  <a:cubicBezTo>
                    <a:pt x="1393" y="4103"/>
                    <a:pt x="1642" y="3991"/>
                    <a:pt x="1814" y="3722"/>
                  </a:cubicBezTo>
                  <a:lnTo>
                    <a:pt x="3402" y="1206"/>
                  </a:lnTo>
                  <a:cubicBezTo>
                    <a:pt x="3787" y="586"/>
                    <a:pt x="3223" y="0"/>
                    <a:pt x="26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1"/>
            <p:cNvSpPr/>
            <p:nvPr/>
          </p:nvSpPr>
          <p:spPr>
            <a:xfrm>
              <a:off x="-184223" y="4468313"/>
              <a:ext cx="122998" cy="129399"/>
            </a:xfrm>
            <a:custGeom>
              <a:avLst/>
              <a:gdLst/>
              <a:ahLst/>
              <a:cxnLst/>
              <a:rect l="l" t="t" r="r" b="b"/>
              <a:pathLst>
                <a:path w="3766" h="3962" extrusionOk="0">
                  <a:moveTo>
                    <a:pt x="2883" y="1"/>
                  </a:moveTo>
                  <a:cubicBezTo>
                    <a:pt x="2673" y="1"/>
                    <a:pt x="2463" y="81"/>
                    <a:pt x="2303" y="241"/>
                  </a:cubicBezTo>
                  <a:lnTo>
                    <a:pt x="304" y="2561"/>
                  </a:lnTo>
                  <a:cubicBezTo>
                    <a:pt x="1" y="2900"/>
                    <a:pt x="1" y="3400"/>
                    <a:pt x="304" y="3721"/>
                  </a:cubicBezTo>
                  <a:cubicBezTo>
                    <a:pt x="465" y="3881"/>
                    <a:pt x="675" y="3962"/>
                    <a:pt x="884" y="3962"/>
                  </a:cubicBezTo>
                  <a:cubicBezTo>
                    <a:pt x="1094" y="3962"/>
                    <a:pt x="1303" y="3881"/>
                    <a:pt x="1464" y="3721"/>
                  </a:cubicBezTo>
                  <a:lnTo>
                    <a:pt x="3462" y="1401"/>
                  </a:lnTo>
                  <a:cubicBezTo>
                    <a:pt x="3766" y="1062"/>
                    <a:pt x="3766" y="563"/>
                    <a:pt x="3462" y="241"/>
                  </a:cubicBezTo>
                  <a:cubicBezTo>
                    <a:pt x="3302" y="81"/>
                    <a:pt x="3092" y="1"/>
                    <a:pt x="2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1" name="Google Shape;941;p31"/>
          <p:cNvSpPr/>
          <p:nvPr/>
        </p:nvSpPr>
        <p:spPr>
          <a:xfrm rot="6229370">
            <a:off x="-1028993" y="-1145141"/>
            <a:ext cx="2666432" cy="2710834"/>
          </a:xfrm>
          <a:custGeom>
            <a:avLst/>
            <a:gdLst/>
            <a:ahLst/>
            <a:cxnLst/>
            <a:rect l="l" t="t" r="r" b="b"/>
            <a:pathLst>
              <a:path w="234000" h="207519" extrusionOk="0">
                <a:moveTo>
                  <a:pt x="66638" y="1"/>
                </a:moveTo>
                <a:cubicBezTo>
                  <a:pt x="33816" y="1"/>
                  <a:pt x="1" y="77942"/>
                  <a:pt x="21774" y="125047"/>
                </a:cubicBezTo>
                <a:cubicBezTo>
                  <a:pt x="43821" y="172592"/>
                  <a:pt x="52625" y="198160"/>
                  <a:pt x="137149" y="206965"/>
                </a:cubicBezTo>
                <a:cubicBezTo>
                  <a:pt x="140739" y="207339"/>
                  <a:pt x="144179" y="207519"/>
                  <a:pt x="147477" y="207519"/>
                </a:cubicBezTo>
                <a:cubicBezTo>
                  <a:pt x="221829" y="207519"/>
                  <a:pt x="223659" y="115922"/>
                  <a:pt x="228717" y="88067"/>
                </a:cubicBezTo>
                <a:cubicBezTo>
                  <a:pt x="234000" y="59047"/>
                  <a:pt x="187300" y="5304"/>
                  <a:pt x="67558" y="21"/>
                </a:cubicBezTo>
                <a:cubicBezTo>
                  <a:pt x="67251" y="7"/>
                  <a:pt x="66945" y="1"/>
                  <a:pt x="66638" y="1"/>
                </a:cubicBezTo>
                <a:close/>
              </a:path>
            </a:pathLst>
          </a:custGeom>
          <a:solidFill>
            <a:srgbClr val="9ABF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31"/>
          <p:cNvSpPr/>
          <p:nvPr/>
        </p:nvSpPr>
        <p:spPr>
          <a:xfrm rot="8893544">
            <a:off x="-2529440" y="-288328"/>
            <a:ext cx="4779976" cy="1852205"/>
          </a:xfrm>
          <a:custGeom>
            <a:avLst/>
            <a:gdLst/>
            <a:ahLst/>
            <a:cxnLst/>
            <a:rect l="l" t="t" r="r" b="b"/>
            <a:pathLst>
              <a:path w="369334" h="96679" extrusionOk="0">
                <a:moveTo>
                  <a:pt x="263831" y="0"/>
                </a:moveTo>
                <a:cubicBezTo>
                  <a:pt x="244577" y="0"/>
                  <a:pt x="228205" y="8705"/>
                  <a:pt x="210095" y="8705"/>
                </a:cubicBezTo>
                <a:cubicBezTo>
                  <a:pt x="203509" y="8705"/>
                  <a:pt x="196694" y="7554"/>
                  <a:pt x="189426" y="4415"/>
                </a:cubicBezTo>
                <a:cubicBezTo>
                  <a:pt x="184718" y="2378"/>
                  <a:pt x="179930" y="1495"/>
                  <a:pt x="175058" y="1495"/>
                </a:cubicBezTo>
                <a:cubicBezTo>
                  <a:pt x="143264" y="1495"/>
                  <a:pt x="107921" y="39109"/>
                  <a:pt x="67883" y="39109"/>
                </a:cubicBezTo>
                <a:cubicBezTo>
                  <a:pt x="62780" y="39109"/>
                  <a:pt x="57600" y="38498"/>
                  <a:pt x="52341" y="37120"/>
                </a:cubicBezTo>
                <a:cubicBezTo>
                  <a:pt x="47790" y="35927"/>
                  <a:pt x="43651" y="35382"/>
                  <a:pt x="39889" y="35382"/>
                </a:cubicBezTo>
                <a:cubicBezTo>
                  <a:pt x="1" y="35382"/>
                  <a:pt x="2400" y="96679"/>
                  <a:pt x="2400" y="96679"/>
                </a:cubicBezTo>
                <a:lnTo>
                  <a:pt x="367639" y="95572"/>
                </a:lnTo>
                <a:lnTo>
                  <a:pt x="369334" y="74233"/>
                </a:lnTo>
                <a:cubicBezTo>
                  <a:pt x="369334" y="74233"/>
                  <a:pt x="351152" y="46826"/>
                  <a:pt x="303031" y="13461"/>
                </a:cubicBezTo>
                <a:cubicBezTo>
                  <a:pt x="288221" y="3196"/>
                  <a:pt x="275497" y="0"/>
                  <a:pt x="263831" y="0"/>
                </a:cubicBezTo>
                <a:close/>
              </a:path>
            </a:pathLst>
          </a:custGeom>
          <a:solidFill>
            <a:srgbClr val="FFF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3" name="Google Shape;943;p31"/>
          <p:cNvGrpSpPr/>
          <p:nvPr/>
        </p:nvGrpSpPr>
        <p:grpSpPr>
          <a:xfrm rot="2243615" flipH="1">
            <a:off x="111908" y="1158187"/>
            <a:ext cx="485730" cy="659844"/>
            <a:chOff x="8727188" y="1507488"/>
            <a:chExt cx="485720" cy="659830"/>
          </a:xfrm>
        </p:grpSpPr>
        <p:sp>
          <p:nvSpPr>
            <p:cNvPr id="944" name="Google Shape;944;p31"/>
            <p:cNvSpPr/>
            <p:nvPr/>
          </p:nvSpPr>
          <p:spPr>
            <a:xfrm>
              <a:off x="8920437" y="1681925"/>
              <a:ext cx="122606" cy="134918"/>
            </a:xfrm>
            <a:custGeom>
              <a:avLst/>
              <a:gdLst/>
              <a:ahLst/>
              <a:cxnLst/>
              <a:rect l="l" t="t" r="r" b="b"/>
              <a:pathLst>
                <a:path w="3754" h="4131" extrusionOk="0">
                  <a:moveTo>
                    <a:pt x="2977" y="1"/>
                  </a:moveTo>
                  <a:cubicBezTo>
                    <a:pt x="2810" y="1"/>
                    <a:pt x="2641" y="69"/>
                    <a:pt x="2519" y="233"/>
                  </a:cubicBezTo>
                  <a:lnTo>
                    <a:pt x="289" y="3338"/>
                  </a:lnTo>
                  <a:cubicBezTo>
                    <a:pt x="1" y="3739"/>
                    <a:pt x="382" y="4131"/>
                    <a:pt x="776" y="4131"/>
                  </a:cubicBezTo>
                  <a:cubicBezTo>
                    <a:pt x="943" y="4131"/>
                    <a:pt x="1113" y="4061"/>
                    <a:pt x="1235" y="3891"/>
                  </a:cubicBezTo>
                  <a:lnTo>
                    <a:pt x="3465" y="786"/>
                  </a:lnTo>
                  <a:cubicBezTo>
                    <a:pt x="3754" y="385"/>
                    <a:pt x="3371" y="1"/>
                    <a:pt x="297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1"/>
            <p:cNvSpPr/>
            <p:nvPr/>
          </p:nvSpPr>
          <p:spPr>
            <a:xfrm>
              <a:off x="8961262" y="1799436"/>
              <a:ext cx="116302" cy="142463"/>
            </a:xfrm>
            <a:custGeom>
              <a:avLst/>
              <a:gdLst/>
              <a:ahLst/>
              <a:cxnLst/>
              <a:rect l="l" t="t" r="r" b="b"/>
              <a:pathLst>
                <a:path w="3561" h="4362" extrusionOk="0">
                  <a:moveTo>
                    <a:pt x="2824" y="1"/>
                  </a:moveTo>
                  <a:cubicBezTo>
                    <a:pt x="2661" y="1"/>
                    <a:pt x="2499" y="81"/>
                    <a:pt x="2393" y="275"/>
                  </a:cubicBezTo>
                  <a:cubicBezTo>
                    <a:pt x="1840" y="1399"/>
                    <a:pt x="1144" y="2434"/>
                    <a:pt x="342" y="3397"/>
                  </a:cubicBezTo>
                  <a:cubicBezTo>
                    <a:pt x="1" y="3806"/>
                    <a:pt x="368" y="4361"/>
                    <a:pt x="760" y="4361"/>
                  </a:cubicBezTo>
                  <a:cubicBezTo>
                    <a:pt x="881" y="4361"/>
                    <a:pt x="1004" y="4309"/>
                    <a:pt x="1109" y="4182"/>
                  </a:cubicBezTo>
                  <a:cubicBezTo>
                    <a:pt x="1983" y="3148"/>
                    <a:pt x="2732" y="2023"/>
                    <a:pt x="3339" y="828"/>
                  </a:cubicBezTo>
                  <a:cubicBezTo>
                    <a:pt x="3561" y="397"/>
                    <a:pt x="3188" y="1"/>
                    <a:pt x="282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1"/>
            <p:cNvSpPr/>
            <p:nvPr/>
          </p:nvSpPr>
          <p:spPr>
            <a:xfrm>
              <a:off x="8727188" y="1865213"/>
              <a:ext cx="165652" cy="160687"/>
            </a:xfrm>
            <a:custGeom>
              <a:avLst/>
              <a:gdLst/>
              <a:ahLst/>
              <a:cxnLst/>
              <a:rect l="l" t="t" r="r" b="b"/>
              <a:pathLst>
                <a:path w="5072" h="4920" extrusionOk="0">
                  <a:moveTo>
                    <a:pt x="3819" y="0"/>
                  </a:moveTo>
                  <a:cubicBezTo>
                    <a:pt x="3638" y="0"/>
                    <a:pt x="3451" y="61"/>
                    <a:pt x="3280" y="206"/>
                  </a:cubicBezTo>
                  <a:cubicBezTo>
                    <a:pt x="2120" y="1205"/>
                    <a:pt x="1139" y="2383"/>
                    <a:pt x="371" y="3703"/>
                  </a:cubicBezTo>
                  <a:cubicBezTo>
                    <a:pt x="1" y="4333"/>
                    <a:pt x="571" y="4920"/>
                    <a:pt x="1128" y="4920"/>
                  </a:cubicBezTo>
                  <a:cubicBezTo>
                    <a:pt x="1376" y="4920"/>
                    <a:pt x="1622" y="4804"/>
                    <a:pt x="1781" y="4524"/>
                  </a:cubicBezTo>
                  <a:cubicBezTo>
                    <a:pt x="2477" y="3328"/>
                    <a:pt x="3369" y="2258"/>
                    <a:pt x="4440" y="1366"/>
                  </a:cubicBezTo>
                  <a:cubicBezTo>
                    <a:pt x="5071" y="832"/>
                    <a:pt x="4488" y="0"/>
                    <a:pt x="381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1"/>
            <p:cNvSpPr/>
            <p:nvPr/>
          </p:nvSpPr>
          <p:spPr>
            <a:xfrm>
              <a:off x="8805735" y="1690776"/>
              <a:ext cx="104937" cy="110554"/>
            </a:xfrm>
            <a:custGeom>
              <a:avLst/>
              <a:gdLst/>
              <a:ahLst/>
              <a:cxnLst/>
              <a:rect l="l" t="t" r="r" b="b"/>
              <a:pathLst>
                <a:path w="3213" h="3385" extrusionOk="0">
                  <a:moveTo>
                    <a:pt x="2253" y="0"/>
                  </a:moveTo>
                  <a:cubicBezTo>
                    <a:pt x="1976" y="0"/>
                    <a:pt x="1708" y="139"/>
                    <a:pt x="1553" y="390"/>
                  </a:cubicBezTo>
                  <a:lnTo>
                    <a:pt x="250" y="2157"/>
                  </a:lnTo>
                  <a:cubicBezTo>
                    <a:pt x="1" y="2513"/>
                    <a:pt x="197" y="3084"/>
                    <a:pt x="554" y="3281"/>
                  </a:cubicBezTo>
                  <a:cubicBezTo>
                    <a:pt x="682" y="3351"/>
                    <a:pt x="820" y="3385"/>
                    <a:pt x="956" y="3385"/>
                  </a:cubicBezTo>
                  <a:cubicBezTo>
                    <a:pt x="1235" y="3385"/>
                    <a:pt x="1504" y="3242"/>
                    <a:pt x="1660" y="2977"/>
                  </a:cubicBezTo>
                  <a:cubicBezTo>
                    <a:pt x="2088" y="2389"/>
                    <a:pt x="2516" y="1800"/>
                    <a:pt x="2945" y="1211"/>
                  </a:cubicBezTo>
                  <a:cubicBezTo>
                    <a:pt x="3212" y="872"/>
                    <a:pt x="3016" y="301"/>
                    <a:pt x="2659" y="105"/>
                  </a:cubicBezTo>
                  <a:cubicBezTo>
                    <a:pt x="2529" y="34"/>
                    <a:pt x="2390" y="0"/>
                    <a:pt x="2253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1"/>
            <p:cNvSpPr/>
            <p:nvPr/>
          </p:nvSpPr>
          <p:spPr>
            <a:xfrm>
              <a:off x="9063064" y="1520454"/>
              <a:ext cx="149844" cy="157519"/>
            </a:xfrm>
            <a:custGeom>
              <a:avLst/>
              <a:gdLst/>
              <a:ahLst/>
              <a:cxnLst/>
              <a:rect l="l" t="t" r="r" b="b"/>
              <a:pathLst>
                <a:path w="4588" h="4823" extrusionOk="0">
                  <a:moveTo>
                    <a:pt x="3511" y="1"/>
                  </a:moveTo>
                  <a:cubicBezTo>
                    <a:pt x="3373" y="1"/>
                    <a:pt x="3225" y="50"/>
                    <a:pt x="3077" y="163"/>
                  </a:cubicBezTo>
                  <a:cubicBezTo>
                    <a:pt x="1864" y="1038"/>
                    <a:pt x="918" y="2215"/>
                    <a:pt x="293" y="3571"/>
                  </a:cubicBezTo>
                  <a:cubicBezTo>
                    <a:pt x="1" y="4230"/>
                    <a:pt x="568" y="4823"/>
                    <a:pt x="1092" y="4823"/>
                  </a:cubicBezTo>
                  <a:cubicBezTo>
                    <a:pt x="1335" y="4823"/>
                    <a:pt x="1568" y="4696"/>
                    <a:pt x="1703" y="4392"/>
                  </a:cubicBezTo>
                  <a:cubicBezTo>
                    <a:pt x="2185" y="3286"/>
                    <a:pt x="2934" y="2322"/>
                    <a:pt x="3898" y="1573"/>
                  </a:cubicBezTo>
                  <a:cubicBezTo>
                    <a:pt x="4588" y="1059"/>
                    <a:pt x="4154" y="1"/>
                    <a:pt x="351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1"/>
            <p:cNvSpPr/>
            <p:nvPr/>
          </p:nvSpPr>
          <p:spPr>
            <a:xfrm>
              <a:off x="8835293" y="2022373"/>
              <a:ext cx="140046" cy="144945"/>
            </a:xfrm>
            <a:custGeom>
              <a:avLst/>
              <a:gdLst/>
              <a:ahLst/>
              <a:cxnLst/>
              <a:rect l="l" t="t" r="r" b="b"/>
              <a:pathLst>
                <a:path w="4288" h="4438" extrusionOk="0">
                  <a:moveTo>
                    <a:pt x="3393" y="1"/>
                  </a:moveTo>
                  <a:cubicBezTo>
                    <a:pt x="3179" y="1"/>
                    <a:pt x="2960" y="87"/>
                    <a:pt x="2771" y="229"/>
                  </a:cubicBezTo>
                  <a:cubicBezTo>
                    <a:pt x="1772" y="1050"/>
                    <a:pt x="933" y="2049"/>
                    <a:pt x="344" y="3209"/>
                  </a:cubicBezTo>
                  <a:cubicBezTo>
                    <a:pt x="0" y="3848"/>
                    <a:pt x="563" y="4437"/>
                    <a:pt x="1110" y="4437"/>
                  </a:cubicBezTo>
                  <a:cubicBezTo>
                    <a:pt x="1356" y="4437"/>
                    <a:pt x="1599" y="4318"/>
                    <a:pt x="1754" y="4030"/>
                  </a:cubicBezTo>
                  <a:cubicBezTo>
                    <a:pt x="2289" y="3013"/>
                    <a:pt x="3039" y="2120"/>
                    <a:pt x="3931" y="1389"/>
                  </a:cubicBezTo>
                  <a:cubicBezTo>
                    <a:pt x="4288" y="1121"/>
                    <a:pt x="4216" y="532"/>
                    <a:pt x="3931" y="229"/>
                  </a:cubicBezTo>
                  <a:cubicBezTo>
                    <a:pt x="3771" y="69"/>
                    <a:pt x="3584" y="1"/>
                    <a:pt x="3393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1"/>
            <p:cNvSpPr/>
            <p:nvPr/>
          </p:nvSpPr>
          <p:spPr>
            <a:xfrm>
              <a:off x="9042423" y="1890590"/>
              <a:ext cx="139066" cy="143541"/>
            </a:xfrm>
            <a:custGeom>
              <a:avLst/>
              <a:gdLst/>
              <a:ahLst/>
              <a:cxnLst/>
              <a:rect l="l" t="t" r="r" b="b"/>
              <a:pathLst>
                <a:path w="4258" h="4395" extrusionOk="0">
                  <a:moveTo>
                    <a:pt x="3102" y="1"/>
                  </a:moveTo>
                  <a:cubicBezTo>
                    <a:pt x="2848" y="1"/>
                    <a:pt x="2590" y="110"/>
                    <a:pt x="2406" y="374"/>
                  </a:cubicBezTo>
                  <a:lnTo>
                    <a:pt x="426" y="3211"/>
                  </a:lnTo>
                  <a:cubicBezTo>
                    <a:pt x="1" y="3812"/>
                    <a:pt x="575" y="4394"/>
                    <a:pt x="1159" y="4394"/>
                  </a:cubicBezTo>
                  <a:cubicBezTo>
                    <a:pt x="1408" y="4394"/>
                    <a:pt x="1659" y="4288"/>
                    <a:pt x="1835" y="4032"/>
                  </a:cubicBezTo>
                  <a:lnTo>
                    <a:pt x="3834" y="1195"/>
                  </a:lnTo>
                  <a:cubicBezTo>
                    <a:pt x="4257" y="585"/>
                    <a:pt x="3690" y="1"/>
                    <a:pt x="310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1"/>
            <p:cNvSpPr/>
            <p:nvPr/>
          </p:nvSpPr>
          <p:spPr>
            <a:xfrm>
              <a:off x="8923899" y="1507488"/>
              <a:ext cx="123487" cy="134037"/>
            </a:xfrm>
            <a:custGeom>
              <a:avLst/>
              <a:gdLst/>
              <a:ahLst/>
              <a:cxnLst/>
              <a:rect l="l" t="t" r="r" b="b"/>
              <a:pathLst>
                <a:path w="3781" h="4104" extrusionOk="0">
                  <a:moveTo>
                    <a:pt x="2637" y="1"/>
                  </a:moveTo>
                  <a:cubicBezTo>
                    <a:pt x="2388" y="1"/>
                    <a:pt x="2140" y="112"/>
                    <a:pt x="1967" y="382"/>
                  </a:cubicBezTo>
                  <a:lnTo>
                    <a:pt x="397" y="2898"/>
                  </a:lnTo>
                  <a:cubicBezTo>
                    <a:pt x="0" y="3518"/>
                    <a:pt x="560" y="4103"/>
                    <a:pt x="1130" y="4103"/>
                  </a:cubicBezTo>
                  <a:cubicBezTo>
                    <a:pt x="1380" y="4103"/>
                    <a:pt x="1633" y="3990"/>
                    <a:pt x="1807" y="3718"/>
                  </a:cubicBezTo>
                  <a:lnTo>
                    <a:pt x="3395" y="1220"/>
                  </a:lnTo>
                  <a:cubicBezTo>
                    <a:pt x="3781" y="598"/>
                    <a:pt x="3210" y="1"/>
                    <a:pt x="263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1"/>
            <p:cNvSpPr/>
            <p:nvPr/>
          </p:nvSpPr>
          <p:spPr>
            <a:xfrm>
              <a:off x="8742800" y="1582018"/>
              <a:ext cx="122998" cy="129399"/>
            </a:xfrm>
            <a:custGeom>
              <a:avLst/>
              <a:gdLst/>
              <a:ahLst/>
              <a:cxnLst/>
              <a:rect l="l" t="t" r="r" b="b"/>
              <a:pathLst>
                <a:path w="3766" h="3962" extrusionOk="0">
                  <a:moveTo>
                    <a:pt x="2882" y="0"/>
                  </a:moveTo>
                  <a:cubicBezTo>
                    <a:pt x="2672" y="0"/>
                    <a:pt x="2463" y="80"/>
                    <a:pt x="2302" y="241"/>
                  </a:cubicBezTo>
                  <a:lnTo>
                    <a:pt x="304" y="2560"/>
                  </a:lnTo>
                  <a:cubicBezTo>
                    <a:pt x="1" y="2882"/>
                    <a:pt x="1" y="3399"/>
                    <a:pt x="304" y="3720"/>
                  </a:cubicBezTo>
                  <a:cubicBezTo>
                    <a:pt x="464" y="3881"/>
                    <a:pt x="674" y="3961"/>
                    <a:pt x="884" y="3961"/>
                  </a:cubicBezTo>
                  <a:cubicBezTo>
                    <a:pt x="1093" y="3961"/>
                    <a:pt x="1303" y="3881"/>
                    <a:pt x="1464" y="3720"/>
                  </a:cubicBezTo>
                  <a:lnTo>
                    <a:pt x="3462" y="1383"/>
                  </a:lnTo>
                  <a:cubicBezTo>
                    <a:pt x="3765" y="1062"/>
                    <a:pt x="3765" y="562"/>
                    <a:pt x="3462" y="241"/>
                  </a:cubicBezTo>
                  <a:cubicBezTo>
                    <a:pt x="3301" y="80"/>
                    <a:pt x="3092" y="0"/>
                    <a:pt x="288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_1_1"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32"/>
          <p:cNvSpPr/>
          <p:nvPr/>
        </p:nvSpPr>
        <p:spPr>
          <a:xfrm rot="3384725">
            <a:off x="-171229" y="-5862"/>
            <a:ext cx="1365172" cy="1743790"/>
          </a:xfrm>
          <a:custGeom>
            <a:avLst/>
            <a:gdLst/>
            <a:ahLst/>
            <a:cxnLst/>
            <a:rect l="l" t="t" r="r" b="b"/>
            <a:pathLst>
              <a:path w="234000" h="207519" extrusionOk="0">
                <a:moveTo>
                  <a:pt x="66638" y="1"/>
                </a:moveTo>
                <a:cubicBezTo>
                  <a:pt x="33816" y="1"/>
                  <a:pt x="1" y="77942"/>
                  <a:pt x="21774" y="125047"/>
                </a:cubicBezTo>
                <a:cubicBezTo>
                  <a:pt x="43821" y="172592"/>
                  <a:pt x="52625" y="198160"/>
                  <a:pt x="137149" y="206965"/>
                </a:cubicBezTo>
                <a:cubicBezTo>
                  <a:pt x="140739" y="207339"/>
                  <a:pt x="144179" y="207519"/>
                  <a:pt x="147477" y="207519"/>
                </a:cubicBezTo>
                <a:cubicBezTo>
                  <a:pt x="221829" y="207519"/>
                  <a:pt x="223659" y="115922"/>
                  <a:pt x="228717" y="88067"/>
                </a:cubicBezTo>
                <a:cubicBezTo>
                  <a:pt x="234000" y="59047"/>
                  <a:pt x="187300" y="5304"/>
                  <a:pt x="67558" y="21"/>
                </a:cubicBezTo>
                <a:cubicBezTo>
                  <a:pt x="67251" y="7"/>
                  <a:pt x="66945" y="1"/>
                  <a:pt x="66638" y="1"/>
                </a:cubicBezTo>
                <a:close/>
              </a:path>
            </a:pathLst>
          </a:custGeom>
          <a:solidFill>
            <a:srgbClr val="9ABF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5" name="Google Shape;955;p32"/>
          <p:cNvGrpSpPr/>
          <p:nvPr/>
        </p:nvGrpSpPr>
        <p:grpSpPr>
          <a:xfrm rot="6338071">
            <a:off x="8128461" y="536119"/>
            <a:ext cx="485719" cy="659830"/>
            <a:chOff x="8727188" y="1507488"/>
            <a:chExt cx="485720" cy="659830"/>
          </a:xfrm>
        </p:grpSpPr>
        <p:sp>
          <p:nvSpPr>
            <p:cNvPr id="956" name="Google Shape;956;p32"/>
            <p:cNvSpPr/>
            <p:nvPr/>
          </p:nvSpPr>
          <p:spPr>
            <a:xfrm>
              <a:off x="8920437" y="1681925"/>
              <a:ext cx="122606" cy="134918"/>
            </a:xfrm>
            <a:custGeom>
              <a:avLst/>
              <a:gdLst/>
              <a:ahLst/>
              <a:cxnLst/>
              <a:rect l="l" t="t" r="r" b="b"/>
              <a:pathLst>
                <a:path w="3754" h="4131" extrusionOk="0">
                  <a:moveTo>
                    <a:pt x="2977" y="1"/>
                  </a:moveTo>
                  <a:cubicBezTo>
                    <a:pt x="2810" y="1"/>
                    <a:pt x="2641" y="69"/>
                    <a:pt x="2519" y="233"/>
                  </a:cubicBezTo>
                  <a:lnTo>
                    <a:pt x="289" y="3338"/>
                  </a:lnTo>
                  <a:cubicBezTo>
                    <a:pt x="1" y="3739"/>
                    <a:pt x="382" y="4131"/>
                    <a:pt x="776" y="4131"/>
                  </a:cubicBezTo>
                  <a:cubicBezTo>
                    <a:pt x="943" y="4131"/>
                    <a:pt x="1113" y="4061"/>
                    <a:pt x="1235" y="3891"/>
                  </a:cubicBezTo>
                  <a:lnTo>
                    <a:pt x="3465" y="786"/>
                  </a:lnTo>
                  <a:cubicBezTo>
                    <a:pt x="3754" y="385"/>
                    <a:pt x="3371" y="1"/>
                    <a:pt x="297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2"/>
            <p:cNvSpPr/>
            <p:nvPr/>
          </p:nvSpPr>
          <p:spPr>
            <a:xfrm>
              <a:off x="8961262" y="1799436"/>
              <a:ext cx="116302" cy="142463"/>
            </a:xfrm>
            <a:custGeom>
              <a:avLst/>
              <a:gdLst/>
              <a:ahLst/>
              <a:cxnLst/>
              <a:rect l="l" t="t" r="r" b="b"/>
              <a:pathLst>
                <a:path w="3561" h="4362" extrusionOk="0">
                  <a:moveTo>
                    <a:pt x="2824" y="1"/>
                  </a:moveTo>
                  <a:cubicBezTo>
                    <a:pt x="2661" y="1"/>
                    <a:pt x="2499" y="81"/>
                    <a:pt x="2393" y="275"/>
                  </a:cubicBezTo>
                  <a:cubicBezTo>
                    <a:pt x="1840" y="1399"/>
                    <a:pt x="1144" y="2434"/>
                    <a:pt x="342" y="3397"/>
                  </a:cubicBezTo>
                  <a:cubicBezTo>
                    <a:pt x="1" y="3806"/>
                    <a:pt x="368" y="4361"/>
                    <a:pt x="760" y="4361"/>
                  </a:cubicBezTo>
                  <a:cubicBezTo>
                    <a:pt x="881" y="4361"/>
                    <a:pt x="1004" y="4309"/>
                    <a:pt x="1109" y="4182"/>
                  </a:cubicBezTo>
                  <a:cubicBezTo>
                    <a:pt x="1983" y="3148"/>
                    <a:pt x="2732" y="2023"/>
                    <a:pt x="3339" y="828"/>
                  </a:cubicBezTo>
                  <a:cubicBezTo>
                    <a:pt x="3561" y="397"/>
                    <a:pt x="3188" y="1"/>
                    <a:pt x="282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2"/>
            <p:cNvSpPr/>
            <p:nvPr/>
          </p:nvSpPr>
          <p:spPr>
            <a:xfrm>
              <a:off x="8727188" y="1865213"/>
              <a:ext cx="165652" cy="160687"/>
            </a:xfrm>
            <a:custGeom>
              <a:avLst/>
              <a:gdLst/>
              <a:ahLst/>
              <a:cxnLst/>
              <a:rect l="l" t="t" r="r" b="b"/>
              <a:pathLst>
                <a:path w="5072" h="4920" extrusionOk="0">
                  <a:moveTo>
                    <a:pt x="3819" y="0"/>
                  </a:moveTo>
                  <a:cubicBezTo>
                    <a:pt x="3638" y="0"/>
                    <a:pt x="3451" y="61"/>
                    <a:pt x="3280" y="206"/>
                  </a:cubicBezTo>
                  <a:cubicBezTo>
                    <a:pt x="2120" y="1205"/>
                    <a:pt x="1139" y="2383"/>
                    <a:pt x="371" y="3703"/>
                  </a:cubicBezTo>
                  <a:cubicBezTo>
                    <a:pt x="1" y="4333"/>
                    <a:pt x="571" y="4920"/>
                    <a:pt x="1128" y="4920"/>
                  </a:cubicBezTo>
                  <a:cubicBezTo>
                    <a:pt x="1376" y="4920"/>
                    <a:pt x="1622" y="4804"/>
                    <a:pt x="1781" y="4524"/>
                  </a:cubicBezTo>
                  <a:cubicBezTo>
                    <a:pt x="2477" y="3328"/>
                    <a:pt x="3369" y="2258"/>
                    <a:pt x="4440" y="1366"/>
                  </a:cubicBezTo>
                  <a:cubicBezTo>
                    <a:pt x="5071" y="832"/>
                    <a:pt x="4488" y="0"/>
                    <a:pt x="381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2"/>
            <p:cNvSpPr/>
            <p:nvPr/>
          </p:nvSpPr>
          <p:spPr>
            <a:xfrm>
              <a:off x="8805735" y="1690776"/>
              <a:ext cx="104937" cy="110554"/>
            </a:xfrm>
            <a:custGeom>
              <a:avLst/>
              <a:gdLst/>
              <a:ahLst/>
              <a:cxnLst/>
              <a:rect l="l" t="t" r="r" b="b"/>
              <a:pathLst>
                <a:path w="3213" h="3385" extrusionOk="0">
                  <a:moveTo>
                    <a:pt x="2253" y="0"/>
                  </a:moveTo>
                  <a:cubicBezTo>
                    <a:pt x="1976" y="0"/>
                    <a:pt x="1708" y="139"/>
                    <a:pt x="1553" y="390"/>
                  </a:cubicBezTo>
                  <a:lnTo>
                    <a:pt x="250" y="2157"/>
                  </a:lnTo>
                  <a:cubicBezTo>
                    <a:pt x="1" y="2513"/>
                    <a:pt x="197" y="3084"/>
                    <a:pt x="554" y="3281"/>
                  </a:cubicBezTo>
                  <a:cubicBezTo>
                    <a:pt x="682" y="3351"/>
                    <a:pt x="820" y="3385"/>
                    <a:pt x="956" y="3385"/>
                  </a:cubicBezTo>
                  <a:cubicBezTo>
                    <a:pt x="1235" y="3385"/>
                    <a:pt x="1504" y="3242"/>
                    <a:pt x="1660" y="2977"/>
                  </a:cubicBezTo>
                  <a:cubicBezTo>
                    <a:pt x="2088" y="2389"/>
                    <a:pt x="2516" y="1800"/>
                    <a:pt x="2945" y="1211"/>
                  </a:cubicBezTo>
                  <a:cubicBezTo>
                    <a:pt x="3212" y="872"/>
                    <a:pt x="3016" y="301"/>
                    <a:pt x="2659" y="105"/>
                  </a:cubicBezTo>
                  <a:cubicBezTo>
                    <a:pt x="2529" y="34"/>
                    <a:pt x="2390" y="0"/>
                    <a:pt x="2253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2"/>
            <p:cNvSpPr/>
            <p:nvPr/>
          </p:nvSpPr>
          <p:spPr>
            <a:xfrm>
              <a:off x="9063064" y="1520454"/>
              <a:ext cx="149844" cy="157519"/>
            </a:xfrm>
            <a:custGeom>
              <a:avLst/>
              <a:gdLst/>
              <a:ahLst/>
              <a:cxnLst/>
              <a:rect l="l" t="t" r="r" b="b"/>
              <a:pathLst>
                <a:path w="4588" h="4823" extrusionOk="0">
                  <a:moveTo>
                    <a:pt x="3511" y="1"/>
                  </a:moveTo>
                  <a:cubicBezTo>
                    <a:pt x="3373" y="1"/>
                    <a:pt x="3225" y="50"/>
                    <a:pt x="3077" y="163"/>
                  </a:cubicBezTo>
                  <a:cubicBezTo>
                    <a:pt x="1864" y="1038"/>
                    <a:pt x="918" y="2215"/>
                    <a:pt x="293" y="3571"/>
                  </a:cubicBezTo>
                  <a:cubicBezTo>
                    <a:pt x="1" y="4230"/>
                    <a:pt x="568" y="4823"/>
                    <a:pt x="1092" y="4823"/>
                  </a:cubicBezTo>
                  <a:cubicBezTo>
                    <a:pt x="1335" y="4823"/>
                    <a:pt x="1568" y="4696"/>
                    <a:pt x="1703" y="4392"/>
                  </a:cubicBezTo>
                  <a:cubicBezTo>
                    <a:pt x="2185" y="3286"/>
                    <a:pt x="2934" y="2322"/>
                    <a:pt x="3898" y="1573"/>
                  </a:cubicBezTo>
                  <a:cubicBezTo>
                    <a:pt x="4588" y="1059"/>
                    <a:pt x="4154" y="1"/>
                    <a:pt x="351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2"/>
            <p:cNvSpPr/>
            <p:nvPr/>
          </p:nvSpPr>
          <p:spPr>
            <a:xfrm>
              <a:off x="8835293" y="2022373"/>
              <a:ext cx="140046" cy="144945"/>
            </a:xfrm>
            <a:custGeom>
              <a:avLst/>
              <a:gdLst/>
              <a:ahLst/>
              <a:cxnLst/>
              <a:rect l="l" t="t" r="r" b="b"/>
              <a:pathLst>
                <a:path w="4288" h="4438" extrusionOk="0">
                  <a:moveTo>
                    <a:pt x="3393" y="1"/>
                  </a:moveTo>
                  <a:cubicBezTo>
                    <a:pt x="3179" y="1"/>
                    <a:pt x="2960" y="87"/>
                    <a:pt x="2771" y="229"/>
                  </a:cubicBezTo>
                  <a:cubicBezTo>
                    <a:pt x="1772" y="1050"/>
                    <a:pt x="933" y="2049"/>
                    <a:pt x="344" y="3209"/>
                  </a:cubicBezTo>
                  <a:cubicBezTo>
                    <a:pt x="0" y="3848"/>
                    <a:pt x="563" y="4437"/>
                    <a:pt x="1110" y="4437"/>
                  </a:cubicBezTo>
                  <a:cubicBezTo>
                    <a:pt x="1356" y="4437"/>
                    <a:pt x="1599" y="4318"/>
                    <a:pt x="1754" y="4030"/>
                  </a:cubicBezTo>
                  <a:cubicBezTo>
                    <a:pt x="2289" y="3013"/>
                    <a:pt x="3039" y="2120"/>
                    <a:pt x="3931" y="1389"/>
                  </a:cubicBezTo>
                  <a:cubicBezTo>
                    <a:pt x="4288" y="1121"/>
                    <a:pt x="4216" y="532"/>
                    <a:pt x="3931" y="229"/>
                  </a:cubicBezTo>
                  <a:cubicBezTo>
                    <a:pt x="3771" y="69"/>
                    <a:pt x="3584" y="1"/>
                    <a:pt x="3393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2"/>
            <p:cNvSpPr/>
            <p:nvPr/>
          </p:nvSpPr>
          <p:spPr>
            <a:xfrm>
              <a:off x="9042423" y="1890590"/>
              <a:ext cx="139066" cy="143541"/>
            </a:xfrm>
            <a:custGeom>
              <a:avLst/>
              <a:gdLst/>
              <a:ahLst/>
              <a:cxnLst/>
              <a:rect l="l" t="t" r="r" b="b"/>
              <a:pathLst>
                <a:path w="4258" h="4395" extrusionOk="0">
                  <a:moveTo>
                    <a:pt x="3102" y="1"/>
                  </a:moveTo>
                  <a:cubicBezTo>
                    <a:pt x="2848" y="1"/>
                    <a:pt x="2590" y="110"/>
                    <a:pt x="2406" y="374"/>
                  </a:cubicBezTo>
                  <a:lnTo>
                    <a:pt x="426" y="3211"/>
                  </a:lnTo>
                  <a:cubicBezTo>
                    <a:pt x="1" y="3812"/>
                    <a:pt x="575" y="4394"/>
                    <a:pt x="1159" y="4394"/>
                  </a:cubicBezTo>
                  <a:cubicBezTo>
                    <a:pt x="1408" y="4394"/>
                    <a:pt x="1659" y="4288"/>
                    <a:pt x="1835" y="4032"/>
                  </a:cubicBezTo>
                  <a:lnTo>
                    <a:pt x="3834" y="1195"/>
                  </a:lnTo>
                  <a:cubicBezTo>
                    <a:pt x="4257" y="585"/>
                    <a:pt x="3690" y="1"/>
                    <a:pt x="310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2"/>
            <p:cNvSpPr/>
            <p:nvPr/>
          </p:nvSpPr>
          <p:spPr>
            <a:xfrm>
              <a:off x="8923899" y="1507488"/>
              <a:ext cx="123487" cy="134037"/>
            </a:xfrm>
            <a:custGeom>
              <a:avLst/>
              <a:gdLst/>
              <a:ahLst/>
              <a:cxnLst/>
              <a:rect l="l" t="t" r="r" b="b"/>
              <a:pathLst>
                <a:path w="3781" h="4104" extrusionOk="0">
                  <a:moveTo>
                    <a:pt x="2637" y="1"/>
                  </a:moveTo>
                  <a:cubicBezTo>
                    <a:pt x="2388" y="1"/>
                    <a:pt x="2140" y="112"/>
                    <a:pt x="1967" y="382"/>
                  </a:cubicBezTo>
                  <a:lnTo>
                    <a:pt x="397" y="2898"/>
                  </a:lnTo>
                  <a:cubicBezTo>
                    <a:pt x="0" y="3518"/>
                    <a:pt x="560" y="4103"/>
                    <a:pt x="1130" y="4103"/>
                  </a:cubicBezTo>
                  <a:cubicBezTo>
                    <a:pt x="1380" y="4103"/>
                    <a:pt x="1633" y="3990"/>
                    <a:pt x="1807" y="3718"/>
                  </a:cubicBezTo>
                  <a:lnTo>
                    <a:pt x="3395" y="1220"/>
                  </a:lnTo>
                  <a:cubicBezTo>
                    <a:pt x="3781" y="598"/>
                    <a:pt x="3210" y="1"/>
                    <a:pt x="263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2"/>
            <p:cNvSpPr/>
            <p:nvPr/>
          </p:nvSpPr>
          <p:spPr>
            <a:xfrm>
              <a:off x="8742800" y="1582018"/>
              <a:ext cx="122998" cy="129399"/>
            </a:xfrm>
            <a:custGeom>
              <a:avLst/>
              <a:gdLst/>
              <a:ahLst/>
              <a:cxnLst/>
              <a:rect l="l" t="t" r="r" b="b"/>
              <a:pathLst>
                <a:path w="3766" h="3962" extrusionOk="0">
                  <a:moveTo>
                    <a:pt x="2882" y="0"/>
                  </a:moveTo>
                  <a:cubicBezTo>
                    <a:pt x="2672" y="0"/>
                    <a:pt x="2463" y="80"/>
                    <a:pt x="2302" y="241"/>
                  </a:cubicBezTo>
                  <a:lnTo>
                    <a:pt x="304" y="2560"/>
                  </a:lnTo>
                  <a:cubicBezTo>
                    <a:pt x="1" y="2882"/>
                    <a:pt x="1" y="3399"/>
                    <a:pt x="304" y="3720"/>
                  </a:cubicBezTo>
                  <a:cubicBezTo>
                    <a:pt x="464" y="3881"/>
                    <a:pt x="674" y="3961"/>
                    <a:pt x="884" y="3961"/>
                  </a:cubicBezTo>
                  <a:cubicBezTo>
                    <a:pt x="1093" y="3961"/>
                    <a:pt x="1303" y="3881"/>
                    <a:pt x="1464" y="3720"/>
                  </a:cubicBezTo>
                  <a:lnTo>
                    <a:pt x="3462" y="1383"/>
                  </a:lnTo>
                  <a:cubicBezTo>
                    <a:pt x="3765" y="1062"/>
                    <a:pt x="3765" y="562"/>
                    <a:pt x="3462" y="241"/>
                  </a:cubicBezTo>
                  <a:cubicBezTo>
                    <a:pt x="3301" y="80"/>
                    <a:pt x="3092" y="0"/>
                    <a:pt x="288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5" name="Google Shape;965;p32"/>
          <p:cNvSpPr/>
          <p:nvPr/>
        </p:nvSpPr>
        <p:spPr>
          <a:xfrm rot="-8765093" flipH="1">
            <a:off x="535949" y="871928"/>
            <a:ext cx="619637" cy="1244939"/>
          </a:xfrm>
          <a:custGeom>
            <a:avLst/>
            <a:gdLst/>
            <a:ahLst/>
            <a:cxnLst/>
            <a:rect l="l" t="t" r="r" b="b"/>
            <a:pathLst>
              <a:path w="234000" h="207519" extrusionOk="0">
                <a:moveTo>
                  <a:pt x="66638" y="1"/>
                </a:moveTo>
                <a:cubicBezTo>
                  <a:pt x="33816" y="1"/>
                  <a:pt x="1" y="77942"/>
                  <a:pt x="21774" y="125047"/>
                </a:cubicBezTo>
                <a:cubicBezTo>
                  <a:pt x="43821" y="172592"/>
                  <a:pt x="52625" y="198160"/>
                  <a:pt x="137149" y="206965"/>
                </a:cubicBezTo>
                <a:cubicBezTo>
                  <a:pt x="140739" y="207339"/>
                  <a:pt x="144179" y="207519"/>
                  <a:pt x="147477" y="207519"/>
                </a:cubicBezTo>
                <a:cubicBezTo>
                  <a:pt x="221829" y="207519"/>
                  <a:pt x="223659" y="115922"/>
                  <a:pt x="228717" y="88067"/>
                </a:cubicBezTo>
                <a:cubicBezTo>
                  <a:pt x="234000" y="59047"/>
                  <a:pt x="187300" y="5304"/>
                  <a:pt x="67558" y="21"/>
                </a:cubicBezTo>
                <a:cubicBezTo>
                  <a:pt x="67251" y="7"/>
                  <a:pt x="66945" y="1"/>
                  <a:pt x="66638" y="1"/>
                </a:cubicBezTo>
                <a:close/>
              </a:path>
            </a:pathLst>
          </a:custGeom>
          <a:solidFill>
            <a:srgbClr val="FFF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6" name="Google Shape;966;p32"/>
          <p:cNvGrpSpPr/>
          <p:nvPr/>
        </p:nvGrpSpPr>
        <p:grpSpPr>
          <a:xfrm rot="-10284822">
            <a:off x="903423" y="460590"/>
            <a:ext cx="664898" cy="682436"/>
            <a:chOff x="4007590" y="88411"/>
            <a:chExt cx="664892" cy="682431"/>
          </a:xfrm>
        </p:grpSpPr>
        <p:sp>
          <p:nvSpPr>
            <p:cNvPr id="967" name="Google Shape;967;p32"/>
            <p:cNvSpPr/>
            <p:nvPr/>
          </p:nvSpPr>
          <p:spPr>
            <a:xfrm>
              <a:off x="4200839" y="262685"/>
              <a:ext cx="122573" cy="134625"/>
            </a:xfrm>
            <a:custGeom>
              <a:avLst/>
              <a:gdLst/>
              <a:ahLst/>
              <a:cxnLst/>
              <a:rect l="l" t="t" r="r" b="b"/>
              <a:pathLst>
                <a:path w="3753" h="4122" extrusionOk="0">
                  <a:moveTo>
                    <a:pt x="2979" y="0"/>
                  </a:moveTo>
                  <a:cubicBezTo>
                    <a:pt x="2811" y="0"/>
                    <a:pt x="2641" y="71"/>
                    <a:pt x="2519" y="241"/>
                  </a:cubicBezTo>
                  <a:lnTo>
                    <a:pt x="288" y="3328"/>
                  </a:lnTo>
                  <a:cubicBezTo>
                    <a:pt x="0" y="3729"/>
                    <a:pt x="381" y="4121"/>
                    <a:pt x="775" y="4121"/>
                  </a:cubicBezTo>
                  <a:cubicBezTo>
                    <a:pt x="942" y="4121"/>
                    <a:pt x="1112" y="4051"/>
                    <a:pt x="1234" y="3881"/>
                  </a:cubicBezTo>
                  <a:lnTo>
                    <a:pt x="3464" y="776"/>
                  </a:lnTo>
                  <a:cubicBezTo>
                    <a:pt x="3752" y="388"/>
                    <a:pt x="3373" y="0"/>
                    <a:pt x="29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2"/>
            <p:cNvSpPr/>
            <p:nvPr/>
          </p:nvSpPr>
          <p:spPr>
            <a:xfrm>
              <a:off x="4549942" y="350703"/>
              <a:ext cx="122540" cy="134723"/>
            </a:xfrm>
            <a:custGeom>
              <a:avLst/>
              <a:gdLst/>
              <a:ahLst/>
              <a:cxnLst/>
              <a:rect l="l" t="t" r="r" b="b"/>
              <a:pathLst>
                <a:path w="3752" h="4125" extrusionOk="0">
                  <a:moveTo>
                    <a:pt x="2976" y="0"/>
                  </a:moveTo>
                  <a:cubicBezTo>
                    <a:pt x="2809" y="0"/>
                    <a:pt x="2640" y="71"/>
                    <a:pt x="2517" y="240"/>
                  </a:cubicBezTo>
                  <a:lnTo>
                    <a:pt x="287" y="3345"/>
                  </a:lnTo>
                  <a:cubicBezTo>
                    <a:pt x="1" y="3743"/>
                    <a:pt x="375" y="4124"/>
                    <a:pt x="766" y="4124"/>
                  </a:cubicBezTo>
                  <a:cubicBezTo>
                    <a:pt x="936" y="4124"/>
                    <a:pt x="1109" y="4053"/>
                    <a:pt x="1233" y="3880"/>
                  </a:cubicBezTo>
                  <a:lnTo>
                    <a:pt x="3463" y="794"/>
                  </a:lnTo>
                  <a:cubicBezTo>
                    <a:pt x="3751" y="392"/>
                    <a:pt x="3371" y="0"/>
                    <a:pt x="2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2"/>
            <p:cNvSpPr/>
            <p:nvPr/>
          </p:nvSpPr>
          <p:spPr>
            <a:xfrm>
              <a:off x="4241696" y="379999"/>
              <a:ext cx="116857" cy="142430"/>
            </a:xfrm>
            <a:custGeom>
              <a:avLst/>
              <a:gdLst/>
              <a:ahLst/>
              <a:cxnLst/>
              <a:rect l="l" t="t" r="r" b="b"/>
              <a:pathLst>
                <a:path w="3578" h="4361" extrusionOk="0">
                  <a:moveTo>
                    <a:pt x="2827" y="1"/>
                  </a:moveTo>
                  <a:cubicBezTo>
                    <a:pt x="2666" y="1"/>
                    <a:pt x="2508" y="80"/>
                    <a:pt x="2410" y="271"/>
                  </a:cubicBezTo>
                  <a:cubicBezTo>
                    <a:pt x="1839" y="1395"/>
                    <a:pt x="1143" y="2430"/>
                    <a:pt x="340" y="3394"/>
                  </a:cubicBezTo>
                  <a:cubicBezTo>
                    <a:pt x="0" y="3815"/>
                    <a:pt x="364" y="4360"/>
                    <a:pt x="762" y="4360"/>
                  </a:cubicBezTo>
                  <a:cubicBezTo>
                    <a:pt x="886" y="4360"/>
                    <a:pt x="1014" y="4307"/>
                    <a:pt x="1125" y="4179"/>
                  </a:cubicBezTo>
                  <a:cubicBezTo>
                    <a:pt x="1981" y="3144"/>
                    <a:pt x="2731" y="2020"/>
                    <a:pt x="3355" y="824"/>
                  </a:cubicBezTo>
                  <a:cubicBezTo>
                    <a:pt x="3578" y="404"/>
                    <a:pt x="3192" y="1"/>
                    <a:pt x="28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2"/>
            <p:cNvSpPr/>
            <p:nvPr/>
          </p:nvSpPr>
          <p:spPr>
            <a:xfrm>
              <a:off x="4007590" y="445875"/>
              <a:ext cx="165684" cy="160753"/>
            </a:xfrm>
            <a:custGeom>
              <a:avLst/>
              <a:gdLst/>
              <a:ahLst/>
              <a:cxnLst/>
              <a:rect l="l" t="t" r="r" b="b"/>
              <a:pathLst>
                <a:path w="5073" h="4922" extrusionOk="0">
                  <a:moveTo>
                    <a:pt x="3814" y="1"/>
                  </a:moveTo>
                  <a:cubicBezTo>
                    <a:pt x="3634" y="1"/>
                    <a:pt x="3449" y="60"/>
                    <a:pt x="3279" y="199"/>
                  </a:cubicBezTo>
                  <a:cubicBezTo>
                    <a:pt x="2119" y="1198"/>
                    <a:pt x="1138" y="2376"/>
                    <a:pt x="371" y="3696"/>
                  </a:cubicBezTo>
                  <a:cubicBezTo>
                    <a:pt x="1" y="4326"/>
                    <a:pt x="570" y="4921"/>
                    <a:pt x="1127" y="4921"/>
                  </a:cubicBezTo>
                  <a:cubicBezTo>
                    <a:pt x="1375" y="4921"/>
                    <a:pt x="1621" y="4803"/>
                    <a:pt x="1780" y="4517"/>
                  </a:cubicBezTo>
                  <a:cubicBezTo>
                    <a:pt x="2476" y="3322"/>
                    <a:pt x="3386" y="2251"/>
                    <a:pt x="4439" y="1359"/>
                  </a:cubicBezTo>
                  <a:cubicBezTo>
                    <a:pt x="5072" y="824"/>
                    <a:pt x="4484" y="1"/>
                    <a:pt x="3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2"/>
            <p:cNvSpPr/>
            <p:nvPr/>
          </p:nvSpPr>
          <p:spPr>
            <a:xfrm>
              <a:off x="4086104" y="271209"/>
              <a:ext cx="105524" cy="110587"/>
            </a:xfrm>
            <a:custGeom>
              <a:avLst/>
              <a:gdLst/>
              <a:ahLst/>
              <a:cxnLst/>
              <a:rect l="l" t="t" r="r" b="b"/>
              <a:pathLst>
                <a:path w="3231" h="3386" extrusionOk="0">
                  <a:moveTo>
                    <a:pt x="2254" y="1"/>
                  </a:moveTo>
                  <a:cubicBezTo>
                    <a:pt x="1976" y="1"/>
                    <a:pt x="1709" y="140"/>
                    <a:pt x="1553" y="391"/>
                  </a:cubicBezTo>
                  <a:lnTo>
                    <a:pt x="251" y="2175"/>
                  </a:lnTo>
                  <a:cubicBezTo>
                    <a:pt x="1" y="2532"/>
                    <a:pt x="197" y="3085"/>
                    <a:pt x="554" y="3281"/>
                  </a:cubicBezTo>
                  <a:cubicBezTo>
                    <a:pt x="684" y="3352"/>
                    <a:pt x="823" y="3386"/>
                    <a:pt x="960" y="3386"/>
                  </a:cubicBezTo>
                  <a:cubicBezTo>
                    <a:pt x="1237" y="3386"/>
                    <a:pt x="1505" y="3247"/>
                    <a:pt x="1660" y="2996"/>
                  </a:cubicBezTo>
                  <a:lnTo>
                    <a:pt x="2963" y="1211"/>
                  </a:lnTo>
                  <a:cubicBezTo>
                    <a:pt x="3230" y="872"/>
                    <a:pt x="3016" y="319"/>
                    <a:pt x="2659" y="105"/>
                  </a:cubicBezTo>
                  <a:cubicBezTo>
                    <a:pt x="2530" y="34"/>
                    <a:pt x="2391" y="1"/>
                    <a:pt x="22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2"/>
            <p:cNvSpPr/>
            <p:nvPr/>
          </p:nvSpPr>
          <p:spPr>
            <a:xfrm>
              <a:off x="4343432" y="100920"/>
              <a:ext cx="149877" cy="157487"/>
            </a:xfrm>
            <a:custGeom>
              <a:avLst/>
              <a:gdLst/>
              <a:ahLst/>
              <a:cxnLst/>
              <a:rect l="l" t="t" r="r" b="b"/>
              <a:pathLst>
                <a:path w="4589" h="4822" extrusionOk="0">
                  <a:moveTo>
                    <a:pt x="3512" y="0"/>
                  </a:moveTo>
                  <a:cubicBezTo>
                    <a:pt x="3373" y="0"/>
                    <a:pt x="3226" y="49"/>
                    <a:pt x="3077" y="163"/>
                  </a:cubicBezTo>
                  <a:cubicBezTo>
                    <a:pt x="1864" y="1037"/>
                    <a:pt x="918" y="2214"/>
                    <a:pt x="294" y="3571"/>
                  </a:cubicBezTo>
                  <a:cubicBezTo>
                    <a:pt x="1" y="4230"/>
                    <a:pt x="568" y="4822"/>
                    <a:pt x="1093" y="4822"/>
                  </a:cubicBezTo>
                  <a:cubicBezTo>
                    <a:pt x="1335" y="4822"/>
                    <a:pt x="1568" y="4696"/>
                    <a:pt x="1703" y="4391"/>
                  </a:cubicBezTo>
                  <a:cubicBezTo>
                    <a:pt x="2185" y="3285"/>
                    <a:pt x="2935" y="2322"/>
                    <a:pt x="3898" y="1572"/>
                  </a:cubicBezTo>
                  <a:cubicBezTo>
                    <a:pt x="4588" y="1058"/>
                    <a:pt x="4154" y="0"/>
                    <a:pt x="3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2"/>
            <p:cNvSpPr/>
            <p:nvPr/>
          </p:nvSpPr>
          <p:spPr>
            <a:xfrm>
              <a:off x="4115662" y="602969"/>
              <a:ext cx="140079" cy="144782"/>
            </a:xfrm>
            <a:custGeom>
              <a:avLst/>
              <a:gdLst/>
              <a:ahLst/>
              <a:cxnLst/>
              <a:rect l="l" t="t" r="r" b="b"/>
              <a:pathLst>
                <a:path w="4289" h="4433" extrusionOk="0">
                  <a:moveTo>
                    <a:pt x="3392" y="1"/>
                  </a:moveTo>
                  <a:cubicBezTo>
                    <a:pt x="3178" y="1"/>
                    <a:pt x="2960" y="92"/>
                    <a:pt x="2771" y="242"/>
                  </a:cubicBezTo>
                  <a:cubicBezTo>
                    <a:pt x="1772" y="1045"/>
                    <a:pt x="934" y="2044"/>
                    <a:pt x="345" y="3204"/>
                  </a:cubicBezTo>
                  <a:cubicBezTo>
                    <a:pt x="0" y="3844"/>
                    <a:pt x="572" y="4433"/>
                    <a:pt x="1118" y="4433"/>
                  </a:cubicBezTo>
                  <a:cubicBezTo>
                    <a:pt x="1364" y="4433"/>
                    <a:pt x="1605" y="4313"/>
                    <a:pt x="1754" y="4025"/>
                  </a:cubicBezTo>
                  <a:cubicBezTo>
                    <a:pt x="2290" y="3008"/>
                    <a:pt x="3039" y="2098"/>
                    <a:pt x="3931" y="1384"/>
                  </a:cubicBezTo>
                  <a:cubicBezTo>
                    <a:pt x="4288" y="1117"/>
                    <a:pt x="4217" y="528"/>
                    <a:pt x="3931" y="242"/>
                  </a:cubicBezTo>
                  <a:cubicBezTo>
                    <a:pt x="3771" y="74"/>
                    <a:pt x="3583" y="1"/>
                    <a:pt x="3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2"/>
            <p:cNvSpPr/>
            <p:nvPr/>
          </p:nvSpPr>
          <p:spPr>
            <a:xfrm>
              <a:off x="4323379" y="471415"/>
              <a:ext cx="138936" cy="143149"/>
            </a:xfrm>
            <a:custGeom>
              <a:avLst/>
              <a:gdLst/>
              <a:ahLst/>
              <a:cxnLst/>
              <a:rect l="l" t="t" r="r" b="b"/>
              <a:pathLst>
                <a:path w="4254" h="4383" extrusionOk="0">
                  <a:moveTo>
                    <a:pt x="3087" y="0"/>
                  </a:moveTo>
                  <a:cubicBezTo>
                    <a:pt x="2835" y="0"/>
                    <a:pt x="2583" y="107"/>
                    <a:pt x="2407" y="363"/>
                  </a:cubicBezTo>
                  <a:lnTo>
                    <a:pt x="426" y="3200"/>
                  </a:lnTo>
                  <a:cubicBezTo>
                    <a:pt x="1" y="3800"/>
                    <a:pt x="566" y="4383"/>
                    <a:pt x="1151" y="4383"/>
                  </a:cubicBezTo>
                  <a:cubicBezTo>
                    <a:pt x="1401" y="4383"/>
                    <a:pt x="1654" y="4277"/>
                    <a:pt x="1836" y="4020"/>
                  </a:cubicBezTo>
                  <a:lnTo>
                    <a:pt x="3816" y="1184"/>
                  </a:lnTo>
                  <a:cubicBezTo>
                    <a:pt x="4254" y="583"/>
                    <a:pt x="3675" y="0"/>
                    <a:pt x="30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2"/>
            <p:cNvSpPr/>
            <p:nvPr/>
          </p:nvSpPr>
          <p:spPr>
            <a:xfrm>
              <a:off x="4409699" y="627595"/>
              <a:ext cx="139034" cy="143247"/>
            </a:xfrm>
            <a:custGeom>
              <a:avLst/>
              <a:gdLst/>
              <a:ahLst/>
              <a:cxnLst/>
              <a:rect l="l" t="t" r="r" b="b"/>
              <a:pathLst>
                <a:path w="4257" h="4386" extrusionOk="0">
                  <a:moveTo>
                    <a:pt x="3107" y="0"/>
                  </a:moveTo>
                  <a:cubicBezTo>
                    <a:pt x="2857" y="0"/>
                    <a:pt x="2604" y="106"/>
                    <a:pt x="2422" y="363"/>
                  </a:cubicBezTo>
                  <a:lnTo>
                    <a:pt x="424" y="3200"/>
                  </a:lnTo>
                  <a:cubicBezTo>
                    <a:pt x="0" y="3810"/>
                    <a:pt x="569" y="4386"/>
                    <a:pt x="1157" y="4386"/>
                  </a:cubicBezTo>
                  <a:cubicBezTo>
                    <a:pt x="1411" y="4386"/>
                    <a:pt x="1668" y="4279"/>
                    <a:pt x="1851" y="4020"/>
                  </a:cubicBezTo>
                  <a:lnTo>
                    <a:pt x="3832" y="1183"/>
                  </a:lnTo>
                  <a:cubicBezTo>
                    <a:pt x="4257" y="583"/>
                    <a:pt x="3692" y="0"/>
                    <a:pt x="3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2"/>
            <p:cNvSpPr/>
            <p:nvPr/>
          </p:nvSpPr>
          <p:spPr>
            <a:xfrm>
              <a:off x="4472570" y="191127"/>
              <a:ext cx="139099" cy="143149"/>
            </a:xfrm>
            <a:custGeom>
              <a:avLst/>
              <a:gdLst/>
              <a:ahLst/>
              <a:cxnLst/>
              <a:rect l="l" t="t" r="r" b="b"/>
              <a:pathLst>
                <a:path w="4259" h="4383" extrusionOk="0">
                  <a:moveTo>
                    <a:pt x="3095" y="0"/>
                  </a:moveTo>
                  <a:cubicBezTo>
                    <a:pt x="2843" y="0"/>
                    <a:pt x="2588" y="106"/>
                    <a:pt x="2406" y="362"/>
                  </a:cubicBezTo>
                  <a:lnTo>
                    <a:pt x="426" y="3199"/>
                  </a:lnTo>
                  <a:cubicBezTo>
                    <a:pt x="1" y="3800"/>
                    <a:pt x="566" y="4382"/>
                    <a:pt x="1151" y="4382"/>
                  </a:cubicBezTo>
                  <a:cubicBezTo>
                    <a:pt x="1401" y="4382"/>
                    <a:pt x="1654" y="4276"/>
                    <a:pt x="1835" y="4020"/>
                  </a:cubicBezTo>
                  <a:lnTo>
                    <a:pt x="3834" y="1183"/>
                  </a:lnTo>
                  <a:cubicBezTo>
                    <a:pt x="4259" y="583"/>
                    <a:pt x="3685" y="0"/>
                    <a:pt x="30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4204268" y="88411"/>
              <a:ext cx="123847" cy="134135"/>
            </a:xfrm>
            <a:custGeom>
              <a:avLst/>
              <a:gdLst/>
              <a:ahLst/>
              <a:cxnLst/>
              <a:rect l="l" t="t" r="r" b="b"/>
              <a:pathLst>
                <a:path w="3792" h="4107" extrusionOk="0">
                  <a:moveTo>
                    <a:pt x="2654" y="0"/>
                  </a:moveTo>
                  <a:cubicBezTo>
                    <a:pt x="2404" y="0"/>
                    <a:pt x="2154" y="113"/>
                    <a:pt x="1985" y="385"/>
                  </a:cubicBezTo>
                  <a:lnTo>
                    <a:pt x="397" y="2901"/>
                  </a:lnTo>
                  <a:cubicBezTo>
                    <a:pt x="1" y="3521"/>
                    <a:pt x="569" y="4106"/>
                    <a:pt x="1139" y="4106"/>
                  </a:cubicBezTo>
                  <a:cubicBezTo>
                    <a:pt x="1388" y="4106"/>
                    <a:pt x="1638" y="3994"/>
                    <a:pt x="1807" y="3722"/>
                  </a:cubicBezTo>
                  <a:lnTo>
                    <a:pt x="3395" y="1206"/>
                  </a:lnTo>
                  <a:cubicBezTo>
                    <a:pt x="3792" y="586"/>
                    <a:pt x="3223" y="0"/>
                    <a:pt x="2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4023168" y="162451"/>
              <a:ext cx="122998" cy="129399"/>
            </a:xfrm>
            <a:custGeom>
              <a:avLst/>
              <a:gdLst/>
              <a:ahLst/>
              <a:cxnLst/>
              <a:rect l="l" t="t" r="r" b="b"/>
              <a:pathLst>
                <a:path w="3766" h="3962" extrusionOk="0">
                  <a:moveTo>
                    <a:pt x="2882" y="0"/>
                  </a:moveTo>
                  <a:cubicBezTo>
                    <a:pt x="2673" y="0"/>
                    <a:pt x="2463" y="81"/>
                    <a:pt x="2303" y="241"/>
                  </a:cubicBezTo>
                  <a:lnTo>
                    <a:pt x="322" y="2561"/>
                  </a:lnTo>
                  <a:cubicBezTo>
                    <a:pt x="1" y="2900"/>
                    <a:pt x="1" y="3399"/>
                    <a:pt x="322" y="3721"/>
                  </a:cubicBezTo>
                  <a:cubicBezTo>
                    <a:pt x="483" y="3881"/>
                    <a:pt x="688" y="3961"/>
                    <a:pt x="895" y="3961"/>
                  </a:cubicBezTo>
                  <a:cubicBezTo>
                    <a:pt x="1103" y="3961"/>
                    <a:pt x="1312" y="3881"/>
                    <a:pt x="1482" y="3721"/>
                  </a:cubicBezTo>
                  <a:lnTo>
                    <a:pt x="3462" y="1401"/>
                  </a:lnTo>
                  <a:cubicBezTo>
                    <a:pt x="3766" y="1062"/>
                    <a:pt x="3766" y="562"/>
                    <a:pt x="3462" y="241"/>
                  </a:cubicBezTo>
                  <a:cubicBezTo>
                    <a:pt x="3302" y="81"/>
                    <a:pt x="3092" y="0"/>
                    <a:pt x="28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9" name="Google Shape;979;p32"/>
          <p:cNvSpPr/>
          <p:nvPr/>
        </p:nvSpPr>
        <p:spPr>
          <a:xfrm rot="-1115338">
            <a:off x="7522116" y="3390972"/>
            <a:ext cx="4779214" cy="1852171"/>
          </a:xfrm>
          <a:custGeom>
            <a:avLst/>
            <a:gdLst/>
            <a:ahLst/>
            <a:cxnLst/>
            <a:rect l="l" t="t" r="r" b="b"/>
            <a:pathLst>
              <a:path w="369334" h="96679" extrusionOk="0">
                <a:moveTo>
                  <a:pt x="263831" y="0"/>
                </a:moveTo>
                <a:cubicBezTo>
                  <a:pt x="244577" y="0"/>
                  <a:pt x="228205" y="8705"/>
                  <a:pt x="210095" y="8705"/>
                </a:cubicBezTo>
                <a:cubicBezTo>
                  <a:pt x="203509" y="8705"/>
                  <a:pt x="196694" y="7554"/>
                  <a:pt x="189426" y="4415"/>
                </a:cubicBezTo>
                <a:cubicBezTo>
                  <a:pt x="184718" y="2378"/>
                  <a:pt x="179930" y="1495"/>
                  <a:pt x="175058" y="1495"/>
                </a:cubicBezTo>
                <a:cubicBezTo>
                  <a:pt x="143264" y="1495"/>
                  <a:pt x="107921" y="39109"/>
                  <a:pt x="67883" y="39109"/>
                </a:cubicBezTo>
                <a:cubicBezTo>
                  <a:pt x="62780" y="39109"/>
                  <a:pt x="57600" y="38498"/>
                  <a:pt x="52341" y="37120"/>
                </a:cubicBezTo>
                <a:cubicBezTo>
                  <a:pt x="47790" y="35927"/>
                  <a:pt x="43651" y="35382"/>
                  <a:pt x="39889" y="35382"/>
                </a:cubicBezTo>
                <a:cubicBezTo>
                  <a:pt x="1" y="35382"/>
                  <a:pt x="2400" y="96679"/>
                  <a:pt x="2400" y="96679"/>
                </a:cubicBezTo>
                <a:lnTo>
                  <a:pt x="367639" y="95572"/>
                </a:lnTo>
                <a:lnTo>
                  <a:pt x="369334" y="74233"/>
                </a:lnTo>
                <a:cubicBezTo>
                  <a:pt x="369334" y="74233"/>
                  <a:pt x="351152" y="46826"/>
                  <a:pt x="303031" y="13461"/>
                </a:cubicBezTo>
                <a:cubicBezTo>
                  <a:pt x="288221" y="3196"/>
                  <a:pt x="275497" y="0"/>
                  <a:pt x="263831" y="0"/>
                </a:cubicBezTo>
                <a:close/>
              </a:path>
            </a:pathLst>
          </a:custGeom>
          <a:solidFill>
            <a:srgbClr val="FCE8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32"/>
          <p:cNvSpPr/>
          <p:nvPr/>
        </p:nvSpPr>
        <p:spPr>
          <a:xfrm rot="6111352">
            <a:off x="787933" y="4106111"/>
            <a:ext cx="2263685" cy="2892219"/>
          </a:xfrm>
          <a:custGeom>
            <a:avLst/>
            <a:gdLst/>
            <a:ahLst/>
            <a:cxnLst/>
            <a:rect l="l" t="t" r="r" b="b"/>
            <a:pathLst>
              <a:path w="234000" h="207519" extrusionOk="0">
                <a:moveTo>
                  <a:pt x="66638" y="1"/>
                </a:moveTo>
                <a:cubicBezTo>
                  <a:pt x="33816" y="1"/>
                  <a:pt x="1" y="77942"/>
                  <a:pt x="21774" y="125047"/>
                </a:cubicBezTo>
                <a:cubicBezTo>
                  <a:pt x="43821" y="172592"/>
                  <a:pt x="52625" y="198160"/>
                  <a:pt x="137149" y="206965"/>
                </a:cubicBezTo>
                <a:cubicBezTo>
                  <a:pt x="140739" y="207339"/>
                  <a:pt x="144179" y="207519"/>
                  <a:pt x="147477" y="207519"/>
                </a:cubicBezTo>
                <a:cubicBezTo>
                  <a:pt x="221829" y="207519"/>
                  <a:pt x="223659" y="115922"/>
                  <a:pt x="228717" y="88067"/>
                </a:cubicBezTo>
                <a:cubicBezTo>
                  <a:pt x="234000" y="59047"/>
                  <a:pt x="187300" y="5304"/>
                  <a:pt x="67558" y="21"/>
                </a:cubicBezTo>
                <a:cubicBezTo>
                  <a:pt x="67251" y="7"/>
                  <a:pt x="66945" y="1"/>
                  <a:pt x="6663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32"/>
          <p:cNvSpPr/>
          <p:nvPr/>
        </p:nvSpPr>
        <p:spPr>
          <a:xfrm rot="1307719" flipH="1">
            <a:off x="-2379471" y="4272343"/>
            <a:ext cx="6450802" cy="1960540"/>
          </a:xfrm>
          <a:custGeom>
            <a:avLst/>
            <a:gdLst/>
            <a:ahLst/>
            <a:cxnLst/>
            <a:rect l="l" t="t" r="r" b="b"/>
            <a:pathLst>
              <a:path w="369334" h="96679" extrusionOk="0">
                <a:moveTo>
                  <a:pt x="263831" y="0"/>
                </a:moveTo>
                <a:cubicBezTo>
                  <a:pt x="244577" y="0"/>
                  <a:pt x="228205" y="8705"/>
                  <a:pt x="210095" y="8705"/>
                </a:cubicBezTo>
                <a:cubicBezTo>
                  <a:pt x="203509" y="8705"/>
                  <a:pt x="196694" y="7554"/>
                  <a:pt x="189426" y="4415"/>
                </a:cubicBezTo>
                <a:cubicBezTo>
                  <a:pt x="184718" y="2378"/>
                  <a:pt x="179930" y="1495"/>
                  <a:pt x="175058" y="1495"/>
                </a:cubicBezTo>
                <a:cubicBezTo>
                  <a:pt x="143264" y="1495"/>
                  <a:pt x="107921" y="39109"/>
                  <a:pt x="67883" y="39109"/>
                </a:cubicBezTo>
                <a:cubicBezTo>
                  <a:pt x="62780" y="39109"/>
                  <a:pt x="57600" y="38498"/>
                  <a:pt x="52341" y="37120"/>
                </a:cubicBezTo>
                <a:cubicBezTo>
                  <a:pt x="47790" y="35927"/>
                  <a:pt x="43651" y="35382"/>
                  <a:pt x="39889" y="35382"/>
                </a:cubicBezTo>
                <a:cubicBezTo>
                  <a:pt x="1" y="35382"/>
                  <a:pt x="2400" y="96679"/>
                  <a:pt x="2400" y="96679"/>
                </a:cubicBezTo>
                <a:lnTo>
                  <a:pt x="367639" y="95572"/>
                </a:lnTo>
                <a:lnTo>
                  <a:pt x="369334" y="74233"/>
                </a:lnTo>
                <a:cubicBezTo>
                  <a:pt x="369334" y="74233"/>
                  <a:pt x="351152" y="46826"/>
                  <a:pt x="303031" y="13461"/>
                </a:cubicBezTo>
                <a:cubicBezTo>
                  <a:pt x="288221" y="3196"/>
                  <a:pt x="275497" y="0"/>
                  <a:pt x="263831" y="0"/>
                </a:cubicBezTo>
                <a:close/>
              </a:path>
            </a:pathLst>
          </a:custGeom>
          <a:solidFill>
            <a:srgbClr val="FFF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2" name="Google Shape;982;p32"/>
          <p:cNvGrpSpPr/>
          <p:nvPr/>
        </p:nvGrpSpPr>
        <p:grpSpPr>
          <a:xfrm rot="-1392027" flipH="1">
            <a:off x="1146138" y="4270945"/>
            <a:ext cx="469354" cy="333866"/>
            <a:chOff x="8325307" y="4510216"/>
            <a:chExt cx="581087" cy="413345"/>
          </a:xfrm>
        </p:grpSpPr>
        <p:sp>
          <p:nvSpPr>
            <p:cNvPr id="983" name="Google Shape;983;p32"/>
            <p:cNvSpPr/>
            <p:nvPr/>
          </p:nvSpPr>
          <p:spPr>
            <a:xfrm>
              <a:off x="8602166" y="4638145"/>
              <a:ext cx="133416" cy="108497"/>
            </a:xfrm>
            <a:custGeom>
              <a:avLst/>
              <a:gdLst/>
              <a:ahLst/>
              <a:cxnLst/>
              <a:rect l="l" t="t" r="r" b="b"/>
              <a:pathLst>
                <a:path w="4085" h="3322" extrusionOk="0">
                  <a:moveTo>
                    <a:pt x="2876" y="1"/>
                  </a:moveTo>
                  <a:cubicBezTo>
                    <a:pt x="2694" y="1"/>
                    <a:pt x="2508" y="70"/>
                    <a:pt x="2344" y="234"/>
                  </a:cubicBezTo>
                  <a:lnTo>
                    <a:pt x="595" y="1929"/>
                  </a:lnTo>
                  <a:cubicBezTo>
                    <a:pt x="0" y="2496"/>
                    <a:pt x="565" y="3321"/>
                    <a:pt x="1206" y="3321"/>
                  </a:cubicBezTo>
                  <a:cubicBezTo>
                    <a:pt x="1391" y="3321"/>
                    <a:pt x="1583" y="3252"/>
                    <a:pt x="1755" y="3088"/>
                  </a:cubicBezTo>
                  <a:lnTo>
                    <a:pt x="3504" y="1393"/>
                  </a:lnTo>
                  <a:cubicBezTo>
                    <a:pt x="4085" y="826"/>
                    <a:pt x="3507" y="1"/>
                    <a:pt x="287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2"/>
            <p:cNvSpPr/>
            <p:nvPr/>
          </p:nvSpPr>
          <p:spPr>
            <a:xfrm>
              <a:off x="8433118" y="4769863"/>
              <a:ext cx="184039" cy="153698"/>
            </a:xfrm>
            <a:custGeom>
              <a:avLst/>
              <a:gdLst/>
              <a:ahLst/>
              <a:cxnLst/>
              <a:rect l="l" t="t" r="r" b="b"/>
              <a:pathLst>
                <a:path w="5635" h="4706" extrusionOk="0">
                  <a:moveTo>
                    <a:pt x="4429" y="0"/>
                  </a:moveTo>
                  <a:cubicBezTo>
                    <a:pt x="4244" y="0"/>
                    <a:pt x="4052" y="69"/>
                    <a:pt x="3880" y="233"/>
                  </a:cubicBezTo>
                  <a:lnTo>
                    <a:pt x="597" y="3320"/>
                  </a:lnTo>
                  <a:cubicBezTo>
                    <a:pt x="0" y="3889"/>
                    <a:pt x="569" y="4705"/>
                    <a:pt x="1212" y="4705"/>
                  </a:cubicBezTo>
                  <a:cubicBezTo>
                    <a:pt x="1396" y="4705"/>
                    <a:pt x="1586" y="4638"/>
                    <a:pt x="1757" y="4480"/>
                  </a:cubicBezTo>
                  <a:lnTo>
                    <a:pt x="5040" y="1393"/>
                  </a:lnTo>
                  <a:cubicBezTo>
                    <a:pt x="5635" y="825"/>
                    <a:pt x="5070" y="0"/>
                    <a:pt x="442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2"/>
            <p:cNvSpPr/>
            <p:nvPr/>
          </p:nvSpPr>
          <p:spPr>
            <a:xfrm>
              <a:off x="8597103" y="4768850"/>
              <a:ext cx="144553" cy="119242"/>
            </a:xfrm>
            <a:custGeom>
              <a:avLst/>
              <a:gdLst/>
              <a:ahLst/>
              <a:cxnLst/>
              <a:rect l="l" t="t" r="r" b="b"/>
              <a:pathLst>
                <a:path w="4426" h="3651" extrusionOk="0">
                  <a:moveTo>
                    <a:pt x="3531" y="0"/>
                  </a:moveTo>
                  <a:cubicBezTo>
                    <a:pt x="3317" y="0"/>
                    <a:pt x="3098" y="87"/>
                    <a:pt x="2909" y="228"/>
                  </a:cubicBezTo>
                  <a:lnTo>
                    <a:pt x="358" y="2262"/>
                  </a:lnTo>
                  <a:cubicBezTo>
                    <a:pt x="1" y="2530"/>
                    <a:pt x="72" y="3137"/>
                    <a:pt x="358" y="3422"/>
                  </a:cubicBezTo>
                  <a:cubicBezTo>
                    <a:pt x="517" y="3582"/>
                    <a:pt x="705" y="3650"/>
                    <a:pt x="895" y="3650"/>
                  </a:cubicBezTo>
                  <a:cubicBezTo>
                    <a:pt x="1110" y="3650"/>
                    <a:pt x="1329" y="3564"/>
                    <a:pt x="1517" y="3422"/>
                  </a:cubicBezTo>
                  <a:lnTo>
                    <a:pt x="4069" y="1388"/>
                  </a:lnTo>
                  <a:cubicBezTo>
                    <a:pt x="4426" y="1121"/>
                    <a:pt x="4354" y="532"/>
                    <a:pt x="4069" y="228"/>
                  </a:cubicBezTo>
                  <a:cubicBezTo>
                    <a:pt x="3909" y="69"/>
                    <a:pt x="3722" y="0"/>
                    <a:pt x="353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2"/>
            <p:cNvSpPr/>
            <p:nvPr/>
          </p:nvSpPr>
          <p:spPr>
            <a:xfrm>
              <a:off x="8472408" y="4569004"/>
              <a:ext cx="135800" cy="110456"/>
            </a:xfrm>
            <a:custGeom>
              <a:avLst/>
              <a:gdLst/>
              <a:ahLst/>
              <a:cxnLst/>
              <a:rect l="l" t="t" r="r" b="b"/>
              <a:pathLst>
                <a:path w="4158" h="3382" extrusionOk="0">
                  <a:moveTo>
                    <a:pt x="3204" y="0"/>
                  </a:moveTo>
                  <a:cubicBezTo>
                    <a:pt x="3072" y="0"/>
                    <a:pt x="2943" y="37"/>
                    <a:pt x="2837" y="120"/>
                  </a:cubicBezTo>
                  <a:lnTo>
                    <a:pt x="518" y="1851"/>
                  </a:lnTo>
                  <a:cubicBezTo>
                    <a:pt x="125" y="2101"/>
                    <a:pt x="1" y="2583"/>
                    <a:pt x="215" y="2975"/>
                  </a:cubicBezTo>
                  <a:cubicBezTo>
                    <a:pt x="349" y="3208"/>
                    <a:pt x="660" y="3381"/>
                    <a:pt x="957" y="3381"/>
                  </a:cubicBezTo>
                  <a:cubicBezTo>
                    <a:pt x="1093" y="3381"/>
                    <a:pt x="1227" y="3345"/>
                    <a:pt x="1339" y="3261"/>
                  </a:cubicBezTo>
                  <a:lnTo>
                    <a:pt x="3658" y="1530"/>
                  </a:lnTo>
                  <a:cubicBezTo>
                    <a:pt x="4033" y="1280"/>
                    <a:pt x="4158" y="798"/>
                    <a:pt x="3944" y="424"/>
                  </a:cubicBezTo>
                  <a:cubicBezTo>
                    <a:pt x="3809" y="178"/>
                    <a:pt x="3496" y="0"/>
                    <a:pt x="3204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2"/>
            <p:cNvSpPr/>
            <p:nvPr/>
          </p:nvSpPr>
          <p:spPr>
            <a:xfrm>
              <a:off x="8715920" y="4510216"/>
              <a:ext cx="144847" cy="131489"/>
            </a:xfrm>
            <a:custGeom>
              <a:avLst/>
              <a:gdLst/>
              <a:ahLst/>
              <a:cxnLst/>
              <a:rect l="l" t="t" r="r" b="b"/>
              <a:pathLst>
                <a:path w="4435" h="4026" extrusionOk="0">
                  <a:moveTo>
                    <a:pt x="3316" y="0"/>
                  </a:moveTo>
                  <a:cubicBezTo>
                    <a:pt x="3072" y="0"/>
                    <a:pt x="2833" y="118"/>
                    <a:pt x="2679" y="404"/>
                  </a:cubicBezTo>
                  <a:cubicBezTo>
                    <a:pt x="2233" y="1260"/>
                    <a:pt x="1555" y="1974"/>
                    <a:pt x="752" y="2473"/>
                  </a:cubicBezTo>
                  <a:cubicBezTo>
                    <a:pt x="1" y="2939"/>
                    <a:pt x="452" y="4026"/>
                    <a:pt x="1157" y="4026"/>
                  </a:cubicBezTo>
                  <a:cubicBezTo>
                    <a:pt x="1289" y="4026"/>
                    <a:pt x="1430" y="3988"/>
                    <a:pt x="1573" y="3901"/>
                  </a:cubicBezTo>
                  <a:cubicBezTo>
                    <a:pt x="2626" y="3241"/>
                    <a:pt x="3500" y="2331"/>
                    <a:pt x="4089" y="1242"/>
                  </a:cubicBezTo>
                  <a:cubicBezTo>
                    <a:pt x="4435" y="600"/>
                    <a:pt x="3865" y="0"/>
                    <a:pt x="331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2"/>
            <p:cNvSpPr/>
            <p:nvPr/>
          </p:nvSpPr>
          <p:spPr>
            <a:xfrm>
              <a:off x="8772847" y="4659994"/>
              <a:ext cx="133547" cy="112024"/>
            </a:xfrm>
            <a:custGeom>
              <a:avLst/>
              <a:gdLst/>
              <a:ahLst/>
              <a:cxnLst/>
              <a:rect l="l" t="t" r="r" b="b"/>
              <a:pathLst>
                <a:path w="4089" h="3430" extrusionOk="0">
                  <a:moveTo>
                    <a:pt x="2910" y="0"/>
                  </a:moveTo>
                  <a:cubicBezTo>
                    <a:pt x="2725" y="0"/>
                    <a:pt x="2534" y="72"/>
                    <a:pt x="2364" y="243"/>
                  </a:cubicBezTo>
                  <a:lnTo>
                    <a:pt x="579" y="2027"/>
                  </a:lnTo>
                  <a:cubicBezTo>
                    <a:pt x="1" y="2606"/>
                    <a:pt x="550" y="3429"/>
                    <a:pt x="1183" y="3429"/>
                  </a:cubicBezTo>
                  <a:cubicBezTo>
                    <a:pt x="1370" y="3429"/>
                    <a:pt x="1564" y="3357"/>
                    <a:pt x="1739" y="3187"/>
                  </a:cubicBezTo>
                  <a:lnTo>
                    <a:pt x="3523" y="1402"/>
                  </a:lnTo>
                  <a:cubicBezTo>
                    <a:pt x="4088" y="824"/>
                    <a:pt x="3536" y="0"/>
                    <a:pt x="291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2"/>
            <p:cNvSpPr/>
            <p:nvPr/>
          </p:nvSpPr>
          <p:spPr>
            <a:xfrm>
              <a:off x="8325307" y="4735798"/>
              <a:ext cx="132992" cy="112546"/>
            </a:xfrm>
            <a:custGeom>
              <a:avLst/>
              <a:gdLst/>
              <a:ahLst/>
              <a:cxnLst/>
              <a:rect l="l" t="t" r="r" b="b"/>
              <a:pathLst>
                <a:path w="4072" h="3446" extrusionOk="0">
                  <a:moveTo>
                    <a:pt x="2880" y="1"/>
                  </a:moveTo>
                  <a:cubicBezTo>
                    <a:pt x="2698" y="1"/>
                    <a:pt x="2511" y="72"/>
                    <a:pt x="2346" y="241"/>
                  </a:cubicBezTo>
                  <a:lnTo>
                    <a:pt x="579" y="2043"/>
                  </a:lnTo>
                  <a:cubicBezTo>
                    <a:pt x="0" y="2622"/>
                    <a:pt x="560" y="3445"/>
                    <a:pt x="1190" y="3445"/>
                  </a:cubicBezTo>
                  <a:cubicBezTo>
                    <a:pt x="1376" y="3445"/>
                    <a:pt x="1568" y="3374"/>
                    <a:pt x="1739" y="3203"/>
                  </a:cubicBezTo>
                  <a:lnTo>
                    <a:pt x="3505" y="1401"/>
                  </a:lnTo>
                  <a:cubicBezTo>
                    <a:pt x="4072" y="835"/>
                    <a:pt x="3505" y="1"/>
                    <a:pt x="288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CAEAEF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/>
          <p:nvPr/>
        </p:nvSpPr>
        <p:spPr>
          <a:xfrm rot="326270">
            <a:off x="-5562538" y="-2263148"/>
            <a:ext cx="12098509" cy="3415724"/>
          </a:xfrm>
          <a:custGeom>
            <a:avLst/>
            <a:gdLst/>
            <a:ahLst/>
            <a:cxnLst/>
            <a:rect l="l" t="t" r="r" b="b"/>
            <a:pathLst>
              <a:path w="370444" h="104586" extrusionOk="0">
                <a:moveTo>
                  <a:pt x="366096" y="0"/>
                </a:moveTo>
                <a:lnTo>
                  <a:pt x="1053" y="12169"/>
                </a:lnTo>
                <a:lnTo>
                  <a:pt x="1053" y="12169"/>
                </a:lnTo>
                <a:lnTo>
                  <a:pt x="1" y="33544"/>
                </a:lnTo>
                <a:cubicBezTo>
                  <a:pt x="1" y="33544"/>
                  <a:pt x="19003" y="60397"/>
                  <a:pt x="68124" y="92282"/>
                </a:cubicBezTo>
                <a:cubicBezTo>
                  <a:pt x="82423" y="101569"/>
                  <a:pt x="94666" y="104586"/>
                  <a:pt x="105821" y="104586"/>
                </a:cubicBezTo>
                <a:cubicBezTo>
                  <a:pt x="126508" y="104586"/>
                  <a:pt x="143454" y="94212"/>
                  <a:pt x="162839" y="94212"/>
                </a:cubicBezTo>
                <a:cubicBezTo>
                  <a:pt x="168910" y="94212"/>
                  <a:pt x="175221" y="95230"/>
                  <a:pt x="181960" y="97903"/>
                </a:cubicBezTo>
                <a:cubicBezTo>
                  <a:pt x="186333" y="99637"/>
                  <a:pt x="190744" y="100400"/>
                  <a:pt x="195201" y="100400"/>
                </a:cubicBezTo>
                <a:cubicBezTo>
                  <a:pt x="227829" y="100400"/>
                  <a:pt x="262957" y="59510"/>
                  <a:pt x="304300" y="59510"/>
                </a:cubicBezTo>
                <a:cubicBezTo>
                  <a:pt x="308783" y="59510"/>
                  <a:pt x="313340" y="59991"/>
                  <a:pt x="317975" y="61058"/>
                </a:cubicBezTo>
                <a:cubicBezTo>
                  <a:pt x="322072" y="61998"/>
                  <a:pt x="325823" y="62433"/>
                  <a:pt x="329258" y="62433"/>
                </a:cubicBezTo>
                <a:cubicBezTo>
                  <a:pt x="370444" y="62433"/>
                  <a:pt x="366096" y="0"/>
                  <a:pt x="366096" y="0"/>
                </a:cubicBezTo>
                <a:close/>
              </a:path>
            </a:pathLst>
          </a:custGeom>
          <a:solidFill>
            <a:srgbClr val="FCE8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4"/>
          <p:cNvGrpSpPr/>
          <p:nvPr/>
        </p:nvGrpSpPr>
        <p:grpSpPr>
          <a:xfrm>
            <a:off x="8768482" y="628529"/>
            <a:ext cx="475107" cy="645539"/>
            <a:chOff x="6925407" y="4474454"/>
            <a:chExt cx="475107" cy="645539"/>
          </a:xfrm>
        </p:grpSpPr>
        <p:sp>
          <p:nvSpPr>
            <p:cNvPr id="114" name="Google Shape;114;p4"/>
            <p:cNvSpPr/>
            <p:nvPr/>
          </p:nvSpPr>
          <p:spPr>
            <a:xfrm>
              <a:off x="7114939" y="4645270"/>
              <a:ext cx="119839" cy="131753"/>
            </a:xfrm>
            <a:custGeom>
              <a:avLst/>
              <a:gdLst/>
              <a:ahLst/>
              <a:cxnLst/>
              <a:rect l="l" t="t" r="r" b="b"/>
              <a:pathLst>
                <a:path w="3752" h="4125" extrusionOk="0">
                  <a:moveTo>
                    <a:pt x="2984" y="0"/>
                  </a:moveTo>
                  <a:cubicBezTo>
                    <a:pt x="2815" y="0"/>
                    <a:pt x="2643" y="72"/>
                    <a:pt x="2519" y="244"/>
                  </a:cubicBezTo>
                  <a:lnTo>
                    <a:pt x="289" y="3331"/>
                  </a:lnTo>
                  <a:cubicBezTo>
                    <a:pt x="1" y="3732"/>
                    <a:pt x="382" y="4124"/>
                    <a:pt x="776" y="4124"/>
                  </a:cubicBezTo>
                  <a:cubicBezTo>
                    <a:pt x="943" y="4124"/>
                    <a:pt x="1113" y="4054"/>
                    <a:pt x="1235" y="3884"/>
                  </a:cubicBezTo>
                  <a:lnTo>
                    <a:pt x="3465" y="797"/>
                  </a:lnTo>
                  <a:cubicBezTo>
                    <a:pt x="3752" y="386"/>
                    <a:pt x="3376" y="0"/>
                    <a:pt x="29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54864" y="4760222"/>
              <a:ext cx="113738" cy="139067"/>
            </a:xfrm>
            <a:custGeom>
              <a:avLst/>
              <a:gdLst/>
              <a:ahLst/>
              <a:cxnLst/>
              <a:rect l="l" t="t" r="r" b="b"/>
              <a:pathLst>
                <a:path w="3561" h="4354" extrusionOk="0">
                  <a:moveTo>
                    <a:pt x="2816" y="1"/>
                  </a:moveTo>
                  <a:cubicBezTo>
                    <a:pt x="2653" y="1"/>
                    <a:pt x="2493" y="79"/>
                    <a:pt x="2393" y="267"/>
                  </a:cubicBezTo>
                  <a:cubicBezTo>
                    <a:pt x="1823" y="1391"/>
                    <a:pt x="1127" y="2426"/>
                    <a:pt x="342" y="3389"/>
                  </a:cubicBezTo>
                  <a:cubicBezTo>
                    <a:pt x="1" y="3799"/>
                    <a:pt x="368" y="4354"/>
                    <a:pt x="760" y="4354"/>
                  </a:cubicBezTo>
                  <a:cubicBezTo>
                    <a:pt x="881" y="4354"/>
                    <a:pt x="1004" y="4301"/>
                    <a:pt x="1109" y="4175"/>
                  </a:cubicBezTo>
                  <a:cubicBezTo>
                    <a:pt x="1983" y="3140"/>
                    <a:pt x="2715" y="2016"/>
                    <a:pt x="3339" y="820"/>
                  </a:cubicBezTo>
                  <a:cubicBezTo>
                    <a:pt x="3561" y="389"/>
                    <a:pt x="3179" y="1"/>
                    <a:pt x="28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6925407" y="4824293"/>
              <a:ext cx="162415" cy="157145"/>
            </a:xfrm>
            <a:custGeom>
              <a:avLst/>
              <a:gdLst/>
              <a:ahLst/>
              <a:cxnLst/>
              <a:rect l="l" t="t" r="r" b="b"/>
              <a:pathLst>
                <a:path w="5085" h="4920" extrusionOk="0">
                  <a:moveTo>
                    <a:pt x="3829" y="0"/>
                  </a:moveTo>
                  <a:cubicBezTo>
                    <a:pt x="3649" y="0"/>
                    <a:pt x="3464" y="61"/>
                    <a:pt x="3297" y="206"/>
                  </a:cubicBezTo>
                  <a:cubicBezTo>
                    <a:pt x="2119" y="1205"/>
                    <a:pt x="1138" y="2383"/>
                    <a:pt x="371" y="3703"/>
                  </a:cubicBezTo>
                  <a:cubicBezTo>
                    <a:pt x="0" y="4333"/>
                    <a:pt x="570" y="4920"/>
                    <a:pt x="1133" y="4920"/>
                  </a:cubicBezTo>
                  <a:cubicBezTo>
                    <a:pt x="1384" y="4920"/>
                    <a:pt x="1633" y="4804"/>
                    <a:pt x="1798" y="4524"/>
                  </a:cubicBezTo>
                  <a:cubicBezTo>
                    <a:pt x="2494" y="3328"/>
                    <a:pt x="3386" y="2258"/>
                    <a:pt x="4439" y="1366"/>
                  </a:cubicBezTo>
                  <a:cubicBezTo>
                    <a:pt x="5085" y="832"/>
                    <a:pt x="4493" y="0"/>
                    <a:pt x="38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7002191" y="4653702"/>
              <a:ext cx="103198" cy="108117"/>
            </a:xfrm>
            <a:custGeom>
              <a:avLst/>
              <a:gdLst/>
              <a:ahLst/>
              <a:cxnLst/>
              <a:rect l="l" t="t" r="r" b="b"/>
              <a:pathLst>
                <a:path w="3231" h="3385" extrusionOk="0">
                  <a:moveTo>
                    <a:pt x="2267" y="0"/>
                  </a:moveTo>
                  <a:cubicBezTo>
                    <a:pt x="1984" y="0"/>
                    <a:pt x="1708" y="139"/>
                    <a:pt x="1553" y="390"/>
                  </a:cubicBezTo>
                  <a:lnTo>
                    <a:pt x="268" y="2157"/>
                  </a:lnTo>
                  <a:cubicBezTo>
                    <a:pt x="1" y="2514"/>
                    <a:pt x="197" y="3085"/>
                    <a:pt x="554" y="3281"/>
                  </a:cubicBezTo>
                  <a:cubicBezTo>
                    <a:pt x="682" y="3351"/>
                    <a:pt x="822" y="3385"/>
                    <a:pt x="960" y="3385"/>
                  </a:cubicBezTo>
                  <a:cubicBezTo>
                    <a:pt x="1245" y="3385"/>
                    <a:pt x="1522" y="3242"/>
                    <a:pt x="1678" y="2978"/>
                  </a:cubicBezTo>
                  <a:lnTo>
                    <a:pt x="2963" y="1211"/>
                  </a:lnTo>
                  <a:cubicBezTo>
                    <a:pt x="3230" y="872"/>
                    <a:pt x="3034" y="319"/>
                    <a:pt x="2677" y="105"/>
                  </a:cubicBezTo>
                  <a:cubicBezTo>
                    <a:pt x="2548" y="34"/>
                    <a:pt x="2406" y="0"/>
                    <a:pt x="2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7253846" y="4487135"/>
              <a:ext cx="146668" cy="154047"/>
            </a:xfrm>
            <a:custGeom>
              <a:avLst/>
              <a:gdLst/>
              <a:ahLst/>
              <a:cxnLst/>
              <a:rect l="l" t="t" r="r" b="b"/>
              <a:pathLst>
                <a:path w="4592" h="4823" extrusionOk="0">
                  <a:moveTo>
                    <a:pt x="3518" y="1"/>
                  </a:moveTo>
                  <a:cubicBezTo>
                    <a:pt x="3378" y="1"/>
                    <a:pt x="3229" y="50"/>
                    <a:pt x="3077" y="163"/>
                  </a:cubicBezTo>
                  <a:cubicBezTo>
                    <a:pt x="1882" y="1038"/>
                    <a:pt x="918" y="2215"/>
                    <a:pt x="294" y="3571"/>
                  </a:cubicBezTo>
                  <a:cubicBezTo>
                    <a:pt x="1" y="4230"/>
                    <a:pt x="568" y="4823"/>
                    <a:pt x="1098" y="4823"/>
                  </a:cubicBezTo>
                  <a:cubicBezTo>
                    <a:pt x="1343" y="4823"/>
                    <a:pt x="1580" y="4696"/>
                    <a:pt x="1721" y="4392"/>
                  </a:cubicBezTo>
                  <a:cubicBezTo>
                    <a:pt x="2203" y="3286"/>
                    <a:pt x="2952" y="2322"/>
                    <a:pt x="3916" y="1573"/>
                  </a:cubicBezTo>
                  <a:cubicBezTo>
                    <a:pt x="4591" y="1059"/>
                    <a:pt x="4167" y="1"/>
                    <a:pt x="3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7031480" y="4978148"/>
              <a:ext cx="137150" cy="141846"/>
            </a:xfrm>
            <a:custGeom>
              <a:avLst/>
              <a:gdLst/>
              <a:ahLst/>
              <a:cxnLst/>
              <a:rect l="l" t="t" r="r" b="b"/>
              <a:pathLst>
                <a:path w="4294" h="4441" extrusionOk="0">
                  <a:moveTo>
                    <a:pt x="3391" y="0"/>
                  </a:moveTo>
                  <a:cubicBezTo>
                    <a:pt x="3175" y="0"/>
                    <a:pt x="2956" y="91"/>
                    <a:pt x="2777" y="242"/>
                  </a:cubicBezTo>
                  <a:cubicBezTo>
                    <a:pt x="1760" y="1045"/>
                    <a:pt x="939" y="2062"/>
                    <a:pt x="333" y="3204"/>
                  </a:cubicBezTo>
                  <a:cubicBezTo>
                    <a:pt x="1" y="3843"/>
                    <a:pt x="567" y="4440"/>
                    <a:pt x="1114" y="4440"/>
                  </a:cubicBezTo>
                  <a:cubicBezTo>
                    <a:pt x="1362" y="4440"/>
                    <a:pt x="1605" y="4319"/>
                    <a:pt x="1760" y="4025"/>
                  </a:cubicBezTo>
                  <a:cubicBezTo>
                    <a:pt x="2295" y="3008"/>
                    <a:pt x="3027" y="2116"/>
                    <a:pt x="3937" y="1384"/>
                  </a:cubicBezTo>
                  <a:cubicBezTo>
                    <a:pt x="4294" y="1116"/>
                    <a:pt x="4222" y="528"/>
                    <a:pt x="3937" y="242"/>
                  </a:cubicBezTo>
                  <a:cubicBezTo>
                    <a:pt x="3777" y="73"/>
                    <a:pt x="3585" y="0"/>
                    <a:pt x="33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7233660" y="4849494"/>
              <a:ext cx="136064" cy="139993"/>
            </a:xfrm>
            <a:custGeom>
              <a:avLst/>
              <a:gdLst/>
              <a:ahLst/>
              <a:cxnLst/>
              <a:rect l="l" t="t" r="r" b="b"/>
              <a:pathLst>
                <a:path w="4260" h="4383" extrusionOk="0">
                  <a:moveTo>
                    <a:pt x="3109" y="0"/>
                  </a:moveTo>
                  <a:cubicBezTo>
                    <a:pt x="2859" y="0"/>
                    <a:pt x="2606" y="106"/>
                    <a:pt x="2424" y="363"/>
                  </a:cubicBezTo>
                  <a:lnTo>
                    <a:pt x="426" y="3199"/>
                  </a:lnTo>
                  <a:cubicBezTo>
                    <a:pt x="1" y="3800"/>
                    <a:pt x="575" y="4383"/>
                    <a:pt x="1165" y="4383"/>
                  </a:cubicBezTo>
                  <a:cubicBezTo>
                    <a:pt x="1417" y="4383"/>
                    <a:pt x="1672" y="4276"/>
                    <a:pt x="1853" y="4020"/>
                  </a:cubicBezTo>
                  <a:lnTo>
                    <a:pt x="3834" y="1183"/>
                  </a:lnTo>
                  <a:cubicBezTo>
                    <a:pt x="4259" y="583"/>
                    <a:pt x="3694" y="0"/>
                    <a:pt x="3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7117686" y="4474454"/>
              <a:ext cx="121244" cy="131273"/>
            </a:xfrm>
            <a:custGeom>
              <a:avLst/>
              <a:gdLst/>
              <a:ahLst/>
              <a:cxnLst/>
              <a:rect l="l" t="t" r="r" b="b"/>
              <a:pathLst>
                <a:path w="3796" h="4110" extrusionOk="0">
                  <a:moveTo>
                    <a:pt x="2648" y="1"/>
                  </a:moveTo>
                  <a:cubicBezTo>
                    <a:pt x="2401" y="1"/>
                    <a:pt x="2154" y="113"/>
                    <a:pt x="1987" y="382"/>
                  </a:cubicBezTo>
                  <a:lnTo>
                    <a:pt x="399" y="2898"/>
                  </a:lnTo>
                  <a:cubicBezTo>
                    <a:pt x="0" y="3521"/>
                    <a:pt x="577" y="4109"/>
                    <a:pt x="1149" y="4109"/>
                  </a:cubicBezTo>
                  <a:cubicBezTo>
                    <a:pt x="1396" y="4109"/>
                    <a:pt x="1642" y="4000"/>
                    <a:pt x="1809" y="3736"/>
                  </a:cubicBezTo>
                  <a:lnTo>
                    <a:pt x="3397" y="1221"/>
                  </a:lnTo>
                  <a:cubicBezTo>
                    <a:pt x="3795" y="598"/>
                    <a:pt x="3220" y="1"/>
                    <a:pt x="2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6941217" y="4547341"/>
              <a:ext cx="120286" cy="126546"/>
            </a:xfrm>
            <a:custGeom>
              <a:avLst/>
              <a:gdLst/>
              <a:ahLst/>
              <a:cxnLst/>
              <a:rect l="l" t="t" r="r" b="b"/>
              <a:pathLst>
                <a:path w="3766" h="3962" extrusionOk="0">
                  <a:moveTo>
                    <a:pt x="2875" y="0"/>
                  </a:moveTo>
                  <a:cubicBezTo>
                    <a:pt x="2668" y="0"/>
                    <a:pt x="2463" y="80"/>
                    <a:pt x="2302" y="241"/>
                  </a:cubicBezTo>
                  <a:lnTo>
                    <a:pt x="304" y="2561"/>
                  </a:lnTo>
                  <a:cubicBezTo>
                    <a:pt x="1" y="2882"/>
                    <a:pt x="1" y="3399"/>
                    <a:pt x="304" y="3720"/>
                  </a:cubicBezTo>
                  <a:cubicBezTo>
                    <a:pt x="464" y="3881"/>
                    <a:pt x="674" y="3961"/>
                    <a:pt x="884" y="3961"/>
                  </a:cubicBezTo>
                  <a:cubicBezTo>
                    <a:pt x="1093" y="3961"/>
                    <a:pt x="1303" y="3881"/>
                    <a:pt x="1464" y="3720"/>
                  </a:cubicBezTo>
                  <a:lnTo>
                    <a:pt x="3462" y="1401"/>
                  </a:lnTo>
                  <a:cubicBezTo>
                    <a:pt x="3765" y="1062"/>
                    <a:pt x="3765" y="562"/>
                    <a:pt x="3462" y="241"/>
                  </a:cubicBezTo>
                  <a:cubicBezTo>
                    <a:pt x="3293" y="80"/>
                    <a:pt x="3083" y="0"/>
                    <a:pt x="28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123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Livvic"/>
              <a:buChar char="●"/>
              <a:defRPr sz="1200"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Roboto Condensed Light"/>
              <a:buChar char="○"/>
              <a:defRPr>
                <a:solidFill>
                  <a:srgbClr val="231F20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Roboto Condensed Light"/>
              <a:buChar char="■"/>
              <a:defRPr>
                <a:solidFill>
                  <a:srgbClr val="231F20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Roboto Condensed Light"/>
              <a:buChar char="●"/>
              <a:defRPr>
                <a:solidFill>
                  <a:srgbClr val="231F20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Roboto Condensed Light"/>
              <a:buChar char="○"/>
              <a:defRPr>
                <a:solidFill>
                  <a:srgbClr val="231F20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Roboto Condensed Light"/>
              <a:buChar char="■"/>
              <a:defRPr>
                <a:solidFill>
                  <a:srgbClr val="231F20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Roboto Condensed Light"/>
              <a:buChar char="●"/>
              <a:defRPr>
                <a:solidFill>
                  <a:srgbClr val="231F20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Roboto Condensed Light"/>
              <a:buChar char="○"/>
              <a:defRPr>
                <a:solidFill>
                  <a:srgbClr val="231F20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Roboto Condensed Light"/>
              <a:buChar char="■"/>
              <a:defRPr>
                <a:solidFill>
                  <a:srgbClr val="231F20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4"/>
          <p:cNvSpPr/>
          <p:nvPr/>
        </p:nvSpPr>
        <p:spPr>
          <a:xfrm>
            <a:off x="8661729" y="3464831"/>
            <a:ext cx="45610" cy="35358"/>
          </a:xfrm>
          <a:custGeom>
            <a:avLst/>
            <a:gdLst/>
            <a:ahLst/>
            <a:cxnLst/>
            <a:rect l="l" t="t" r="r" b="b"/>
            <a:pathLst>
              <a:path w="1428" h="1107" extrusionOk="0">
                <a:moveTo>
                  <a:pt x="714" y="0"/>
                </a:moveTo>
                <a:cubicBezTo>
                  <a:pt x="1" y="0"/>
                  <a:pt x="1" y="1106"/>
                  <a:pt x="714" y="1106"/>
                </a:cubicBezTo>
                <a:cubicBezTo>
                  <a:pt x="1410" y="1106"/>
                  <a:pt x="1428" y="0"/>
                  <a:pt x="714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1628669" y="4661016"/>
            <a:ext cx="90071" cy="69565"/>
          </a:xfrm>
          <a:custGeom>
            <a:avLst/>
            <a:gdLst/>
            <a:ahLst/>
            <a:cxnLst/>
            <a:rect l="l" t="t" r="r" b="b"/>
            <a:pathLst>
              <a:path w="2820" h="2178" extrusionOk="0">
                <a:moveTo>
                  <a:pt x="1410" y="1"/>
                </a:moveTo>
                <a:cubicBezTo>
                  <a:pt x="0" y="1"/>
                  <a:pt x="0" y="2178"/>
                  <a:pt x="1410" y="2178"/>
                </a:cubicBezTo>
                <a:cubicBezTo>
                  <a:pt x="2820" y="2178"/>
                  <a:pt x="2820" y="1"/>
                  <a:pt x="14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"/>
          <p:cNvSpPr/>
          <p:nvPr/>
        </p:nvSpPr>
        <p:spPr>
          <a:xfrm>
            <a:off x="8028008" y="711092"/>
            <a:ext cx="67841" cy="52477"/>
          </a:xfrm>
          <a:custGeom>
            <a:avLst/>
            <a:gdLst/>
            <a:ahLst/>
            <a:cxnLst/>
            <a:rect l="l" t="t" r="r" b="b"/>
            <a:pathLst>
              <a:path w="2124" h="1643" extrusionOk="0">
                <a:moveTo>
                  <a:pt x="1071" y="1"/>
                </a:moveTo>
                <a:cubicBezTo>
                  <a:pt x="18" y="1"/>
                  <a:pt x="1" y="1642"/>
                  <a:pt x="1071" y="1642"/>
                </a:cubicBezTo>
                <a:cubicBezTo>
                  <a:pt x="2124" y="1642"/>
                  <a:pt x="2124" y="1"/>
                  <a:pt x="10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"/>
          <p:cNvSpPr/>
          <p:nvPr/>
        </p:nvSpPr>
        <p:spPr>
          <a:xfrm>
            <a:off x="8493054" y="1580754"/>
            <a:ext cx="90071" cy="70108"/>
          </a:xfrm>
          <a:custGeom>
            <a:avLst/>
            <a:gdLst/>
            <a:ahLst/>
            <a:cxnLst/>
            <a:rect l="l" t="t" r="r" b="b"/>
            <a:pathLst>
              <a:path w="2820" h="2195" extrusionOk="0">
                <a:moveTo>
                  <a:pt x="1410" y="0"/>
                </a:moveTo>
                <a:cubicBezTo>
                  <a:pt x="0" y="0"/>
                  <a:pt x="0" y="2195"/>
                  <a:pt x="1410" y="2195"/>
                </a:cubicBezTo>
                <a:cubicBezTo>
                  <a:pt x="2801" y="2195"/>
                  <a:pt x="2819" y="0"/>
                  <a:pt x="14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rgbClr val="CAEAEF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"/>
          <p:cNvSpPr/>
          <p:nvPr/>
        </p:nvSpPr>
        <p:spPr>
          <a:xfrm rot="10800000" flipH="1">
            <a:off x="-1906276" y="4272975"/>
            <a:ext cx="13489718" cy="2791400"/>
          </a:xfrm>
          <a:custGeom>
            <a:avLst/>
            <a:gdLst/>
            <a:ahLst/>
            <a:cxnLst/>
            <a:rect l="l" t="t" r="r" b="b"/>
            <a:pathLst>
              <a:path w="370444" h="104586" extrusionOk="0">
                <a:moveTo>
                  <a:pt x="366096" y="0"/>
                </a:moveTo>
                <a:lnTo>
                  <a:pt x="1053" y="12169"/>
                </a:lnTo>
                <a:lnTo>
                  <a:pt x="1053" y="12169"/>
                </a:lnTo>
                <a:lnTo>
                  <a:pt x="1" y="33544"/>
                </a:lnTo>
                <a:cubicBezTo>
                  <a:pt x="1" y="33544"/>
                  <a:pt x="19003" y="60397"/>
                  <a:pt x="68124" y="92282"/>
                </a:cubicBezTo>
                <a:cubicBezTo>
                  <a:pt x="82423" y="101569"/>
                  <a:pt x="94666" y="104586"/>
                  <a:pt x="105821" y="104586"/>
                </a:cubicBezTo>
                <a:cubicBezTo>
                  <a:pt x="126508" y="104586"/>
                  <a:pt x="143454" y="94212"/>
                  <a:pt x="162839" y="94212"/>
                </a:cubicBezTo>
                <a:cubicBezTo>
                  <a:pt x="168910" y="94212"/>
                  <a:pt x="175221" y="95230"/>
                  <a:pt x="181960" y="97903"/>
                </a:cubicBezTo>
                <a:cubicBezTo>
                  <a:pt x="186333" y="99637"/>
                  <a:pt x="190744" y="100400"/>
                  <a:pt x="195201" y="100400"/>
                </a:cubicBezTo>
                <a:cubicBezTo>
                  <a:pt x="227829" y="100400"/>
                  <a:pt x="262957" y="59510"/>
                  <a:pt x="304300" y="59510"/>
                </a:cubicBezTo>
                <a:cubicBezTo>
                  <a:pt x="308783" y="59510"/>
                  <a:pt x="313340" y="59991"/>
                  <a:pt x="317975" y="61058"/>
                </a:cubicBezTo>
                <a:cubicBezTo>
                  <a:pt x="322072" y="61998"/>
                  <a:pt x="325823" y="62433"/>
                  <a:pt x="329258" y="62433"/>
                </a:cubicBezTo>
                <a:cubicBezTo>
                  <a:pt x="370444" y="62433"/>
                  <a:pt x="366096" y="0"/>
                  <a:pt x="366096" y="0"/>
                </a:cubicBezTo>
                <a:close/>
              </a:path>
            </a:pathLst>
          </a:custGeom>
          <a:solidFill>
            <a:srgbClr val="FCE8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7"/>
          <p:cNvGrpSpPr/>
          <p:nvPr/>
        </p:nvGrpSpPr>
        <p:grpSpPr>
          <a:xfrm rot="-9348812">
            <a:off x="521997" y="434330"/>
            <a:ext cx="568681" cy="404289"/>
            <a:chOff x="243080" y="224231"/>
            <a:chExt cx="568692" cy="404297"/>
          </a:xfrm>
        </p:grpSpPr>
        <p:sp>
          <p:nvSpPr>
            <p:cNvPr id="196" name="Google Shape;196;p7"/>
            <p:cNvSpPr/>
            <p:nvPr/>
          </p:nvSpPr>
          <p:spPr>
            <a:xfrm>
              <a:off x="513164" y="349435"/>
              <a:ext cx="130858" cy="105849"/>
            </a:xfrm>
            <a:custGeom>
              <a:avLst/>
              <a:gdLst/>
              <a:ahLst/>
              <a:cxnLst/>
              <a:rect l="l" t="t" r="r" b="b"/>
              <a:pathLst>
                <a:path w="4097" h="3314" extrusionOk="0">
                  <a:moveTo>
                    <a:pt x="2904" y="1"/>
                  </a:moveTo>
                  <a:cubicBezTo>
                    <a:pt x="2715" y="1"/>
                    <a:pt x="2520" y="72"/>
                    <a:pt x="2345" y="243"/>
                  </a:cubicBezTo>
                  <a:lnTo>
                    <a:pt x="596" y="1920"/>
                  </a:lnTo>
                  <a:cubicBezTo>
                    <a:pt x="1" y="2488"/>
                    <a:pt x="565" y="3313"/>
                    <a:pt x="1207" y="3313"/>
                  </a:cubicBezTo>
                  <a:cubicBezTo>
                    <a:pt x="1392" y="3313"/>
                    <a:pt x="1584" y="3244"/>
                    <a:pt x="1756" y="3080"/>
                  </a:cubicBezTo>
                  <a:lnTo>
                    <a:pt x="3505" y="1385"/>
                  </a:lnTo>
                  <a:cubicBezTo>
                    <a:pt x="4097" y="820"/>
                    <a:pt x="3541" y="1"/>
                    <a:pt x="290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348482" y="478281"/>
              <a:ext cx="180046" cy="150246"/>
            </a:xfrm>
            <a:custGeom>
              <a:avLst/>
              <a:gdLst/>
              <a:ahLst/>
              <a:cxnLst/>
              <a:rect l="l" t="t" r="r" b="b"/>
              <a:pathLst>
                <a:path w="5637" h="4704" extrusionOk="0">
                  <a:moveTo>
                    <a:pt x="4419" y="0"/>
                  </a:moveTo>
                  <a:cubicBezTo>
                    <a:pt x="4236" y="0"/>
                    <a:pt x="4048" y="66"/>
                    <a:pt x="3879" y="224"/>
                  </a:cubicBezTo>
                  <a:lnTo>
                    <a:pt x="596" y="3311"/>
                  </a:lnTo>
                  <a:cubicBezTo>
                    <a:pt x="0" y="3878"/>
                    <a:pt x="565" y="4703"/>
                    <a:pt x="1206" y="4703"/>
                  </a:cubicBezTo>
                  <a:cubicBezTo>
                    <a:pt x="1392" y="4703"/>
                    <a:pt x="1583" y="4634"/>
                    <a:pt x="1755" y="4470"/>
                  </a:cubicBezTo>
                  <a:lnTo>
                    <a:pt x="5038" y="1384"/>
                  </a:lnTo>
                  <a:cubicBezTo>
                    <a:pt x="5636" y="827"/>
                    <a:pt x="5064" y="0"/>
                    <a:pt x="441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508821" y="477131"/>
              <a:ext cx="141366" cy="116677"/>
            </a:xfrm>
            <a:custGeom>
              <a:avLst/>
              <a:gdLst/>
              <a:ahLst/>
              <a:cxnLst/>
              <a:rect l="l" t="t" r="r" b="b"/>
              <a:pathLst>
                <a:path w="4426" h="3653" extrusionOk="0">
                  <a:moveTo>
                    <a:pt x="3529" y="0"/>
                  </a:moveTo>
                  <a:cubicBezTo>
                    <a:pt x="3315" y="0"/>
                    <a:pt x="3097" y="91"/>
                    <a:pt x="2909" y="242"/>
                  </a:cubicBezTo>
                  <a:lnTo>
                    <a:pt x="357" y="2258"/>
                  </a:lnTo>
                  <a:cubicBezTo>
                    <a:pt x="1" y="2544"/>
                    <a:pt x="72" y="3132"/>
                    <a:pt x="357" y="3418"/>
                  </a:cubicBezTo>
                  <a:cubicBezTo>
                    <a:pt x="520" y="3580"/>
                    <a:pt x="711" y="3653"/>
                    <a:pt x="905" y="3653"/>
                  </a:cubicBezTo>
                  <a:cubicBezTo>
                    <a:pt x="1116" y="3653"/>
                    <a:pt x="1331" y="3567"/>
                    <a:pt x="1517" y="3418"/>
                  </a:cubicBezTo>
                  <a:lnTo>
                    <a:pt x="4069" y="1402"/>
                  </a:lnTo>
                  <a:cubicBezTo>
                    <a:pt x="4426" y="1116"/>
                    <a:pt x="4354" y="527"/>
                    <a:pt x="4069" y="242"/>
                  </a:cubicBezTo>
                  <a:cubicBezTo>
                    <a:pt x="3909" y="73"/>
                    <a:pt x="3721" y="0"/>
                    <a:pt x="352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386874" y="281531"/>
              <a:ext cx="132807" cy="108340"/>
            </a:xfrm>
            <a:custGeom>
              <a:avLst/>
              <a:gdLst/>
              <a:ahLst/>
              <a:cxnLst/>
              <a:rect l="l" t="t" r="r" b="b"/>
              <a:pathLst>
                <a:path w="4158" h="3392" extrusionOk="0">
                  <a:moveTo>
                    <a:pt x="3204" y="1"/>
                  </a:moveTo>
                  <a:cubicBezTo>
                    <a:pt x="3071" y="1"/>
                    <a:pt x="2943" y="38"/>
                    <a:pt x="2837" y="121"/>
                  </a:cubicBezTo>
                  <a:lnTo>
                    <a:pt x="500" y="1870"/>
                  </a:lnTo>
                  <a:cubicBezTo>
                    <a:pt x="125" y="2102"/>
                    <a:pt x="0" y="2583"/>
                    <a:pt x="197" y="2976"/>
                  </a:cubicBezTo>
                  <a:cubicBezTo>
                    <a:pt x="344" y="3222"/>
                    <a:pt x="653" y="3391"/>
                    <a:pt x="947" y="3391"/>
                  </a:cubicBezTo>
                  <a:cubicBezTo>
                    <a:pt x="1080" y="3391"/>
                    <a:pt x="1210" y="3357"/>
                    <a:pt x="1321" y="3279"/>
                  </a:cubicBezTo>
                  <a:lnTo>
                    <a:pt x="3640" y="1531"/>
                  </a:lnTo>
                  <a:cubicBezTo>
                    <a:pt x="4015" y="1299"/>
                    <a:pt x="4158" y="817"/>
                    <a:pt x="3944" y="424"/>
                  </a:cubicBezTo>
                  <a:cubicBezTo>
                    <a:pt x="3808" y="179"/>
                    <a:pt x="3496" y="1"/>
                    <a:pt x="320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625018" y="224231"/>
              <a:ext cx="141590" cy="128431"/>
            </a:xfrm>
            <a:custGeom>
              <a:avLst/>
              <a:gdLst/>
              <a:ahLst/>
              <a:cxnLst/>
              <a:rect l="l" t="t" r="r" b="b"/>
              <a:pathLst>
                <a:path w="4433" h="4021" extrusionOk="0">
                  <a:moveTo>
                    <a:pt x="3324" y="1"/>
                  </a:moveTo>
                  <a:cubicBezTo>
                    <a:pt x="3078" y="1"/>
                    <a:pt x="2834" y="122"/>
                    <a:pt x="2679" y="416"/>
                  </a:cubicBezTo>
                  <a:cubicBezTo>
                    <a:pt x="2233" y="1255"/>
                    <a:pt x="1555" y="1969"/>
                    <a:pt x="752" y="2486"/>
                  </a:cubicBezTo>
                  <a:cubicBezTo>
                    <a:pt x="0" y="2937"/>
                    <a:pt x="452" y="4021"/>
                    <a:pt x="1156" y="4021"/>
                  </a:cubicBezTo>
                  <a:cubicBezTo>
                    <a:pt x="1288" y="4021"/>
                    <a:pt x="1429" y="3983"/>
                    <a:pt x="1573" y="3896"/>
                  </a:cubicBezTo>
                  <a:cubicBezTo>
                    <a:pt x="2625" y="3253"/>
                    <a:pt x="3500" y="2325"/>
                    <a:pt x="4088" y="1237"/>
                  </a:cubicBezTo>
                  <a:cubicBezTo>
                    <a:pt x="4433" y="598"/>
                    <a:pt x="3870" y="1"/>
                    <a:pt x="332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680690" y="370612"/>
              <a:ext cx="131082" cy="109458"/>
            </a:xfrm>
            <a:custGeom>
              <a:avLst/>
              <a:gdLst/>
              <a:ahLst/>
              <a:cxnLst/>
              <a:rect l="l" t="t" r="r" b="b"/>
              <a:pathLst>
                <a:path w="4104" h="3427" extrusionOk="0">
                  <a:moveTo>
                    <a:pt x="2907" y="0"/>
                  </a:moveTo>
                  <a:cubicBezTo>
                    <a:pt x="2723" y="0"/>
                    <a:pt x="2533" y="71"/>
                    <a:pt x="2363" y="240"/>
                  </a:cubicBezTo>
                  <a:lnTo>
                    <a:pt x="579" y="2025"/>
                  </a:lnTo>
                  <a:cubicBezTo>
                    <a:pt x="0" y="2603"/>
                    <a:pt x="549" y="3427"/>
                    <a:pt x="1183" y="3427"/>
                  </a:cubicBezTo>
                  <a:cubicBezTo>
                    <a:pt x="1370" y="3427"/>
                    <a:pt x="1564" y="3355"/>
                    <a:pt x="1739" y="3184"/>
                  </a:cubicBezTo>
                  <a:lnTo>
                    <a:pt x="3523" y="1400"/>
                  </a:lnTo>
                  <a:cubicBezTo>
                    <a:pt x="4103" y="834"/>
                    <a:pt x="3539" y="0"/>
                    <a:pt x="290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243080" y="444617"/>
              <a:ext cx="129804" cy="110417"/>
            </a:xfrm>
            <a:custGeom>
              <a:avLst/>
              <a:gdLst/>
              <a:ahLst/>
              <a:cxnLst/>
              <a:rect l="l" t="t" r="r" b="b"/>
              <a:pathLst>
                <a:path w="4064" h="3457" extrusionOk="0">
                  <a:moveTo>
                    <a:pt x="2882" y="1"/>
                  </a:moveTo>
                  <a:cubicBezTo>
                    <a:pt x="2699" y="1"/>
                    <a:pt x="2510" y="72"/>
                    <a:pt x="2343" y="243"/>
                  </a:cubicBezTo>
                  <a:lnTo>
                    <a:pt x="577" y="2045"/>
                  </a:lnTo>
                  <a:cubicBezTo>
                    <a:pt x="1" y="2635"/>
                    <a:pt x="553" y="3457"/>
                    <a:pt x="1180" y="3457"/>
                  </a:cubicBezTo>
                  <a:cubicBezTo>
                    <a:pt x="1368" y="3457"/>
                    <a:pt x="1563" y="3382"/>
                    <a:pt x="1737" y="3205"/>
                  </a:cubicBezTo>
                  <a:lnTo>
                    <a:pt x="3485" y="1403"/>
                  </a:lnTo>
                  <a:cubicBezTo>
                    <a:pt x="4064" y="824"/>
                    <a:pt x="3504" y="1"/>
                    <a:pt x="288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7"/>
          <p:cNvSpPr/>
          <p:nvPr/>
        </p:nvSpPr>
        <p:spPr>
          <a:xfrm rot="-5686088" flipH="1">
            <a:off x="6775429" y="4161012"/>
            <a:ext cx="619318" cy="1244691"/>
          </a:xfrm>
          <a:custGeom>
            <a:avLst/>
            <a:gdLst/>
            <a:ahLst/>
            <a:cxnLst/>
            <a:rect l="l" t="t" r="r" b="b"/>
            <a:pathLst>
              <a:path w="234000" h="207519" extrusionOk="0">
                <a:moveTo>
                  <a:pt x="66638" y="1"/>
                </a:moveTo>
                <a:cubicBezTo>
                  <a:pt x="33816" y="1"/>
                  <a:pt x="1" y="77942"/>
                  <a:pt x="21774" y="125047"/>
                </a:cubicBezTo>
                <a:cubicBezTo>
                  <a:pt x="43821" y="172592"/>
                  <a:pt x="52625" y="198160"/>
                  <a:pt x="137149" y="206965"/>
                </a:cubicBezTo>
                <a:cubicBezTo>
                  <a:pt x="140739" y="207339"/>
                  <a:pt x="144179" y="207519"/>
                  <a:pt x="147477" y="207519"/>
                </a:cubicBezTo>
                <a:cubicBezTo>
                  <a:pt x="221829" y="207519"/>
                  <a:pt x="223659" y="115922"/>
                  <a:pt x="228717" y="88067"/>
                </a:cubicBezTo>
                <a:cubicBezTo>
                  <a:pt x="234000" y="59047"/>
                  <a:pt x="187300" y="5304"/>
                  <a:pt x="67558" y="21"/>
                </a:cubicBezTo>
                <a:cubicBezTo>
                  <a:pt x="67251" y="7"/>
                  <a:pt x="66945" y="1"/>
                  <a:pt x="66638" y="1"/>
                </a:cubicBezTo>
                <a:close/>
              </a:path>
            </a:pathLst>
          </a:custGeom>
          <a:solidFill>
            <a:srgbClr val="9ABF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" name="Google Shape;204;p7"/>
          <p:cNvGrpSpPr/>
          <p:nvPr/>
        </p:nvGrpSpPr>
        <p:grpSpPr>
          <a:xfrm>
            <a:off x="7266007" y="4460579"/>
            <a:ext cx="475107" cy="645539"/>
            <a:chOff x="6925407" y="4474454"/>
            <a:chExt cx="475107" cy="645539"/>
          </a:xfrm>
        </p:grpSpPr>
        <p:sp>
          <p:nvSpPr>
            <p:cNvPr id="205" name="Google Shape;205;p7"/>
            <p:cNvSpPr/>
            <p:nvPr/>
          </p:nvSpPr>
          <p:spPr>
            <a:xfrm>
              <a:off x="7114939" y="4645270"/>
              <a:ext cx="119839" cy="131753"/>
            </a:xfrm>
            <a:custGeom>
              <a:avLst/>
              <a:gdLst/>
              <a:ahLst/>
              <a:cxnLst/>
              <a:rect l="l" t="t" r="r" b="b"/>
              <a:pathLst>
                <a:path w="3752" h="4125" extrusionOk="0">
                  <a:moveTo>
                    <a:pt x="2984" y="0"/>
                  </a:moveTo>
                  <a:cubicBezTo>
                    <a:pt x="2815" y="0"/>
                    <a:pt x="2643" y="72"/>
                    <a:pt x="2519" y="244"/>
                  </a:cubicBezTo>
                  <a:lnTo>
                    <a:pt x="289" y="3331"/>
                  </a:lnTo>
                  <a:cubicBezTo>
                    <a:pt x="1" y="3732"/>
                    <a:pt x="382" y="4124"/>
                    <a:pt x="776" y="4124"/>
                  </a:cubicBezTo>
                  <a:cubicBezTo>
                    <a:pt x="943" y="4124"/>
                    <a:pt x="1113" y="4054"/>
                    <a:pt x="1235" y="3884"/>
                  </a:cubicBezTo>
                  <a:lnTo>
                    <a:pt x="3465" y="797"/>
                  </a:lnTo>
                  <a:cubicBezTo>
                    <a:pt x="3752" y="386"/>
                    <a:pt x="3376" y="0"/>
                    <a:pt x="29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7154864" y="4760222"/>
              <a:ext cx="113738" cy="139067"/>
            </a:xfrm>
            <a:custGeom>
              <a:avLst/>
              <a:gdLst/>
              <a:ahLst/>
              <a:cxnLst/>
              <a:rect l="l" t="t" r="r" b="b"/>
              <a:pathLst>
                <a:path w="3561" h="4354" extrusionOk="0">
                  <a:moveTo>
                    <a:pt x="2816" y="1"/>
                  </a:moveTo>
                  <a:cubicBezTo>
                    <a:pt x="2653" y="1"/>
                    <a:pt x="2493" y="79"/>
                    <a:pt x="2393" y="267"/>
                  </a:cubicBezTo>
                  <a:cubicBezTo>
                    <a:pt x="1823" y="1391"/>
                    <a:pt x="1127" y="2426"/>
                    <a:pt x="342" y="3389"/>
                  </a:cubicBezTo>
                  <a:cubicBezTo>
                    <a:pt x="1" y="3799"/>
                    <a:pt x="368" y="4354"/>
                    <a:pt x="760" y="4354"/>
                  </a:cubicBezTo>
                  <a:cubicBezTo>
                    <a:pt x="881" y="4354"/>
                    <a:pt x="1004" y="4301"/>
                    <a:pt x="1109" y="4175"/>
                  </a:cubicBezTo>
                  <a:cubicBezTo>
                    <a:pt x="1983" y="3140"/>
                    <a:pt x="2715" y="2016"/>
                    <a:pt x="3339" y="820"/>
                  </a:cubicBezTo>
                  <a:cubicBezTo>
                    <a:pt x="3561" y="389"/>
                    <a:pt x="3179" y="1"/>
                    <a:pt x="28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6925407" y="4824293"/>
              <a:ext cx="162415" cy="157145"/>
            </a:xfrm>
            <a:custGeom>
              <a:avLst/>
              <a:gdLst/>
              <a:ahLst/>
              <a:cxnLst/>
              <a:rect l="l" t="t" r="r" b="b"/>
              <a:pathLst>
                <a:path w="5085" h="4920" extrusionOk="0">
                  <a:moveTo>
                    <a:pt x="3829" y="0"/>
                  </a:moveTo>
                  <a:cubicBezTo>
                    <a:pt x="3649" y="0"/>
                    <a:pt x="3464" y="61"/>
                    <a:pt x="3297" y="206"/>
                  </a:cubicBezTo>
                  <a:cubicBezTo>
                    <a:pt x="2119" y="1205"/>
                    <a:pt x="1138" y="2383"/>
                    <a:pt x="371" y="3703"/>
                  </a:cubicBezTo>
                  <a:cubicBezTo>
                    <a:pt x="0" y="4333"/>
                    <a:pt x="570" y="4920"/>
                    <a:pt x="1133" y="4920"/>
                  </a:cubicBezTo>
                  <a:cubicBezTo>
                    <a:pt x="1384" y="4920"/>
                    <a:pt x="1633" y="4804"/>
                    <a:pt x="1798" y="4524"/>
                  </a:cubicBezTo>
                  <a:cubicBezTo>
                    <a:pt x="2494" y="3328"/>
                    <a:pt x="3386" y="2258"/>
                    <a:pt x="4439" y="1366"/>
                  </a:cubicBezTo>
                  <a:cubicBezTo>
                    <a:pt x="5085" y="832"/>
                    <a:pt x="4493" y="0"/>
                    <a:pt x="38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7002191" y="4653702"/>
              <a:ext cx="103198" cy="108117"/>
            </a:xfrm>
            <a:custGeom>
              <a:avLst/>
              <a:gdLst/>
              <a:ahLst/>
              <a:cxnLst/>
              <a:rect l="l" t="t" r="r" b="b"/>
              <a:pathLst>
                <a:path w="3231" h="3385" extrusionOk="0">
                  <a:moveTo>
                    <a:pt x="2267" y="0"/>
                  </a:moveTo>
                  <a:cubicBezTo>
                    <a:pt x="1984" y="0"/>
                    <a:pt x="1708" y="139"/>
                    <a:pt x="1553" y="390"/>
                  </a:cubicBezTo>
                  <a:lnTo>
                    <a:pt x="268" y="2157"/>
                  </a:lnTo>
                  <a:cubicBezTo>
                    <a:pt x="1" y="2514"/>
                    <a:pt x="197" y="3085"/>
                    <a:pt x="554" y="3281"/>
                  </a:cubicBezTo>
                  <a:cubicBezTo>
                    <a:pt x="682" y="3351"/>
                    <a:pt x="822" y="3385"/>
                    <a:pt x="960" y="3385"/>
                  </a:cubicBezTo>
                  <a:cubicBezTo>
                    <a:pt x="1245" y="3385"/>
                    <a:pt x="1522" y="3242"/>
                    <a:pt x="1678" y="2978"/>
                  </a:cubicBezTo>
                  <a:lnTo>
                    <a:pt x="2963" y="1211"/>
                  </a:lnTo>
                  <a:cubicBezTo>
                    <a:pt x="3230" y="872"/>
                    <a:pt x="3034" y="319"/>
                    <a:pt x="2677" y="105"/>
                  </a:cubicBezTo>
                  <a:cubicBezTo>
                    <a:pt x="2548" y="34"/>
                    <a:pt x="2406" y="0"/>
                    <a:pt x="2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7253846" y="4487135"/>
              <a:ext cx="146668" cy="154047"/>
            </a:xfrm>
            <a:custGeom>
              <a:avLst/>
              <a:gdLst/>
              <a:ahLst/>
              <a:cxnLst/>
              <a:rect l="l" t="t" r="r" b="b"/>
              <a:pathLst>
                <a:path w="4592" h="4823" extrusionOk="0">
                  <a:moveTo>
                    <a:pt x="3518" y="1"/>
                  </a:moveTo>
                  <a:cubicBezTo>
                    <a:pt x="3378" y="1"/>
                    <a:pt x="3229" y="50"/>
                    <a:pt x="3077" y="163"/>
                  </a:cubicBezTo>
                  <a:cubicBezTo>
                    <a:pt x="1882" y="1038"/>
                    <a:pt x="918" y="2215"/>
                    <a:pt x="294" y="3571"/>
                  </a:cubicBezTo>
                  <a:cubicBezTo>
                    <a:pt x="1" y="4230"/>
                    <a:pt x="568" y="4823"/>
                    <a:pt x="1098" y="4823"/>
                  </a:cubicBezTo>
                  <a:cubicBezTo>
                    <a:pt x="1343" y="4823"/>
                    <a:pt x="1580" y="4696"/>
                    <a:pt x="1721" y="4392"/>
                  </a:cubicBezTo>
                  <a:cubicBezTo>
                    <a:pt x="2203" y="3286"/>
                    <a:pt x="2952" y="2322"/>
                    <a:pt x="3916" y="1573"/>
                  </a:cubicBezTo>
                  <a:cubicBezTo>
                    <a:pt x="4591" y="1059"/>
                    <a:pt x="4167" y="1"/>
                    <a:pt x="3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7031480" y="4978148"/>
              <a:ext cx="137150" cy="141846"/>
            </a:xfrm>
            <a:custGeom>
              <a:avLst/>
              <a:gdLst/>
              <a:ahLst/>
              <a:cxnLst/>
              <a:rect l="l" t="t" r="r" b="b"/>
              <a:pathLst>
                <a:path w="4294" h="4441" extrusionOk="0">
                  <a:moveTo>
                    <a:pt x="3391" y="0"/>
                  </a:moveTo>
                  <a:cubicBezTo>
                    <a:pt x="3175" y="0"/>
                    <a:pt x="2956" y="91"/>
                    <a:pt x="2777" y="242"/>
                  </a:cubicBezTo>
                  <a:cubicBezTo>
                    <a:pt x="1760" y="1045"/>
                    <a:pt x="939" y="2062"/>
                    <a:pt x="333" y="3204"/>
                  </a:cubicBezTo>
                  <a:cubicBezTo>
                    <a:pt x="1" y="3843"/>
                    <a:pt x="567" y="4440"/>
                    <a:pt x="1114" y="4440"/>
                  </a:cubicBezTo>
                  <a:cubicBezTo>
                    <a:pt x="1362" y="4440"/>
                    <a:pt x="1605" y="4319"/>
                    <a:pt x="1760" y="4025"/>
                  </a:cubicBezTo>
                  <a:cubicBezTo>
                    <a:pt x="2295" y="3008"/>
                    <a:pt x="3027" y="2116"/>
                    <a:pt x="3937" y="1384"/>
                  </a:cubicBezTo>
                  <a:cubicBezTo>
                    <a:pt x="4294" y="1116"/>
                    <a:pt x="4222" y="528"/>
                    <a:pt x="3937" y="242"/>
                  </a:cubicBezTo>
                  <a:cubicBezTo>
                    <a:pt x="3777" y="73"/>
                    <a:pt x="3585" y="0"/>
                    <a:pt x="33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7233660" y="4849494"/>
              <a:ext cx="136064" cy="139993"/>
            </a:xfrm>
            <a:custGeom>
              <a:avLst/>
              <a:gdLst/>
              <a:ahLst/>
              <a:cxnLst/>
              <a:rect l="l" t="t" r="r" b="b"/>
              <a:pathLst>
                <a:path w="4260" h="4383" extrusionOk="0">
                  <a:moveTo>
                    <a:pt x="3109" y="0"/>
                  </a:moveTo>
                  <a:cubicBezTo>
                    <a:pt x="2859" y="0"/>
                    <a:pt x="2606" y="106"/>
                    <a:pt x="2424" y="363"/>
                  </a:cubicBezTo>
                  <a:lnTo>
                    <a:pt x="426" y="3199"/>
                  </a:lnTo>
                  <a:cubicBezTo>
                    <a:pt x="1" y="3800"/>
                    <a:pt x="575" y="4383"/>
                    <a:pt x="1165" y="4383"/>
                  </a:cubicBezTo>
                  <a:cubicBezTo>
                    <a:pt x="1417" y="4383"/>
                    <a:pt x="1672" y="4276"/>
                    <a:pt x="1853" y="4020"/>
                  </a:cubicBezTo>
                  <a:lnTo>
                    <a:pt x="3834" y="1183"/>
                  </a:lnTo>
                  <a:cubicBezTo>
                    <a:pt x="4259" y="583"/>
                    <a:pt x="3694" y="0"/>
                    <a:pt x="3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7117686" y="4474454"/>
              <a:ext cx="121244" cy="131273"/>
            </a:xfrm>
            <a:custGeom>
              <a:avLst/>
              <a:gdLst/>
              <a:ahLst/>
              <a:cxnLst/>
              <a:rect l="l" t="t" r="r" b="b"/>
              <a:pathLst>
                <a:path w="3796" h="4110" extrusionOk="0">
                  <a:moveTo>
                    <a:pt x="2648" y="1"/>
                  </a:moveTo>
                  <a:cubicBezTo>
                    <a:pt x="2401" y="1"/>
                    <a:pt x="2154" y="113"/>
                    <a:pt x="1987" y="382"/>
                  </a:cubicBezTo>
                  <a:lnTo>
                    <a:pt x="399" y="2898"/>
                  </a:lnTo>
                  <a:cubicBezTo>
                    <a:pt x="0" y="3521"/>
                    <a:pt x="577" y="4109"/>
                    <a:pt x="1149" y="4109"/>
                  </a:cubicBezTo>
                  <a:cubicBezTo>
                    <a:pt x="1396" y="4109"/>
                    <a:pt x="1642" y="4000"/>
                    <a:pt x="1809" y="3736"/>
                  </a:cubicBezTo>
                  <a:lnTo>
                    <a:pt x="3397" y="1221"/>
                  </a:lnTo>
                  <a:cubicBezTo>
                    <a:pt x="3795" y="598"/>
                    <a:pt x="3220" y="1"/>
                    <a:pt x="2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6941217" y="4547341"/>
              <a:ext cx="120286" cy="126546"/>
            </a:xfrm>
            <a:custGeom>
              <a:avLst/>
              <a:gdLst/>
              <a:ahLst/>
              <a:cxnLst/>
              <a:rect l="l" t="t" r="r" b="b"/>
              <a:pathLst>
                <a:path w="3766" h="3962" extrusionOk="0">
                  <a:moveTo>
                    <a:pt x="2875" y="0"/>
                  </a:moveTo>
                  <a:cubicBezTo>
                    <a:pt x="2668" y="0"/>
                    <a:pt x="2463" y="80"/>
                    <a:pt x="2302" y="241"/>
                  </a:cubicBezTo>
                  <a:lnTo>
                    <a:pt x="304" y="2561"/>
                  </a:lnTo>
                  <a:cubicBezTo>
                    <a:pt x="1" y="2882"/>
                    <a:pt x="1" y="3399"/>
                    <a:pt x="304" y="3720"/>
                  </a:cubicBezTo>
                  <a:cubicBezTo>
                    <a:pt x="464" y="3881"/>
                    <a:pt x="674" y="3961"/>
                    <a:pt x="884" y="3961"/>
                  </a:cubicBezTo>
                  <a:cubicBezTo>
                    <a:pt x="1093" y="3961"/>
                    <a:pt x="1303" y="3881"/>
                    <a:pt x="1464" y="3720"/>
                  </a:cubicBezTo>
                  <a:lnTo>
                    <a:pt x="3462" y="1401"/>
                  </a:lnTo>
                  <a:cubicBezTo>
                    <a:pt x="3765" y="1062"/>
                    <a:pt x="3765" y="562"/>
                    <a:pt x="3462" y="241"/>
                  </a:cubicBezTo>
                  <a:cubicBezTo>
                    <a:pt x="3293" y="80"/>
                    <a:pt x="3083" y="0"/>
                    <a:pt x="28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7"/>
          <p:cNvSpPr/>
          <p:nvPr/>
        </p:nvSpPr>
        <p:spPr>
          <a:xfrm>
            <a:off x="243064" y="3757224"/>
            <a:ext cx="92101" cy="71689"/>
          </a:xfrm>
          <a:custGeom>
            <a:avLst/>
            <a:gdLst/>
            <a:ahLst/>
            <a:cxnLst/>
            <a:rect l="l" t="t" r="r" b="b"/>
            <a:pathLst>
              <a:path w="2820" h="2195" extrusionOk="0">
                <a:moveTo>
                  <a:pt x="1410" y="0"/>
                </a:moveTo>
                <a:cubicBezTo>
                  <a:pt x="1" y="0"/>
                  <a:pt x="1" y="2195"/>
                  <a:pt x="1410" y="2195"/>
                </a:cubicBezTo>
                <a:cubicBezTo>
                  <a:pt x="2820" y="2195"/>
                  <a:pt x="2820" y="0"/>
                  <a:pt x="1410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7"/>
          <p:cNvSpPr/>
          <p:nvPr/>
        </p:nvSpPr>
        <p:spPr>
          <a:xfrm>
            <a:off x="464141" y="1269064"/>
            <a:ext cx="71133" cy="90370"/>
          </a:xfrm>
          <a:custGeom>
            <a:avLst/>
            <a:gdLst/>
            <a:ahLst/>
            <a:cxnLst/>
            <a:rect l="l" t="t" r="r" b="b"/>
            <a:pathLst>
              <a:path w="2178" h="2767" extrusionOk="0">
                <a:moveTo>
                  <a:pt x="1089" y="0"/>
                </a:moveTo>
                <a:cubicBezTo>
                  <a:pt x="482" y="18"/>
                  <a:pt x="0" y="500"/>
                  <a:pt x="0" y="1089"/>
                </a:cubicBezTo>
                <a:lnTo>
                  <a:pt x="0" y="1678"/>
                </a:lnTo>
                <a:cubicBezTo>
                  <a:pt x="0" y="2267"/>
                  <a:pt x="482" y="2766"/>
                  <a:pt x="1089" y="2766"/>
                </a:cubicBezTo>
                <a:cubicBezTo>
                  <a:pt x="1696" y="2766"/>
                  <a:pt x="2177" y="2267"/>
                  <a:pt x="2177" y="1678"/>
                </a:cubicBezTo>
                <a:lnTo>
                  <a:pt x="2177" y="1089"/>
                </a:lnTo>
                <a:cubicBezTo>
                  <a:pt x="2159" y="500"/>
                  <a:pt x="1678" y="18"/>
                  <a:pt x="108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7"/>
          <p:cNvSpPr/>
          <p:nvPr/>
        </p:nvSpPr>
        <p:spPr>
          <a:xfrm>
            <a:off x="1156666" y="679034"/>
            <a:ext cx="46083" cy="35599"/>
          </a:xfrm>
          <a:custGeom>
            <a:avLst/>
            <a:gdLst/>
            <a:ahLst/>
            <a:cxnLst/>
            <a:rect l="l" t="t" r="r" b="b"/>
            <a:pathLst>
              <a:path w="1411" h="1090" extrusionOk="0">
                <a:moveTo>
                  <a:pt x="715" y="1"/>
                </a:moveTo>
                <a:cubicBezTo>
                  <a:pt x="1" y="1"/>
                  <a:pt x="1" y="1089"/>
                  <a:pt x="715" y="1089"/>
                </a:cubicBezTo>
                <a:cubicBezTo>
                  <a:pt x="1410" y="1089"/>
                  <a:pt x="1410" y="1"/>
                  <a:pt x="71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7"/>
          <p:cNvSpPr/>
          <p:nvPr/>
        </p:nvSpPr>
        <p:spPr>
          <a:xfrm>
            <a:off x="8661729" y="3464831"/>
            <a:ext cx="45610" cy="35358"/>
          </a:xfrm>
          <a:custGeom>
            <a:avLst/>
            <a:gdLst/>
            <a:ahLst/>
            <a:cxnLst/>
            <a:rect l="l" t="t" r="r" b="b"/>
            <a:pathLst>
              <a:path w="1428" h="1107" extrusionOk="0">
                <a:moveTo>
                  <a:pt x="714" y="0"/>
                </a:moveTo>
                <a:cubicBezTo>
                  <a:pt x="1" y="0"/>
                  <a:pt x="1" y="1106"/>
                  <a:pt x="714" y="1106"/>
                </a:cubicBezTo>
                <a:cubicBezTo>
                  <a:pt x="1410" y="1106"/>
                  <a:pt x="1428" y="0"/>
                  <a:pt x="714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"/>
          <p:cNvSpPr/>
          <p:nvPr/>
        </p:nvSpPr>
        <p:spPr>
          <a:xfrm>
            <a:off x="1628669" y="4661016"/>
            <a:ext cx="90071" cy="69565"/>
          </a:xfrm>
          <a:custGeom>
            <a:avLst/>
            <a:gdLst/>
            <a:ahLst/>
            <a:cxnLst/>
            <a:rect l="l" t="t" r="r" b="b"/>
            <a:pathLst>
              <a:path w="2820" h="2178" extrusionOk="0">
                <a:moveTo>
                  <a:pt x="1410" y="1"/>
                </a:moveTo>
                <a:cubicBezTo>
                  <a:pt x="0" y="1"/>
                  <a:pt x="0" y="2178"/>
                  <a:pt x="1410" y="2178"/>
                </a:cubicBezTo>
                <a:cubicBezTo>
                  <a:pt x="2820" y="2178"/>
                  <a:pt x="2820" y="1"/>
                  <a:pt x="14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7"/>
          <p:cNvSpPr/>
          <p:nvPr/>
        </p:nvSpPr>
        <p:spPr>
          <a:xfrm>
            <a:off x="7916583" y="513254"/>
            <a:ext cx="67841" cy="52477"/>
          </a:xfrm>
          <a:custGeom>
            <a:avLst/>
            <a:gdLst/>
            <a:ahLst/>
            <a:cxnLst/>
            <a:rect l="l" t="t" r="r" b="b"/>
            <a:pathLst>
              <a:path w="2124" h="1643" extrusionOk="0">
                <a:moveTo>
                  <a:pt x="1071" y="1"/>
                </a:moveTo>
                <a:cubicBezTo>
                  <a:pt x="18" y="1"/>
                  <a:pt x="1" y="1642"/>
                  <a:pt x="1071" y="1642"/>
                </a:cubicBezTo>
                <a:cubicBezTo>
                  <a:pt x="2124" y="1642"/>
                  <a:pt x="2124" y="1"/>
                  <a:pt x="10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7"/>
          <p:cNvSpPr/>
          <p:nvPr/>
        </p:nvSpPr>
        <p:spPr>
          <a:xfrm>
            <a:off x="8493054" y="1580754"/>
            <a:ext cx="90071" cy="70108"/>
          </a:xfrm>
          <a:custGeom>
            <a:avLst/>
            <a:gdLst/>
            <a:ahLst/>
            <a:cxnLst/>
            <a:rect l="l" t="t" r="r" b="b"/>
            <a:pathLst>
              <a:path w="2820" h="2195" extrusionOk="0">
                <a:moveTo>
                  <a:pt x="1410" y="0"/>
                </a:moveTo>
                <a:cubicBezTo>
                  <a:pt x="0" y="0"/>
                  <a:pt x="0" y="2195"/>
                  <a:pt x="1410" y="2195"/>
                </a:cubicBezTo>
                <a:cubicBezTo>
                  <a:pt x="2801" y="2195"/>
                  <a:pt x="2819" y="0"/>
                  <a:pt x="14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_ONLY_1">
    <p:bg>
      <p:bgPr>
        <a:solidFill>
          <a:srgbClr val="CAEAE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3"/>
          <p:cNvSpPr/>
          <p:nvPr/>
        </p:nvSpPr>
        <p:spPr>
          <a:xfrm rot="-6547964">
            <a:off x="-5547347" y="1537366"/>
            <a:ext cx="10028035" cy="2831176"/>
          </a:xfrm>
          <a:custGeom>
            <a:avLst/>
            <a:gdLst/>
            <a:ahLst/>
            <a:cxnLst/>
            <a:rect l="l" t="t" r="r" b="b"/>
            <a:pathLst>
              <a:path w="370444" h="104586" extrusionOk="0">
                <a:moveTo>
                  <a:pt x="366096" y="0"/>
                </a:moveTo>
                <a:lnTo>
                  <a:pt x="1053" y="12169"/>
                </a:lnTo>
                <a:lnTo>
                  <a:pt x="1053" y="12169"/>
                </a:lnTo>
                <a:lnTo>
                  <a:pt x="1" y="33544"/>
                </a:lnTo>
                <a:cubicBezTo>
                  <a:pt x="1" y="33544"/>
                  <a:pt x="19003" y="60397"/>
                  <a:pt x="68124" y="92282"/>
                </a:cubicBezTo>
                <a:cubicBezTo>
                  <a:pt x="82423" y="101569"/>
                  <a:pt x="94666" y="104586"/>
                  <a:pt x="105821" y="104586"/>
                </a:cubicBezTo>
                <a:cubicBezTo>
                  <a:pt x="126508" y="104586"/>
                  <a:pt x="143454" y="94212"/>
                  <a:pt x="162839" y="94212"/>
                </a:cubicBezTo>
                <a:cubicBezTo>
                  <a:pt x="168910" y="94212"/>
                  <a:pt x="175221" y="95230"/>
                  <a:pt x="181960" y="97903"/>
                </a:cubicBezTo>
                <a:cubicBezTo>
                  <a:pt x="186333" y="99637"/>
                  <a:pt x="190744" y="100400"/>
                  <a:pt x="195201" y="100400"/>
                </a:cubicBezTo>
                <a:cubicBezTo>
                  <a:pt x="227829" y="100400"/>
                  <a:pt x="262957" y="59510"/>
                  <a:pt x="304300" y="59510"/>
                </a:cubicBezTo>
                <a:cubicBezTo>
                  <a:pt x="308783" y="59510"/>
                  <a:pt x="313340" y="59991"/>
                  <a:pt x="317975" y="61058"/>
                </a:cubicBezTo>
                <a:cubicBezTo>
                  <a:pt x="322072" y="61998"/>
                  <a:pt x="325823" y="62433"/>
                  <a:pt x="329258" y="62433"/>
                </a:cubicBezTo>
                <a:cubicBezTo>
                  <a:pt x="370444" y="62433"/>
                  <a:pt x="366096" y="0"/>
                  <a:pt x="366096" y="0"/>
                </a:cubicBezTo>
                <a:close/>
              </a:path>
            </a:pathLst>
          </a:custGeom>
          <a:solidFill>
            <a:srgbClr val="FFF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"/>
          <p:cNvSpPr txBox="1">
            <a:spLocks noGrp="1"/>
          </p:cNvSpPr>
          <p:nvPr>
            <p:ph type="title"/>
          </p:nvPr>
        </p:nvSpPr>
        <p:spPr>
          <a:xfrm>
            <a:off x="1094225" y="920500"/>
            <a:ext cx="2211000" cy="20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13"/>
          <p:cNvSpPr/>
          <p:nvPr/>
        </p:nvSpPr>
        <p:spPr>
          <a:xfrm rot="-4557825">
            <a:off x="7967665" y="-268237"/>
            <a:ext cx="699485" cy="1367361"/>
          </a:xfrm>
          <a:custGeom>
            <a:avLst/>
            <a:gdLst/>
            <a:ahLst/>
            <a:cxnLst/>
            <a:rect l="l" t="t" r="r" b="b"/>
            <a:pathLst>
              <a:path w="234000" h="207519" extrusionOk="0">
                <a:moveTo>
                  <a:pt x="66638" y="1"/>
                </a:moveTo>
                <a:cubicBezTo>
                  <a:pt x="33816" y="1"/>
                  <a:pt x="1" y="77942"/>
                  <a:pt x="21774" y="125047"/>
                </a:cubicBezTo>
                <a:cubicBezTo>
                  <a:pt x="43821" y="172592"/>
                  <a:pt x="52625" y="198160"/>
                  <a:pt x="137149" y="206965"/>
                </a:cubicBezTo>
                <a:cubicBezTo>
                  <a:pt x="140739" y="207339"/>
                  <a:pt x="144179" y="207519"/>
                  <a:pt x="147477" y="207519"/>
                </a:cubicBezTo>
                <a:cubicBezTo>
                  <a:pt x="221829" y="207519"/>
                  <a:pt x="223659" y="115922"/>
                  <a:pt x="228717" y="88067"/>
                </a:cubicBezTo>
                <a:cubicBezTo>
                  <a:pt x="234000" y="59047"/>
                  <a:pt x="187300" y="5304"/>
                  <a:pt x="67558" y="21"/>
                </a:cubicBezTo>
                <a:cubicBezTo>
                  <a:pt x="67251" y="7"/>
                  <a:pt x="66945" y="1"/>
                  <a:pt x="666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9" name="Google Shape;339;p13"/>
          <p:cNvGrpSpPr/>
          <p:nvPr/>
        </p:nvGrpSpPr>
        <p:grpSpPr>
          <a:xfrm rot="4114450">
            <a:off x="856758" y="3314734"/>
            <a:ext cx="485724" cy="659836"/>
            <a:chOff x="8727188" y="1507488"/>
            <a:chExt cx="485720" cy="659830"/>
          </a:xfrm>
        </p:grpSpPr>
        <p:sp>
          <p:nvSpPr>
            <p:cNvPr id="340" name="Google Shape;340;p13"/>
            <p:cNvSpPr/>
            <p:nvPr/>
          </p:nvSpPr>
          <p:spPr>
            <a:xfrm>
              <a:off x="8920437" y="1681925"/>
              <a:ext cx="122606" cy="134918"/>
            </a:xfrm>
            <a:custGeom>
              <a:avLst/>
              <a:gdLst/>
              <a:ahLst/>
              <a:cxnLst/>
              <a:rect l="l" t="t" r="r" b="b"/>
              <a:pathLst>
                <a:path w="3754" h="4131" extrusionOk="0">
                  <a:moveTo>
                    <a:pt x="2977" y="1"/>
                  </a:moveTo>
                  <a:cubicBezTo>
                    <a:pt x="2810" y="1"/>
                    <a:pt x="2641" y="69"/>
                    <a:pt x="2519" y="233"/>
                  </a:cubicBezTo>
                  <a:lnTo>
                    <a:pt x="289" y="3338"/>
                  </a:lnTo>
                  <a:cubicBezTo>
                    <a:pt x="1" y="3739"/>
                    <a:pt x="382" y="4131"/>
                    <a:pt x="776" y="4131"/>
                  </a:cubicBezTo>
                  <a:cubicBezTo>
                    <a:pt x="943" y="4131"/>
                    <a:pt x="1113" y="4061"/>
                    <a:pt x="1235" y="3891"/>
                  </a:cubicBezTo>
                  <a:lnTo>
                    <a:pt x="3465" y="786"/>
                  </a:lnTo>
                  <a:cubicBezTo>
                    <a:pt x="3754" y="385"/>
                    <a:pt x="3371" y="1"/>
                    <a:pt x="297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8961262" y="1799436"/>
              <a:ext cx="116302" cy="142463"/>
            </a:xfrm>
            <a:custGeom>
              <a:avLst/>
              <a:gdLst/>
              <a:ahLst/>
              <a:cxnLst/>
              <a:rect l="l" t="t" r="r" b="b"/>
              <a:pathLst>
                <a:path w="3561" h="4362" extrusionOk="0">
                  <a:moveTo>
                    <a:pt x="2824" y="1"/>
                  </a:moveTo>
                  <a:cubicBezTo>
                    <a:pt x="2661" y="1"/>
                    <a:pt x="2499" y="81"/>
                    <a:pt x="2393" y="275"/>
                  </a:cubicBezTo>
                  <a:cubicBezTo>
                    <a:pt x="1840" y="1399"/>
                    <a:pt x="1144" y="2434"/>
                    <a:pt x="342" y="3397"/>
                  </a:cubicBezTo>
                  <a:cubicBezTo>
                    <a:pt x="1" y="3806"/>
                    <a:pt x="368" y="4361"/>
                    <a:pt x="760" y="4361"/>
                  </a:cubicBezTo>
                  <a:cubicBezTo>
                    <a:pt x="881" y="4361"/>
                    <a:pt x="1004" y="4309"/>
                    <a:pt x="1109" y="4182"/>
                  </a:cubicBezTo>
                  <a:cubicBezTo>
                    <a:pt x="1983" y="3148"/>
                    <a:pt x="2732" y="2023"/>
                    <a:pt x="3339" y="828"/>
                  </a:cubicBezTo>
                  <a:cubicBezTo>
                    <a:pt x="3561" y="397"/>
                    <a:pt x="3188" y="1"/>
                    <a:pt x="282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8727188" y="1865213"/>
              <a:ext cx="165652" cy="160687"/>
            </a:xfrm>
            <a:custGeom>
              <a:avLst/>
              <a:gdLst/>
              <a:ahLst/>
              <a:cxnLst/>
              <a:rect l="l" t="t" r="r" b="b"/>
              <a:pathLst>
                <a:path w="5072" h="4920" extrusionOk="0">
                  <a:moveTo>
                    <a:pt x="3819" y="0"/>
                  </a:moveTo>
                  <a:cubicBezTo>
                    <a:pt x="3638" y="0"/>
                    <a:pt x="3451" y="61"/>
                    <a:pt x="3280" y="206"/>
                  </a:cubicBezTo>
                  <a:cubicBezTo>
                    <a:pt x="2120" y="1205"/>
                    <a:pt x="1139" y="2383"/>
                    <a:pt x="371" y="3703"/>
                  </a:cubicBezTo>
                  <a:cubicBezTo>
                    <a:pt x="1" y="4333"/>
                    <a:pt x="571" y="4920"/>
                    <a:pt x="1128" y="4920"/>
                  </a:cubicBezTo>
                  <a:cubicBezTo>
                    <a:pt x="1376" y="4920"/>
                    <a:pt x="1622" y="4804"/>
                    <a:pt x="1781" y="4524"/>
                  </a:cubicBezTo>
                  <a:cubicBezTo>
                    <a:pt x="2477" y="3328"/>
                    <a:pt x="3369" y="2258"/>
                    <a:pt x="4440" y="1366"/>
                  </a:cubicBezTo>
                  <a:cubicBezTo>
                    <a:pt x="5071" y="832"/>
                    <a:pt x="4488" y="0"/>
                    <a:pt x="381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8805735" y="1690776"/>
              <a:ext cx="104937" cy="110554"/>
            </a:xfrm>
            <a:custGeom>
              <a:avLst/>
              <a:gdLst/>
              <a:ahLst/>
              <a:cxnLst/>
              <a:rect l="l" t="t" r="r" b="b"/>
              <a:pathLst>
                <a:path w="3213" h="3385" extrusionOk="0">
                  <a:moveTo>
                    <a:pt x="2253" y="0"/>
                  </a:moveTo>
                  <a:cubicBezTo>
                    <a:pt x="1976" y="0"/>
                    <a:pt x="1708" y="139"/>
                    <a:pt x="1553" y="390"/>
                  </a:cubicBezTo>
                  <a:lnTo>
                    <a:pt x="250" y="2157"/>
                  </a:lnTo>
                  <a:cubicBezTo>
                    <a:pt x="1" y="2513"/>
                    <a:pt x="197" y="3084"/>
                    <a:pt x="554" y="3281"/>
                  </a:cubicBezTo>
                  <a:cubicBezTo>
                    <a:pt x="682" y="3351"/>
                    <a:pt x="820" y="3385"/>
                    <a:pt x="956" y="3385"/>
                  </a:cubicBezTo>
                  <a:cubicBezTo>
                    <a:pt x="1235" y="3385"/>
                    <a:pt x="1504" y="3242"/>
                    <a:pt x="1660" y="2977"/>
                  </a:cubicBezTo>
                  <a:cubicBezTo>
                    <a:pt x="2088" y="2389"/>
                    <a:pt x="2516" y="1800"/>
                    <a:pt x="2945" y="1211"/>
                  </a:cubicBezTo>
                  <a:cubicBezTo>
                    <a:pt x="3212" y="872"/>
                    <a:pt x="3016" y="301"/>
                    <a:pt x="2659" y="105"/>
                  </a:cubicBezTo>
                  <a:cubicBezTo>
                    <a:pt x="2529" y="34"/>
                    <a:pt x="2390" y="0"/>
                    <a:pt x="2253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9063064" y="1520454"/>
              <a:ext cx="149844" cy="157519"/>
            </a:xfrm>
            <a:custGeom>
              <a:avLst/>
              <a:gdLst/>
              <a:ahLst/>
              <a:cxnLst/>
              <a:rect l="l" t="t" r="r" b="b"/>
              <a:pathLst>
                <a:path w="4588" h="4823" extrusionOk="0">
                  <a:moveTo>
                    <a:pt x="3511" y="1"/>
                  </a:moveTo>
                  <a:cubicBezTo>
                    <a:pt x="3373" y="1"/>
                    <a:pt x="3225" y="50"/>
                    <a:pt x="3077" y="163"/>
                  </a:cubicBezTo>
                  <a:cubicBezTo>
                    <a:pt x="1864" y="1038"/>
                    <a:pt x="918" y="2215"/>
                    <a:pt x="293" y="3571"/>
                  </a:cubicBezTo>
                  <a:cubicBezTo>
                    <a:pt x="1" y="4230"/>
                    <a:pt x="568" y="4823"/>
                    <a:pt x="1092" y="4823"/>
                  </a:cubicBezTo>
                  <a:cubicBezTo>
                    <a:pt x="1335" y="4823"/>
                    <a:pt x="1568" y="4696"/>
                    <a:pt x="1703" y="4392"/>
                  </a:cubicBezTo>
                  <a:cubicBezTo>
                    <a:pt x="2185" y="3286"/>
                    <a:pt x="2934" y="2322"/>
                    <a:pt x="3898" y="1573"/>
                  </a:cubicBezTo>
                  <a:cubicBezTo>
                    <a:pt x="4588" y="1059"/>
                    <a:pt x="4154" y="1"/>
                    <a:pt x="351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8835293" y="2022373"/>
              <a:ext cx="140046" cy="144945"/>
            </a:xfrm>
            <a:custGeom>
              <a:avLst/>
              <a:gdLst/>
              <a:ahLst/>
              <a:cxnLst/>
              <a:rect l="l" t="t" r="r" b="b"/>
              <a:pathLst>
                <a:path w="4288" h="4438" extrusionOk="0">
                  <a:moveTo>
                    <a:pt x="3393" y="1"/>
                  </a:moveTo>
                  <a:cubicBezTo>
                    <a:pt x="3179" y="1"/>
                    <a:pt x="2960" y="87"/>
                    <a:pt x="2771" y="229"/>
                  </a:cubicBezTo>
                  <a:cubicBezTo>
                    <a:pt x="1772" y="1050"/>
                    <a:pt x="933" y="2049"/>
                    <a:pt x="344" y="3209"/>
                  </a:cubicBezTo>
                  <a:cubicBezTo>
                    <a:pt x="0" y="3848"/>
                    <a:pt x="563" y="4437"/>
                    <a:pt x="1110" y="4437"/>
                  </a:cubicBezTo>
                  <a:cubicBezTo>
                    <a:pt x="1356" y="4437"/>
                    <a:pt x="1599" y="4318"/>
                    <a:pt x="1754" y="4030"/>
                  </a:cubicBezTo>
                  <a:cubicBezTo>
                    <a:pt x="2289" y="3013"/>
                    <a:pt x="3039" y="2120"/>
                    <a:pt x="3931" y="1389"/>
                  </a:cubicBezTo>
                  <a:cubicBezTo>
                    <a:pt x="4288" y="1121"/>
                    <a:pt x="4216" y="532"/>
                    <a:pt x="3931" y="229"/>
                  </a:cubicBezTo>
                  <a:cubicBezTo>
                    <a:pt x="3771" y="69"/>
                    <a:pt x="3584" y="1"/>
                    <a:pt x="3393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9042423" y="1890590"/>
              <a:ext cx="139066" cy="143541"/>
            </a:xfrm>
            <a:custGeom>
              <a:avLst/>
              <a:gdLst/>
              <a:ahLst/>
              <a:cxnLst/>
              <a:rect l="l" t="t" r="r" b="b"/>
              <a:pathLst>
                <a:path w="4258" h="4395" extrusionOk="0">
                  <a:moveTo>
                    <a:pt x="3102" y="1"/>
                  </a:moveTo>
                  <a:cubicBezTo>
                    <a:pt x="2848" y="1"/>
                    <a:pt x="2590" y="110"/>
                    <a:pt x="2406" y="374"/>
                  </a:cubicBezTo>
                  <a:lnTo>
                    <a:pt x="426" y="3211"/>
                  </a:lnTo>
                  <a:cubicBezTo>
                    <a:pt x="1" y="3812"/>
                    <a:pt x="575" y="4394"/>
                    <a:pt x="1159" y="4394"/>
                  </a:cubicBezTo>
                  <a:cubicBezTo>
                    <a:pt x="1408" y="4394"/>
                    <a:pt x="1659" y="4288"/>
                    <a:pt x="1835" y="4032"/>
                  </a:cubicBezTo>
                  <a:lnTo>
                    <a:pt x="3834" y="1195"/>
                  </a:lnTo>
                  <a:cubicBezTo>
                    <a:pt x="4257" y="585"/>
                    <a:pt x="3690" y="1"/>
                    <a:pt x="310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8923899" y="1507488"/>
              <a:ext cx="123487" cy="134037"/>
            </a:xfrm>
            <a:custGeom>
              <a:avLst/>
              <a:gdLst/>
              <a:ahLst/>
              <a:cxnLst/>
              <a:rect l="l" t="t" r="r" b="b"/>
              <a:pathLst>
                <a:path w="3781" h="4104" extrusionOk="0">
                  <a:moveTo>
                    <a:pt x="2637" y="1"/>
                  </a:moveTo>
                  <a:cubicBezTo>
                    <a:pt x="2388" y="1"/>
                    <a:pt x="2140" y="112"/>
                    <a:pt x="1967" y="382"/>
                  </a:cubicBezTo>
                  <a:lnTo>
                    <a:pt x="397" y="2898"/>
                  </a:lnTo>
                  <a:cubicBezTo>
                    <a:pt x="0" y="3518"/>
                    <a:pt x="560" y="4103"/>
                    <a:pt x="1130" y="4103"/>
                  </a:cubicBezTo>
                  <a:cubicBezTo>
                    <a:pt x="1380" y="4103"/>
                    <a:pt x="1633" y="3990"/>
                    <a:pt x="1807" y="3718"/>
                  </a:cubicBezTo>
                  <a:lnTo>
                    <a:pt x="3395" y="1220"/>
                  </a:lnTo>
                  <a:cubicBezTo>
                    <a:pt x="3781" y="598"/>
                    <a:pt x="3210" y="1"/>
                    <a:pt x="263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8742800" y="1582018"/>
              <a:ext cx="122998" cy="129399"/>
            </a:xfrm>
            <a:custGeom>
              <a:avLst/>
              <a:gdLst/>
              <a:ahLst/>
              <a:cxnLst/>
              <a:rect l="l" t="t" r="r" b="b"/>
              <a:pathLst>
                <a:path w="3766" h="3962" extrusionOk="0">
                  <a:moveTo>
                    <a:pt x="2882" y="0"/>
                  </a:moveTo>
                  <a:cubicBezTo>
                    <a:pt x="2672" y="0"/>
                    <a:pt x="2463" y="80"/>
                    <a:pt x="2302" y="241"/>
                  </a:cubicBezTo>
                  <a:lnTo>
                    <a:pt x="304" y="2560"/>
                  </a:lnTo>
                  <a:cubicBezTo>
                    <a:pt x="1" y="2882"/>
                    <a:pt x="1" y="3399"/>
                    <a:pt x="304" y="3720"/>
                  </a:cubicBezTo>
                  <a:cubicBezTo>
                    <a:pt x="464" y="3881"/>
                    <a:pt x="674" y="3961"/>
                    <a:pt x="884" y="3961"/>
                  </a:cubicBezTo>
                  <a:cubicBezTo>
                    <a:pt x="1093" y="3961"/>
                    <a:pt x="1303" y="3881"/>
                    <a:pt x="1464" y="3720"/>
                  </a:cubicBezTo>
                  <a:lnTo>
                    <a:pt x="3462" y="1383"/>
                  </a:lnTo>
                  <a:cubicBezTo>
                    <a:pt x="3765" y="1062"/>
                    <a:pt x="3765" y="562"/>
                    <a:pt x="3462" y="241"/>
                  </a:cubicBezTo>
                  <a:cubicBezTo>
                    <a:pt x="3301" y="80"/>
                    <a:pt x="3092" y="0"/>
                    <a:pt x="288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" name="Google Shape;349;p13"/>
          <p:cNvGrpSpPr/>
          <p:nvPr/>
        </p:nvGrpSpPr>
        <p:grpSpPr>
          <a:xfrm rot="4114661">
            <a:off x="7516947" y="300495"/>
            <a:ext cx="418509" cy="524820"/>
            <a:chOff x="8727188" y="1507488"/>
            <a:chExt cx="485720" cy="659830"/>
          </a:xfrm>
        </p:grpSpPr>
        <p:sp>
          <p:nvSpPr>
            <p:cNvPr id="350" name="Google Shape;350;p13"/>
            <p:cNvSpPr/>
            <p:nvPr/>
          </p:nvSpPr>
          <p:spPr>
            <a:xfrm>
              <a:off x="8920437" y="1681925"/>
              <a:ext cx="122606" cy="134918"/>
            </a:xfrm>
            <a:custGeom>
              <a:avLst/>
              <a:gdLst/>
              <a:ahLst/>
              <a:cxnLst/>
              <a:rect l="l" t="t" r="r" b="b"/>
              <a:pathLst>
                <a:path w="3754" h="4131" extrusionOk="0">
                  <a:moveTo>
                    <a:pt x="2977" y="1"/>
                  </a:moveTo>
                  <a:cubicBezTo>
                    <a:pt x="2810" y="1"/>
                    <a:pt x="2641" y="69"/>
                    <a:pt x="2519" y="233"/>
                  </a:cubicBezTo>
                  <a:lnTo>
                    <a:pt x="289" y="3338"/>
                  </a:lnTo>
                  <a:cubicBezTo>
                    <a:pt x="1" y="3739"/>
                    <a:pt x="382" y="4131"/>
                    <a:pt x="776" y="4131"/>
                  </a:cubicBezTo>
                  <a:cubicBezTo>
                    <a:pt x="943" y="4131"/>
                    <a:pt x="1113" y="4061"/>
                    <a:pt x="1235" y="3891"/>
                  </a:cubicBezTo>
                  <a:lnTo>
                    <a:pt x="3465" y="786"/>
                  </a:lnTo>
                  <a:cubicBezTo>
                    <a:pt x="3754" y="385"/>
                    <a:pt x="3371" y="1"/>
                    <a:pt x="2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8961262" y="1799436"/>
              <a:ext cx="116302" cy="142463"/>
            </a:xfrm>
            <a:custGeom>
              <a:avLst/>
              <a:gdLst/>
              <a:ahLst/>
              <a:cxnLst/>
              <a:rect l="l" t="t" r="r" b="b"/>
              <a:pathLst>
                <a:path w="3561" h="4362" extrusionOk="0">
                  <a:moveTo>
                    <a:pt x="2824" y="1"/>
                  </a:moveTo>
                  <a:cubicBezTo>
                    <a:pt x="2661" y="1"/>
                    <a:pt x="2499" y="81"/>
                    <a:pt x="2393" y="275"/>
                  </a:cubicBezTo>
                  <a:cubicBezTo>
                    <a:pt x="1840" y="1399"/>
                    <a:pt x="1144" y="2434"/>
                    <a:pt x="342" y="3397"/>
                  </a:cubicBezTo>
                  <a:cubicBezTo>
                    <a:pt x="1" y="3806"/>
                    <a:pt x="368" y="4361"/>
                    <a:pt x="760" y="4361"/>
                  </a:cubicBezTo>
                  <a:cubicBezTo>
                    <a:pt x="881" y="4361"/>
                    <a:pt x="1004" y="4309"/>
                    <a:pt x="1109" y="4182"/>
                  </a:cubicBezTo>
                  <a:cubicBezTo>
                    <a:pt x="1983" y="3148"/>
                    <a:pt x="2732" y="2023"/>
                    <a:pt x="3339" y="828"/>
                  </a:cubicBezTo>
                  <a:cubicBezTo>
                    <a:pt x="3561" y="397"/>
                    <a:pt x="3188" y="1"/>
                    <a:pt x="28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8727188" y="1865213"/>
              <a:ext cx="165652" cy="160687"/>
            </a:xfrm>
            <a:custGeom>
              <a:avLst/>
              <a:gdLst/>
              <a:ahLst/>
              <a:cxnLst/>
              <a:rect l="l" t="t" r="r" b="b"/>
              <a:pathLst>
                <a:path w="5072" h="4920" extrusionOk="0">
                  <a:moveTo>
                    <a:pt x="3819" y="0"/>
                  </a:moveTo>
                  <a:cubicBezTo>
                    <a:pt x="3638" y="0"/>
                    <a:pt x="3451" y="61"/>
                    <a:pt x="3280" y="206"/>
                  </a:cubicBezTo>
                  <a:cubicBezTo>
                    <a:pt x="2120" y="1205"/>
                    <a:pt x="1139" y="2383"/>
                    <a:pt x="371" y="3703"/>
                  </a:cubicBezTo>
                  <a:cubicBezTo>
                    <a:pt x="1" y="4333"/>
                    <a:pt x="571" y="4920"/>
                    <a:pt x="1128" y="4920"/>
                  </a:cubicBezTo>
                  <a:cubicBezTo>
                    <a:pt x="1376" y="4920"/>
                    <a:pt x="1622" y="4804"/>
                    <a:pt x="1781" y="4524"/>
                  </a:cubicBezTo>
                  <a:cubicBezTo>
                    <a:pt x="2477" y="3328"/>
                    <a:pt x="3369" y="2258"/>
                    <a:pt x="4440" y="1366"/>
                  </a:cubicBezTo>
                  <a:cubicBezTo>
                    <a:pt x="5071" y="832"/>
                    <a:pt x="4488" y="0"/>
                    <a:pt x="38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8805735" y="1690776"/>
              <a:ext cx="104937" cy="110554"/>
            </a:xfrm>
            <a:custGeom>
              <a:avLst/>
              <a:gdLst/>
              <a:ahLst/>
              <a:cxnLst/>
              <a:rect l="l" t="t" r="r" b="b"/>
              <a:pathLst>
                <a:path w="3213" h="3385" extrusionOk="0">
                  <a:moveTo>
                    <a:pt x="2253" y="0"/>
                  </a:moveTo>
                  <a:cubicBezTo>
                    <a:pt x="1976" y="0"/>
                    <a:pt x="1708" y="139"/>
                    <a:pt x="1553" y="390"/>
                  </a:cubicBezTo>
                  <a:lnTo>
                    <a:pt x="250" y="2157"/>
                  </a:lnTo>
                  <a:cubicBezTo>
                    <a:pt x="1" y="2513"/>
                    <a:pt x="197" y="3084"/>
                    <a:pt x="554" y="3281"/>
                  </a:cubicBezTo>
                  <a:cubicBezTo>
                    <a:pt x="682" y="3351"/>
                    <a:pt x="820" y="3385"/>
                    <a:pt x="956" y="3385"/>
                  </a:cubicBezTo>
                  <a:cubicBezTo>
                    <a:pt x="1235" y="3385"/>
                    <a:pt x="1504" y="3242"/>
                    <a:pt x="1660" y="2977"/>
                  </a:cubicBezTo>
                  <a:cubicBezTo>
                    <a:pt x="2088" y="2389"/>
                    <a:pt x="2516" y="1800"/>
                    <a:pt x="2945" y="1211"/>
                  </a:cubicBezTo>
                  <a:cubicBezTo>
                    <a:pt x="3212" y="872"/>
                    <a:pt x="3016" y="301"/>
                    <a:pt x="2659" y="105"/>
                  </a:cubicBezTo>
                  <a:cubicBezTo>
                    <a:pt x="2529" y="34"/>
                    <a:pt x="2390" y="0"/>
                    <a:pt x="2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9063064" y="1520454"/>
              <a:ext cx="149844" cy="157519"/>
            </a:xfrm>
            <a:custGeom>
              <a:avLst/>
              <a:gdLst/>
              <a:ahLst/>
              <a:cxnLst/>
              <a:rect l="l" t="t" r="r" b="b"/>
              <a:pathLst>
                <a:path w="4588" h="4823" extrusionOk="0">
                  <a:moveTo>
                    <a:pt x="3511" y="1"/>
                  </a:moveTo>
                  <a:cubicBezTo>
                    <a:pt x="3373" y="1"/>
                    <a:pt x="3225" y="50"/>
                    <a:pt x="3077" y="163"/>
                  </a:cubicBezTo>
                  <a:cubicBezTo>
                    <a:pt x="1864" y="1038"/>
                    <a:pt x="918" y="2215"/>
                    <a:pt x="293" y="3571"/>
                  </a:cubicBezTo>
                  <a:cubicBezTo>
                    <a:pt x="1" y="4230"/>
                    <a:pt x="568" y="4823"/>
                    <a:pt x="1092" y="4823"/>
                  </a:cubicBezTo>
                  <a:cubicBezTo>
                    <a:pt x="1335" y="4823"/>
                    <a:pt x="1568" y="4696"/>
                    <a:pt x="1703" y="4392"/>
                  </a:cubicBezTo>
                  <a:cubicBezTo>
                    <a:pt x="2185" y="3286"/>
                    <a:pt x="2934" y="2322"/>
                    <a:pt x="3898" y="1573"/>
                  </a:cubicBezTo>
                  <a:cubicBezTo>
                    <a:pt x="4588" y="1059"/>
                    <a:pt x="4154" y="1"/>
                    <a:pt x="3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8835293" y="2022373"/>
              <a:ext cx="140046" cy="144945"/>
            </a:xfrm>
            <a:custGeom>
              <a:avLst/>
              <a:gdLst/>
              <a:ahLst/>
              <a:cxnLst/>
              <a:rect l="l" t="t" r="r" b="b"/>
              <a:pathLst>
                <a:path w="4288" h="4438" extrusionOk="0">
                  <a:moveTo>
                    <a:pt x="3393" y="1"/>
                  </a:moveTo>
                  <a:cubicBezTo>
                    <a:pt x="3179" y="1"/>
                    <a:pt x="2960" y="87"/>
                    <a:pt x="2771" y="229"/>
                  </a:cubicBezTo>
                  <a:cubicBezTo>
                    <a:pt x="1772" y="1050"/>
                    <a:pt x="933" y="2049"/>
                    <a:pt x="344" y="3209"/>
                  </a:cubicBezTo>
                  <a:cubicBezTo>
                    <a:pt x="0" y="3848"/>
                    <a:pt x="563" y="4437"/>
                    <a:pt x="1110" y="4437"/>
                  </a:cubicBezTo>
                  <a:cubicBezTo>
                    <a:pt x="1356" y="4437"/>
                    <a:pt x="1599" y="4318"/>
                    <a:pt x="1754" y="4030"/>
                  </a:cubicBezTo>
                  <a:cubicBezTo>
                    <a:pt x="2289" y="3013"/>
                    <a:pt x="3039" y="2120"/>
                    <a:pt x="3931" y="1389"/>
                  </a:cubicBezTo>
                  <a:cubicBezTo>
                    <a:pt x="4288" y="1121"/>
                    <a:pt x="4216" y="532"/>
                    <a:pt x="3931" y="229"/>
                  </a:cubicBezTo>
                  <a:cubicBezTo>
                    <a:pt x="3771" y="69"/>
                    <a:pt x="3584" y="1"/>
                    <a:pt x="3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9042423" y="1890590"/>
              <a:ext cx="139066" cy="143541"/>
            </a:xfrm>
            <a:custGeom>
              <a:avLst/>
              <a:gdLst/>
              <a:ahLst/>
              <a:cxnLst/>
              <a:rect l="l" t="t" r="r" b="b"/>
              <a:pathLst>
                <a:path w="4258" h="4395" extrusionOk="0">
                  <a:moveTo>
                    <a:pt x="3102" y="1"/>
                  </a:moveTo>
                  <a:cubicBezTo>
                    <a:pt x="2848" y="1"/>
                    <a:pt x="2590" y="110"/>
                    <a:pt x="2406" y="374"/>
                  </a:cubicBezTo>
                  <a:lnTo>
                    <a:pt x="426" y="3211"/>
                  </a:lnTo>
                  <a:cubicBezTo>
                    <a:pt x="1" y="3812"/>
                    <a:pt x="575" y="4394"/>
                    <a:pt x="1159" y="4394"/>
                  </a:cubicBezTo>
                  <a:cubicBezTo>
                    <a:pt x="1408" y="4394"/>
                    <a:pt x="1659" y="4288"/>
                    <a:pt x="1835" y="4032"/>
                  </a:cubicBezTo>
                  <a:lnTo>
                    <a:pt x="3834" y="1195"/>
                  </a:lnTo>
                  <a:cubicBezTo>
                    <a:pt x="4257" y="585"/>
                    <a:pt x="3690" y="1"/>
                    <a:pt x="3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8923899" y="1507488"/>
              <a:ext cx="123487" cy="134037"/>
            </a:xfrm>
            <a:custGeom>
              <a:avLst/>
              <a:gdLst/>
              <a:ahLst/>
              <a:cxnLst/>
              <a:rect l="l" t="t" r="r" b="b"/>
              <a:pathLst>
                <a:path w="3781" h="4104" extrusionOk="0">
                  <a:moveTo>
                    <a:pt x="2637" y="1"/>
                  </a:moveTo>
                  <a:cubicBezTo>
                    <a:pt x="2388" y="1"/>
                    <a:pt x="2140" y="112"/>
                    <a:pt x="1967" y="382"/>
                  </a:cubicBezTo>
                  <a:lnTo>
                    <a:pt x="397" y="2898"/>
                  </a:lnTo>
                  <a:cubicBezTo>
                    <a:pt x="0" y="3518"/>
                    <a:pt x="560" y="4103"/>
                    <a:pt x="1130" y="4103"/>
                  </a:cubicBezTo>
                  <a:cubicBezTo>
                    <a:pt x="1380" y="4103"/>
                    <a:pt x="1633" y="3990"/>
                    <a:pt x="1807" y="3718"/>
                  </a:cubicBezTo>
                  <a:lnTo>
                    <a:pt x="3395" y="1220"/>
                  </a:lnTo>
                  <a:cubicBezTo>
                    <a:pt x="3781" y="598"/>
                    <a:pt x="3210" y="1"/>
                    <a:pt x="26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8742800" y="1582018"/>
              <a:ext cx="122998" cy="129399"/>
            </a:xfrm>
            <a:custGeom>
              <a:avLst/>
              <a:gdLst/>
              <a:ahLst/>
              <a:cxnLst/>
              <a:rect l="l" t="t" r="r" b="b"/>
              <a:pathLst>
                <a:path w="3766" h="3962" extrusionOk="0">
                  <a:moveTo>
                    <a:pt x="2882" y="0"/>
                  </a:moveTo>
                  <a:cubicBezTo>
                    <a:pt x="2672" y="0"/>
                    <a:pt x="2463" y="80"/>
                    <a:pt x="2302" y="241"/>
                  </a:cubicBezTo>
                  <a:lnTo>
                    <a:pt x="304" y="2560"/>
                  </a:lnTo>
                  <a:cubicBezTo>
                    <a:pt x="1" y="2882"/>
                    <a:pt x="1" y="3399"/>
                    <a:pt x="304" y="3720"/>
                  </a:cubicBezTo>
                  <a:cubicBezTo>
                    <a:pt x="464" y="3881"/>
                    <a:pt x="674" y="3961"/>
                    <a:pt x="884" y="3961"/>
                  </a:cubicBezTo>
                  <a:cubicBezTo>
                    <a:pt x="1093" y="3961"/>
                    <a:pt x="1303" y="3881"/>
                    <a:pt x="1464" y="3720"/>
                  </a:cubicBezTo>
                  <a:lnTo>
                    <a:pt x="3462" y="1383"/>
                  </a:lnTo>
                  <a:cubicBezTo>
                    <a:pt x="3765" y="1062"/>
                    <a:pt x="3765" y="562"/>
                    <a:pt x="3462" y="241"/>
                  </a:cubicBezTo>
                  <a:cubicBezTo>
                    <a:pt x="3301" y="80"/>
                    <a:pt x="3092" y="0"/>
                    <a:pt x="28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_ONLY_1_1">
    <p:bg>
      <p:bgPr>
        <a:solidFill>
          <a:srgbClr val="CAEAEF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4"/>
          <p:cNvSpPr/>
          <p:nvPr/>
        </p:nvSpPr>
        <p:spPr>
          <a:xfrm rot="-927928" flipH="1">
            <a:off x="-469357" y="4331561"/>
            <a:ext cx="2264027" cy="2569170"/>
          </a:xfrm>
          <a:custGeom>
            <a:avLst/>
            <a:gdLst/>
            <a:ahLst/>
            <a:cxnLst/>
            <a:rect l="l" t="t" r="r" b="b"/>
            <a:pathLst>
              <a:path w="234000" h="207519" extrusionOk="0">
                <a:moveTo>
                  <a:pt x="66638" y="1"/>
                </a:moveTo>
                <a:cubicBezTo>
                  <a:pt x="33816" y="1"/>
                  <a:pt x="1" y="77942"/>
                  <a:pt x="21774" y="125047"/>
                </a:cubicBezTo>
                <a:cubicBezTo>
                  <a:pt x="43821" y="172592"/>
                  <a:pt x="52625" y="198160"/>
                  <a:pt x="137149" y="206965"/>
                </a:cubicBezTo>
                <a:cubicBezTo>
                  <a:pt x="140739" y="207339"/>
                  <a:pt x="144179" y="207519"/>
                  <a:pt x="147477" y="207519"/>
                </a:cubicBezTo>
                <a:cubicBezTo>
                  <a:pt x="221829" y="207519"/>
                  <a:pt x="223659" y="115922"/>
                  <a:pt x="228717" y="88067"/>
                </a:cubicBezTo>
                <a:cubicBezTo>
                  <a:pt x="234000" y="59047"/>
                  <a:pt x="187300" y="5304"/>
                  <a:pt x="67558" y="21"/>
                </a:cubicBezTo>
                <a:cubicBezTo>
                  <a:pt x="67251" y="7"/>
                  <a:pt x="66945" y="1"/>
                  <a:pt x="6663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4"/>
          <p:cNvSpPr/>
          <p:nvPr/>
        </p:nvSpPr>
        <p:spPr>
          <a:xfrm rot="3033663">
            <a:off x="-4629729" y="3352637"/>
            <a:ext cx="7815391" cy="2045802"/>
          </a:xfrm>
          <a:custGeom>
            <a:avLst/>
            <a:gdLst/>
            <a:ahLst/>
            <a:cxnLst/>
            <a:rect l="l" t="t" r="r" b="b"/>
            <a:pathLst>
              <a:path w="369334" h="96679" extrusionOk="0">
                <a:moveTo>
                  <a:pt x="263831" y="0"/>
                </a:moveTo>
                <a:cubicBezTo>
                  <a:pt x="244577" y="0"/>
                  <a:pt x="228205" y="8705"/>
                  <a:pt x="210095" y="8705"/>
                </a:cubicBezTo>
                <a:cubicBezTo>
                  <a:pt x="203509" y="8705"/>
                  <a:pt x="196694" y="7554"/>
                  <a:pt x="189426" y="4415"/>
                </a:cubicBezTo>
                <a:cubicBezTo>
                  <a:pt x="184718" y="2378"/>
                  <a:pt x="179930" y="1495"/>
                  <a:pt x="175058" y="1495"/>
                </a:cubicBezTo>
                <a:cubicBezTo>
                  <a:pt x="143264" y="1495"/>
                  <a:pt x="107921" y="39109"/>
                  <a:pt x="67883" y="39109"/>
                </a:cubicBezTo>
                <a:cubicBezTo>
                  <a:pt x="62780" y="39109"/>
                  <a:pt x="57600" y="38498"/>
                  <a:pt x="52341" y="37120"/>
                </a:cubicBezTo>
                <a:cubicBezTo>
                  <a:pt x="47790" y="35927"/>
                  <a:pt x="43651" y="35382"/>
                  <a:pt x="39889" y="35382"/>
                </a:cubicBezTo>
                <a:cubicBezTo>
                  <a:pt x="1" y="35382"/>
                  <a:pt x="2400" y="96679"/>
                  <a:pt x="2400" y="96679"/>
                </a:cubicBezTo>
                <a:lnTo>
                  <a:pt x="367639" y="95572"/>
                </a:lnTo>
                <a:lnTo>
                  <a:pt x="369334" y="74233"/>
                </a:lnTo>
                <a:cubicBezTo>
                  <a:pt x="369334" y="74233"/>
                  <a:pt x="351152" y="46826"/>
                  <a:pt x="303031" y="13461"/>
                </a:cubicBezTo>
                <a:cubicBezTo>
                  <a:pt x="288221" y="3196"/>
                  <a:pt x="275497" y="0"/>
                  <a:pt x="263831" y="0"/>
                </a:cubicBezTo>
                <a:close/>
              </a:path>
            </a:pathLst>
          </a:custGeom>
          <a:solidFill>
            <a:srgbClr val="FFF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2" name="Google Shape;362;p14"/>
          <p:cNvGrpSpPr/>
          <p:nvPr/>
        </p:nvGrpSpPr>
        <p:grpSpPr>
          <a:xfrm rot="1192642">
            <a:off x="-334026" y="3188567"/>
            <a:ext cx="664876" cy="682414"/>
            <a:chOff x="4007590" y="88411"/>
            <a:chExt cx="664892" cy="682431"/>
          </a:xfrm>
        </p:grpSpPr>
        <p:sp>
          <p:nvSpPr>
            <p:cNvPr id="363" name="Google Shape;363;p14"/>
            <p:cNvSpPr/>
            <p:nvPr/>
          </p:nvSpPr>
          <p:spPr>
            <a:xfrm>
              <a:off x="4200839" y="262685"/>
              <a:ext cx="122573" cy="134625"/>
            </a:xfrm>
            <a:custGeom>
              <a:avLst/>
              <a:gdLst/>
              <a:ahLst/>
              <a:cxnLst/>
              <a:rect l="l" t="t" r="r" b="b"/>
              <a:pathLst>
                <a:path w="3753" h="4122" extrusionOk="0">
                  <a:moveTo>
                    <a:pt x="2979" y="0"/>
                  </a:moveTo>
                  <a:cubicBezTo>
                    <a:pt x="2811" y="0"/>
                    <a:pt x="2641" y="71"/>
                    <a:pt x="2519" y="241"/>
                  </a:cubicBezTo>
                  <a:lnTo>
                    <a:pt x="288" y="3328"/>
                  </a:lnTo>
                  <a:cubicBezTo>
                    <a:pt x="0" y="3729"/>
                    <a:pt x="381" y="4121"/>
                    <a:pt x="775" y="4121"/>
                  </a:cubicBezTo>
                  <a:cubicBezTo>
                    <a:pt x="942" y="4121"/>
                    <a:pt x="1112" y="4051"/>
                    <a:pt x="1234" y="3881"/>
                  </a:cubicBezTo>
                  <a:lnTo>
                    <a:pt x="3464" y="776"/>
                  </a:lnTo>
                  <a:cubicBezTo>
                    <a:pt x="3752" y="388"/>
                    <a:pt x="3373" y="0"/>
                    <a:pt x="29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4549942" y="350703"/>
              <a:ext cx="122540" cy="134723"/>
            </a:xfrm>
            <a:custGeom>
              <a:avLst/>
              <a:gdLst/>
              <a:ahLst/>
              <a:cxnLst/>
              <a:rect l="l" t="t" r="r" b="b"/>
              <a:pathLst>
                <a:path w="3752" h="4125" extrusionOk="0">
                  <a:moveTo>
                    <a:pt x="2976" y="0"/>
                  </a:moveTo>
                  <a:cubicBezTo>
                    <a:pt x="2809" y="0"/>
                    <a:pt x="2640" y="71"/>
                    <a:pt x="2517" y="240"/>
                  </a:cubicBezTo>
                  <a:lnTo>
                    <a:pt x="287" y="3345"/>
                  </a:lnTo>
                  <a:cubicBezTo>
                    <a:pt x="1" y="3743"/>
                    <a:pt x="375" y="4124"/>
                    <a:pt x="766" y="4124"/>
                  </a:cubicBezTo>
                  <a:cubicBezTo>
                    <a:pt x="936" y="4124"/>
                    <a:pt x="1109" y="4053"/>
                    <a:pt x="1233" y="3880"/>
                  </a:cubicBezTo>
                  <a:lnTo>
                    <a:pt x="3463" y="794"/>
                  </a:lnTo>
                  <a:cubicBezTo>
                    <a:pt x="3751" y="392"/>
                    <a:pt x="3371" y="0"/>
                    <a:pt x="2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4241696" y="379999"/>
              <a:ext cx="116857" cy="142430"/>
            </a:xfrm>
            <a:custGeom>
              <a:avLst/>
              <a:gdLst/>
              <a:ahLst/>
              <a:cxnLst/>
              <a:rect l="l" t="t" r="r" b="b"/>
              <a:pathLst>
                <a:path w="3578" h="4361" extrusionOk="0">
                  <a:moveTo>
                    <a:pt x="2827" y="1"/>
                  </a:moveTo>
                  <a:cubicBezTo>
                    <a:pt x="2666" y="1"/>
                    <a:pt x="2508" y="80"/>
                    <a:pt x="2410" y="271"/>
                  </a:cubicBezTo>
                  <a:cubicBezTo>
                    <a:pt x="1839" y="1395"/>
                    <a:pt x="1143" y="2430"/>
                    <a:pt x="340" y="3394"/>
                  </a:cubicBezTo>
                  <a:cubicBezTo>
                    <a:pt x="0" y="3815"/>
                    <a:pt x="364" y="4360"/>
                    <a:pt x="762" y="4360"/>
                  </a:cubicBezTo>
                  <a:cubicBezTo>
                    <a:pt x="886" y="4360"/>
                    <a:pt x="1014" y="4307"/>
                    <a:pt x="1125" y="4179"/>
                  </a:cubicBezTo>
                  <a:cubicBezTo>
                    <a:pt x="1981" y="3144"/>
                    <a:pt x="2731" y="2020"/>
                    <a:pt x="3355" y="824"/>
                  </a:cubicBezTo>
                  <a:cubicBezTo>
                    <a:pt x="3578" y="404"/>
                    <a:pt x="3192" y="1"/>
                    <a:pt x="28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4007590" y="445875"/>
              <a:ext cx="165684" cy="160753"/>
            </a:xfrm>
            <a:custGeom>
              <a:avLst/>
              <a:gdLst/>
              <a:ahLst/>
              <a:cxnLst/>
              <a:rect l="l" t="t" r="r" b="b"/>
              <a:pathLst>
                <a:path w="5073" h="4922" extrusionOk="0">
                  <a:moveTo>
                    <a:pt x="3814" y="1"/>
                  </a:moveTo>
                  <a:cubicBezTo>
                    <a:pt x="3634" y="1"/>
                    <a:pt x="3449" y="60"/>
                    <a:pt x="3279" y="199"/>
                  </a:cubicBezTo>
                  <a:cubicBezTo>
                    <a:pt x="2119" y="1198"/>
                    <a:pt x="1138" y="2376"/>
                    <a:pt x="371" y="3696"/>
                  </a:cubicBezTo>
                  <a:cubicBezTo>
                    <a:pt x="1" y="4326"/>
                    <a:pt x="570" y="4921"/>
                    <a:pt x="1127" y="4921"/>
                  </a:cubicBezTo>
                  <a:cubicBezTo>
                    <a:pt x="1375" y="4921"/>
                    <a:pt x="1621" y="4803"/>
                    <a:pt x="1780" y="4517"/>
                  </a:cubicBezTo>
                  <a:cubicBezTo>
                    <a:pt x="2476" y="3322"/>
                    <a:pt x="3386" y="2251"/>
                    <a:pt x="4439" y="1359"/>
                  </a:cubicBezTo>
                  <a:cubicBezTo>
                    <a:pt x="5072" y="824"/>
                    <a:pt x="4484" y="1"/>
                    <a:pt x="3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4086104" y="271209"/>
              <a:ext cx="105524" cy="110587"/>
            </a:xfrm>
            <a:custGeom>
              <a:avLst/>
              <a:gdLst/>
              <a:ahLst/>
              <a:cxnLst/>
              <a:rect l="l" t="t" r="r" b="b"/>
              <a:pathLst>
                <a:path w="3231" h="3386" extrusionOk="0">
                  <a:moveTo>
                    <a:pt x="2254" y="1"/>
                  </a:moveTo>
                  <a:cubicBezTo>
                    <a:pt x="1976" y="1"/>
                    <a:pt x="1709" y="140"/>
                    <a:pt x="1553" y="391"/>
                  </a:cubicBezTo>
                  <a:lnTo>
                    <a:pt x="251" y="2175"/>
                  </a:lnTo>
                  <a:cubicBezTo>
                    <a:pt x="1" y="2532"/>
                    <a:pt x="197" y="3085"/>
                    <a:pt x="554" y="3281"/>
                  </a:cubicBezTo>
                  <a:cubicBezTo>
                    <a:pt x="684" y="3352"/>
                    <a:pt x="823" y="3386"/>
                    <a:pt x="960" y="3386"/>
                  </a:cubicBezTo>
                  <a:cubicBezTo>
                    <a:pt x="1237" y="3386"/>
                    <a:pt x="1505" y="3247"/>
                    <a:pt x="1660" y="2996"/>
                  </a:cubicBezTo>
                  <a:lnTo>
                    <a:pt x="2963" y="1211"/>
                  </a:lnTo>
                  <a:cubicBezTo>
                    <a:pt x="3230" y="872"/>
                    <a:pt x="3016" y="319"/>
                    <a:pt x="2659" y="105"/>
                  </a:cubicBezTo>
                  <a:cubicBezTo>
                    <a:pt x="2530" y="34"/>
                    <a:pt x="2391" y="1"/>
                    <a:pt x="22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4343432" y="100920"/>
              <a:ext cx="149877" cy="157487"/>
            </a:xfrm>
            <a:custGeom>
              <a:avLst/>
              <a:gdLst/>
              <a:ahLst/>
              <a:cxnLst/>
              <a:rect l="l" t="t" r="r" b="b"/>
              <a:pathLst>
                <a:path w="4589" h="4822" extrusionOk="0">
                  <a:moveTo>
                    <a:pt x="3512" y="0"/>
                  </a:moveTo>
                  <a:cubicBezTo>
                    <a:pt x="3373" y="0"/>
                    <a:pt x="3226" y="49"/>
                    <a:pt x="3077" y="163"/>
                  </a:cubicBezTo>
                  <a:cubicBezTo>
                    <a:pt x="1864" y="1037"/>
                    <a:pt x="918" y="2214"/>
                    <a:pt x="294" y="3571"/>
                  </a:cubicBezTo>
                  <a:cubicBezTo>
                    <a:pt x="1" y="4230"/>
                    <a:pt x="568" y="4822"/>
                    <a:pt x="1093" y="4822"/>
                  </a:cubicBezTo>
                  <a:cubicBezTo>
                    <a:pt x="1335" y="4822"/>
                    <a:pt x="1568" y="4696"/>
                    <a:pt x="1703" y="4391"/>
                  </a:cubicBezTo>
                  <a:cubicBezTo>
                    <a:pt x="2185" y="3285"/>
                    <a:pt x="2935" y="2322"/>
                    <a:pt x="3898" y="1572"/>
                  </a:cubicBezTo>
                  <a:cubicBezTo>
                    <a:pt x="4588" y="1058"/>
                    <a:pt x="4154" y="0"/>
                    <a:pt x="3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4115662" y="602969"/>
              <a:ext cx="140079" cy="144782"/>
            </a:xfrm>
            <a:custGeom>
              <a:avLst/>
              <a:gdLst/>
              <a:ahLst/>
              <a:cxnLst/>
              <a:rect l="l" t="t" r="r" b="b"/>
              <a:pathLst>
                <a:path w="4289" h="4433" extrusionOk="0">
                  <a:moveTo>
                    <a:pt x="3392" y="1"/>
                  </a:moveTo>
                  <a:cubicBezTo>
                    <a:pt x="3178" y="1"/>
                    <a:pt x="2960" y="92"/>
                    <a:pt x="2771" y="242"/>
                  </a:cubicBezTo>
                  <a:cubicBezTo>
                    <a:pt x="1772" y="1045"/>
                    <a:pt x="934" y="2044"/>
                    <a:pt x="345" y="3204"/>
                  </a:cubicBezTo>
                  <a:cubicBezTo>
                    <a:pt x="0" y="3844"/>
                    <a:pt x="572" y="4433"/>
                    <a:pt x="1118" y="4433"/>
                  </a:cubicBezTo>
                  <a:cubicBezTo>
                    <a:pt x="1364" y="4433"/>
                    <a:pt x="1605" y="4313"/>
                    <a:pt x="1754" y="4025"/>
                  </a:cubicBezTo>
                  <a:cubicBezTo>
                    <a:pt x="2290" y="3008"/>
                    <a:pt x="3039" y="2098"/>
                    <a:pt x="3931" y="1384"/>
                  </a:cubicBezTo>
                  <a:cubicBezTo>
                    <a:pt x="4288" y="1117"/>
                    <a:pt x="4217" y="528"/>
                    <a:pt x="3931" y="242"/>
                  </a:cubicBezTo>
                  <a:cubicBezTo>
                    <a:pt x="3771" y="74"/>
                    <a:pt x="3583" y="1"/>
                    <a:pt x="3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4323379" y="471415"/>
              <a:ext cx="138936" cy="143149"/>
            </a:xfrm>
            <a:custGeom>
              <a:avLst/>
              <a:gdLst/>
              <a:ahLst/>
              <a:cxnLst/>
              <a:rect l="l" t="t" r="r" b="b"/>
              <a:pathLst>
                <a:path w="4254" h="4383" extrusionOk="0">
                  <a:moveTo>
                    <a:pt x="3087" y="0"/>
                  </a:moveTo>
                  <a:cubicBezTo>
                    <a:pt x="2835" y="0"/>
                    <a:pt x="2583" y="107"/>
                    <a:pt x="2407" y="363"/>
                  </a:cubicBezTo>
                  <a:lnTo>
                    <a:pt x="426" y="3200"/>
                  </a:lnTo>
                  <a:cubicBezTo>
                    <a:pt x="1" y="3800"/>
                    <a:pt x="566" y="4383"/>
                    <a:pt x="1151" y="4383"/>
                  </a:cubicBezTo>
                  <a:cubicBezTo>
                    <a:pt x="1401" y="4383"/>
                    <a:pt x="1654" y="4277"/>
                    <a:pt x="1836" y="4020"/>
                  </a:cubicBezTo>
                  <a:lnTo>
                    <a:pt x="3816" y="1184"/>
                  </a:lnTo>
                  <a:cubicBezTo>
                    <a:pt x="4254" y="583"/>
                    <a:pt x="3675" y="0"/>
                    <a:pt x="30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4409699" y="627595"/>
              <a:ext cx="139034" cy="143247"/>
            </a:xfrm>
            <a:custGeom>
              <a:avLst/>
              <a:gdLst/>
              <a:ahLst/>
              <a:cxnLst/>
              <a:rect l="l" t="t" r="r" b="b"/>
              <a:pathLst>
                <a:path w="4257" h="4386" extrusionOk="0">
                  <a:moveTo>
                    <a:pt x="3107" y="0"/>
                  </a:moveTo>
                  <a:cubicBezTo>
                    <a:pt x="2857" y="0"/>
                    <a:pt x="2604" y="106"/>
                    <a:pt x="2422" y="363"/>
                  </a:cubicBezTo>
                  <a:lnTo>
                    <a:pt x="424" y="3200"/>
                  </a:lnTo>
                  <a:cubicBezTo>
                    <a:pt x="0" y="3810"/>
                    <a:pt x="569" y="4386"/>
                    <a:pt x="1157" y="4386"/>
                  </a:cubicBezTo>
                  <a:cubicBezTo>
                    <a:pt x="1411" y="4386"/>
                    <a:pt x="1668" y="4279"/>
                    <a:pt x="1851" y="4020"/>
                  </a:cubicBezTo>
                  <a:lnTo>
                    <a:pt x="3832" y="1183"/>
                  </a:lnTo>
                  <a:cubicBezTo>
                    <a:pt x="4257" y="583"/>
                    <a:pt x="3692" y="0"/>
                    <a:pt x="3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4472570" y="191127"/>
              <a:ext cx="139099" cy="143149"/>
            </a:xfrm>
            <a:custGeom>
              <a:avLst/>
              <a:gdLst/>
              <a:ahLst/>
              <a:cxnLst/>
              <a:rect l="l" t="t" r="r" b="b"/>
              <a:pathLst>
                <a:path w="4259" h="4383" extrusionOk="0">
                  <a:moveTo>
                    <a:pt x="3095" y="0"/>
                  </a:moveTo>
                  <a:cubicBezTo>
                    <a:pt x="2843" y="0"/>
                    <a:pt x="2588" y="106"/>
                    <a:pt x="2406" y="362"/>
                  </a:cubicBezTo>
                  <a:lnTo>
                    <a:pt x="426" y="3199"/>
                  </a:lnTo>
                  <a:cubicBezTo>
                    <a:pt x="1" y="3800"/>
                    <a:pt x="566" y="4382"/>
                    <a:pt x="1151" y="4382"/>
                  </a:cubicBezTo>
                  <a:cubicBezTo>
                    <a:pt x="1401" y="4382"/>
                    <a:pt x="1654" y="4276"/>
                    <a:pt x="1835" y="4020"/>
                  </a:cubicBezTo>
                  <a:lnTo>
                    <a:pt x="3834" y="1183"/>
                  </a:lnTo>
                  <a:cubicBezTo>
                    <a:pt x="4259" y="583"/>
                    <a:pt x="3685" y="0"/>
                    <a:pt x="30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4204268" y="88411"/>
              <a:ext cx="123847" cy="134135"/>
            </a:xfrm>
            <a:custGeom>
              <a:avLst/>
              <a:gdLst/>
              <a:ahLst/>
              <a:cxnLst/>
              <a:rect l="l" t="t" r="r" b="b"/>
              <a:pathLst>
                <a:path w="3792" h="4107" extrusionOk="0">
                  <a:moveTo>
                    <a:pt x="2654" y="0"/>
                  </a:moveTo>
                  <a:cubicBezTo>
                    <a:pt x="2404" y="0"/>
                    <a:pt x="2154" y="113"/>
                    <a:pt x="1985" y="385"/>
                  </a:cubicBezTo>
                  <a:lnTo>
                    <a:pt x="397" y="2901"/>
                  </a:lnTo>
                  <a:cubicBezTo>
                    <a:pt x="1" y="3521"/>
                    <a:pt x="569" y="4106"/>
                    <a:pt x="1139" y="4106"/>
                  </a:cubicBezTo>
                  <a:cubicBezTo>
                    <a:pt x="1388" y="4106"/>
                    <a:pt x="1638" y="3994"/>
                    <a:pt x="1807" y="3722"/>
                  </a:cubicBezTo>
                  <a:lnTo>
                    <a:pt x="3395" y="1206"/>
                  </a:lnTo>
                  <a:cubicBezTo>
                    <a:pt x="3792" y="586"/>
                    <a:pt x="3223" y="0"/>
                    <a:pt x="2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4023168" y="162451"/>
              <a:ext cx="122998" cy="129399"/>
            </a:xfrm>
            <a:custGeom>
              <a:avLst/>
              <a:gdLst/>
              <a:ahLst/>
              <a:cxnLst/>
              <a:rect l="l" t="t" r="r" b="b"/>
              <a:pathLst>
                <a:path w="3766" h="3962" extrusionOk="0">
                  <a:moveTo>
                    <a:pt x="2882" y="0"/>
                  </a:moveTo>
                  <a:cubicBezTo>
                    <a:pt x="2673" y="0"/>
                    <a:pt x="2463" y="81"/>
                    <a:pt x="2303" y="241"/>
                  </a:cubicBezTo>
                  <a:lnTo>
                    <a:pt x="322" y="2561"/>
                  </a:lnTo>
                  <a:cubicBezTo>
                    <a:pt x="1" y="2900"/>
                    <a:pt x="1" y="3399"/>
                    <a:pt x="322" y="3721"/>
                  </a:cubicBezTo>
                  <a:cubicBezTo>
                    <a:pt x="483" y="3881"/>
                    <a:pt x="688" y="3961"/>
                    <a:pt x="895" y="3961"/>
                  </a:cubicBezTo>
                  <a:cubicBezTo>
                    <a:pt x="1103" y="3961"/>
                    <a:pt x="1312" y="3881"/>
                    <a:pt x="1482" y="3721"/>
                  </a:cubicBezTo>
                  <a:lnTo>
                    <a:pt x="3462" y="1401"/>
                  </a:lnTo>
                  <a:cubicBezTo>
                    <a:pt x="3766" y="1062"/>
                    <a:pt x="3766" y="562"/>
                    <a:pt x="3462" y="241"/>
                  </a:cubicBezTo>
                  <a:cubicBezTo>
                    <a:pt x="3302" y="81"/>
                    <a:pt x="3092" y="0"/>
                    <a:pt x="28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14"/>
          <p:cNvSpPr/>
          <p:nvPr/>
        </p:nvSpPr>
        <p:spPr>
          <a:xfrm rot="-4092756">
            <a:off x="6522803" y="-1881378"/>
            <a:ext cx="3109693" cy="2869339"/>
          </a:xfrm>
          <a:custGeom>
            <a:avLst/>
            <a:gdLst/>
            <a:ahLst/>
            <a:cxnLst/>
            <a:rect l="l" t="t" r="r" b="b"/>
            <a:pathLst>
              <a:path w="234000" h="207519" extrusionOk="0">
                <a:moveTo>
                  <a:pt x="66638" y="1"/>
                </a:moveTo>
                <a:cubicBezTo>
                  <a:pt x="33816" y="1"/>
                  <a:pt x="1" y="77942"/>
                  <a:pt x="21774" y="125047"/>
                </a:cubicBezTo>
                <a:cubicBezTo>
                  <a:pt x="43821" y="172592"/>
                  <a:pt x="52625" y="198160"/>
                  <a:pt x="137149" y="206965"/>
                </a:cubicBezTo>
                <a:cubicBezTo>
                  <a:pt x="140739" y="207339"/>
                  <a:pt x="144179" y="207519"/>
                  <a:pt x="147477" y="207519"/>
                </a:cubicBezTo>
                <a:cubicBezTo>
                  <a:pt x="221829" y="207519"/>
                  <a:pt x="223659" y="115922"/>
                  <a:pt x="228717" y="88067"/>
                </a:cubicBezTo>
                <a:cubicBezTo>
                  <a:pt x="234000" y="59047"/>
                  <a:pt x="187300" y="5304"/>
                  <a:pt x="67558" y="21"/>
                </a:cubicBezTo>
                <a:cubicBezTo>
                  <a:pt x="67251" y="7"/>
                  <a:pt x="66945" y="1"/>
                  <a:pt x="66638" y="1"/>
                </a:cubicBezTo>
                <a:close/>
              </a:path>
            </a:pathLst>
          </a:custGeom>
          <a:solidFill>
            <a:srgbClr val="FCE8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14"/>
          <p:cNvGrpSpPr/>
          <p:nvPr/>
        </p:nvGrpSpPr>
        <p:grpSpPr>
          <a:xfrm rot="6791915">
            <a:off x="869085" y="-69470"/>
            <a:ext cx="485924" cy="659569"/>
            <a:chOff x="-200031" y="4394273"/>
            <a:chExt cx="485948" cy="659601"/>
          </a:xfrm>
        </p:grpSpPr>
        <p:sp>
          <p:nvSpPr>
            <p:cNvPr id="377" name="Google Shape;377;p14"/>
            <p:cNvSpPr/>
            <p:nvPr/>
          </p:nvSpPr>
          <p:spPr>
            <a:xfrm>
              <a:off x="-6553" y="4568448"/>
              <a:ext cx="122508" cy="134722"/>
            </a:xfrm>
            <a:custGeom>
              <a:avLst/>
              <a:gdLst/>
              <a:ahLst/>
              <a:cxnLst/>
              <a:rect l="l" t="t" r="r" b="b"/>
              <a:pathLst>
                <a:path w="3751" h="4125" extrusionOk="0">
                  <a:moveTo>
                    <a:pt x="2985" y="0"/>
                  </a:moveTo>
                  <a:cubicBezTo>
                    <a:pt x="2816" y="0"/>
                    <a:pt x="2643" y="72"/>
                    <a:pt x="2519" y="244"/>
                  </a:cubicBezTo>
                  <a:lnTo>
                    <a:pt x="288" y="3331"/>
                  </a:lnTo>
                  <a:cubicBezTo>
                    <a:pt x="0" y="3732"/>
                    <a:pt x="381" y="4125"/>
                    <a:pt x="775" y="4125"/>
                  </a:cubicBezTo>
                  <a:cubicBezTo>
                    <a:pt x="943" y="4125"/>
                    <a:pt x="1112" y="4054"/>
                    <a:pt x="1234" y="3884"/>
                  </a:cubicBezTo>
                  <a:lnTo>
                    <a:pt x="3464" y="780"/>
                  </a:lnTo>
                  <a:cubicBezTo>
                    <a:pt x="3751" y="381"/>
                    <a:pt x="3377" y="0"/>
                    <a:pt x="298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34272" y="4685763"/>
              <a:ext cx="116302" cy="142430"/>
            </a:xfrm>
            <a:custGeom>
              <a:avLst/>
              <a:gdLst/>
              <a:ahLst/>
              <a:cxnLst/>
              <a:rect l="l" t="t" r="r" b="b"/>
              <a:pathLst>
                <a:path w="3561" h="4361" extrusionOk="0">
                  <a:moveTo>
                    <a:pt x="2830" y="0"/>
                  </a:moveTo>
                  <a:cubicBezTo>
                    <a:pt x="2669" y="0"/>
                    <a:pt x="2510" y="81"/>
                    <a:pt x="2411" y="274"/>
                  </a:cubicBezTo>
                  <a:cubicBezTo>
                    <a:pt x="1840" y="1398"/>
                    <a:pt x="1144" y="2433"/>
                    <a:pt x="341" y="3397"/>
                  </a:cubicBezTo>
                  <a:cubicBezTo>
                    <a:pt x="0" y="3806"/>
                    <a:pt x="368" y="4361"/>
                    <a:pt x="759" y="4361"/>
                  </a:cubicBezTo>
                  <a:cubicBezTo>
                    <a:pt x="880" y="4361"/>
                    <a:pt x="1003" y="4308"/>
                    <a:pt x="1108" y="4182"/>
                  </a:cubicBezTo>
                  <a:cubicBezTo>
                    <a:pt x="1983" y="3147"/>
                    <a:pt x="2732" y="2023"/>
                    <a:pt x="3339" y="828"/>
                  </a:cubicBezTo>
                  <a:cubicBezTo>
                    <a:pt x="3560" y="397"/>
                    <a:pt x="3188" y="0"/>
                    <a:pt x="283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-200031" y="4751508"/>
              <a:ext cx="165847" cy="161177"/>
            </a:xfrm>
            <a:custGeom>
              <a:avLst/>
              <a:gdLst/>
              <a:ahLst/>
              <a:cxnLst/>
              <a:rect l="l" t="t" r="r" b="b"/>
              <a:pathLst>
                <a:path w="5078" h="4935" extrusionOk="0">
                  <a:moveTo>
                    <a:pt x="3826" y="1"/>
                  </a:moveTo>
                  <a:cubicBezTo>
                    <a:pt x="3645" y="1"/>
                    <a:pt x="3457" y="62"/>
                    <a:pt x="3286" y="206"/>
                  </a:cubicBezTo>
                  <a:cubicBezTo>
                    <a:pt x="2126" y="1205"/>
                    <a:pt x="1145" y="2383"/>
                    <a:pt x="360" y="3703"/>
                  </a:cubicBezTo>
                  <a:cubicBezTo>
                    <a:pt x="0" y="4336"/>
                    <a:pt x="581" y="4934"/>
                    <a:pt x="1142" y="4934"/>
                  </a:cubicBezTo>
                  <a:cubicBezTo>
                    <a:pt x="1388" y="4934"/>
                    <a:pt x="1630" y="4819"/>
                    <a:pt x="1787" y="4542"/>
                  </a:cubicBezTo>
                  <a:cubicBezTo>
                    <a:pt x="2483" y="3329"/>
                    <a:pt x="3375" y="2258"/>
                    <a:pt x="4446" y="1366"/>
                  </a:cubicBezTo>
                  <a:cubicBezTo>
                    <a:pt x="5078" y="833"/>
                    <a:pt x="4494" y="1"/>
                    <a:pt x="382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-121843" y="4577071"/>
              <a:ext cx="105492" cy="110783"/>
            </a:xfrm>
            <a:custGeom>
              <a:avLst/>
              <a:gdLst/>
              <a:ahLst/>
              <a:cxnLst/>
              <a:rect l="l" t="t" r="r" b="b"/>
              <a:pathLst>
                <a:path w="3230" h="3392" extrusionOk="0">
                  <a:moveTo>
                    <a:pt x="2271" y="1"/>
                  </a:moveTo>
                  <a:cubicBezTo>
                    <a:pt x="1993" y="1"/>
                    <a:pt x="1726" y="140"/>
                    <a:pt x="1570" y="391"/>
                  </a:cubicBezTo>
                  <a:lnTo>
                    <a:pt x="268" y="2175"/>
                  </a:lnTo>
                  <a:cubicBezTo>
                    <a:pt x="0" y="2532"/>
                    <a:pt x="196" y="3085"/>
                    <a:pt x="553" y="3299"/>
                  </a:cubicBezTo>
                  <a:cubicBezTo>
                    <a:pt x="678" y="3361"/>
                    <a:pt x="813" y="3391"/>
                    <a:pt x="947" y="3391"/>
                  </a:cubicBezTo>
                  <a:cubicBezTo>
                    <a:pt x="1235" y="3391"/>
                    <a:pt x="1519" y="3252"/>
                    <a:pt x="1677" y="2996"/>
                  </a:cubicBezTo>
                  <a:lnTo>
                    <a:pt x="2962" y="1229"/>
                  </a:lnTo>
                  <a:cubicBezTo>
                    <a:pt x="3230" y="872"/>
                    <a:pt x="3033" y="319"/>
                    <a:pt x="2677" y="105"/>
                  </a:cubicBezTo>
                  <a:cubicBezTo>
                    <a:pt x="2547" y="35"/>
                    <a:pt x="2408" y="1"/>
                    <a:pt x="227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136008" y="4406781"/>
              <a:ext cx="149909" cy="157682"/>
            </a:xfrm>
            <a:custGeom>
              <a:avLst/>
              <a:gdLst/>
              <a:ahLst/>
              <a:cxnLst/>
              <a:rect l="l" t="t" r="r" b="b"/>
              <a:pathLst>
                <a:path w="4590" h="4828" extrusionOk="0">
                  <a:moveTo>
                    <a:pt x="3513" y="0"/>
                  </a:moveTo>
                  <a:cubicBezTo>
                    <a:pt x="3374" y="0"/>
                    <a:pt x="3227" y="49"/>
                    <a:pt x="3078" y="163"/>
                  </a:cubicBezTo>
                  <a:cubicBezTo>
                    <a:pt x="1865" y="1037"/>
                    <a:pt x="919" y="2215"/>
                    <a:pt x="295" y="3571"/>
                  </a:cubicBezTo>
                  <a:cubicBezTo>
                    <a:pt x="1" y="4233"/>
                    <a:pt x="575" y="4828"/>
                    <a:pt x="1101" y="4828"/>
                  </a:cubicBezTo>
                  <a:cubicBezTo>
                    <a:pt x="1341" y="4828"/>
                    <a:pt x="1571" y="4705"/>
                    <a:pt x="1704" y="4409"/>
                  </a:cubicBezTo>
                  <a:cubicBezTo>
                    <a:pt x="2186" y="3285"/>
                    <a:pt x="2936" y="2322"/>
                    <a:pt x="3899" y="1572"/>
                  </a:cubicBezTo>
                  <a:cubicBezTo>
                    <a:pt x="4589" y="1058"/>
                    <a:pt x="4155" y="0"/>
                    <a:pt x="3513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-91730" y="4908831"/>
              <a:ext cx="140079" cy="145043"/>
            </a:xfrm>
            <a:custGeom>
              <a:avLst/>
              <a:gdLst/>
              <a:ahLst/>
              <a:cxnLst/>
              <a:rect l="l" t="t" r="r" b="b"/>
              <a:pathLst>
                <a:path w="4289" h="4441" extrusionOk="0">
                  <a:moveTo>
                    <a:pt x="3385" y="1"/>
                  </a:moveTo>
                  <a:cubicBezTo>
                    <a:pt x="3169" y="1"/>
                    <a:pt x="2950" y="92"/>
                    <a:pt x="2772" y="242"/>
                  </a:cubicBezTo>
                  <a:cubicBezTo>
                    <a:pt x="1772" y="1045"/>
                    <a:pt x="934" y="2062"/>
                    <a:pt x="345" y="3204"/>
                  </a:cubicBezTo>
                  <a:cubicBezTo>
                    <a:pt x="1" y="3844"/>
                    <a:pt x="563" y="4441"/>
                    <a:pt x="1109" y="4441"/>
                  </a:cubicBezTo>
                  <a:cubicBezTo>
                    <a:pt x="1356" y="4441"/>
                    <a:pt x="1599" y="4319"/>
                    <a:pt x="1755" y="4025"/>
                  </a:cubicBezTo>
                  <a:cubicBezTo>
                    <a:pt x="2290" y="3008"/>
                    <a:pt x="3021" y="2098"/>
                    <a:pt x="3931" y="1384"/>
                  </a:cubicBezTo>
                  <a:cubicBezTo>
                    <a:pt x="4288" y="1117"/>
                    <a:pt x="4217" y="528"/>
                    <a:pt x="3931" y="242"/>
                  </a:cubicBezTo>
                  <a:cubicBezTo>
                    <a:pt x="3771" y="74"/>
                    <a:pt x="3579" y="1"/>
                    <a:pt x="338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115432" y="4777276"/>
              <a:ext cx="139099" cy="143149"/>
            </a:xfrm>
            <a:custGeom>
              <a:avLst/>
              <a:gdLst/>
              <a:ahLst/>
              <a:cxnLst/>
              <a:rect l="l" t="t" r="r" b="b"/>
              <a:pathLst>
                <a:path w="4259" h="4383" extrusionOk="0">
                  <a:moveTo>
                    <a:pt x="3102" y="1"/>
                  </a:moveTo>
                  <a:cubicBezTo>
                    <a:pt x="2850" y="1"/>
                    <a:pt x="2593" y="107"/>
                    <a:pt x="2406" y="363"/>
                  </a:cubicBezTo>
                  <a:lnTo>
                    <a:pt x="425" y="3200"/>
                  </a:lnTo>
                  <a:cubicBezTo>
                    <a:pt x="0" y="3800"/>
                    <a:pt x="574" y="4383"/>
                    <a:pt x="1158" y="4383"/>
                  </a:cubicBezTo>
                  <a:cubicBezTo>
                    <a:pt x="1408" y="4383"/>
                    <a:pt x="1659" y="4277"/>
                    <a:pt x="1835" y="4021"/>
                  </a:cubicBezTo>
                  <a:lnTo>
                    <a:pt x="3833" y="1184"/>
                  </a:lnTo>
                  <a:cubicBezTo>
                    <a:pt x="4258" y="583"/>
                    <a:pt x="3693" y="1"/>
                    <a:pt x="310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-3352" y="4394273"/>
              <a:ext cx="123683" cy="134004"/>
            </a:xfrm>
            <a:custGeom>
              <a:avLst/>
              <a:gdLst/>
              <a:ahLst/>
              <a:cxnLst/>
              <a:rect l="l" t="t" r="r" b="b"/>
              <a:pathLst>
                <a:path w="3787" h="4103" extrusionOk="0">
                  <a:moveTo>
                    <a:pt x="2652" y="0"/>
                  </a:moveTo>
                  <a:cubicBezTo>
                    <a:pt x="2401" y="0"/>
                    <a:pt x="2149" y="113"/>
                    <a:pt x="1975" y="385"/>
                  </a:cubicBezTo>
                  <a:lnTo>
                    <a:pt x="387" y="2883"/>
                  </a:lnTo>
                  <a:cubicBezTo>
                    <a:pt x="1" y="3506"/>
                    <a:pt x="571" y="4103"/>
                    <a:pt x="1145" y="4103"/>
                  </a:cubicBezTo>
                  <a:cubicBezTo>
                    <a:pt x="1393" y="4103"/>
                    <a:pt x="1642" y="3991"/>
                    <a:pt x="1814" y="3722"/>
                  </a:cubicBezTo>
                  <a:lnTo>
                    <a:pt x="3402" y="1206"/>
                  </a:lnTo>
                  <a:cubicBezTo>
                    <a:pt x="3787" y="586"/>
                    <a:pt x="3223" y="0"/>
                    <a:pt x="265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-184223" y="4468313"/>
              <a:ext cx="122998" cy="129399"/>
            </a:xfrm>
            <a:custGeom>
              <a:avLst/>
              <a:gdLst/>
              <a:ahLst/>
              <a:cxnLst/>
              <a:rect l="l" t="t" r="r" b="b"/>
              <a:pathLst>
                <a:path w="3766" h="3962" extrusionOk="0">
                  <a:moveTo>
                    <a:pt x="2883" y="1"/>
                  </a:moveTo>
                  <a:cubicBezTo>
                    <a:pt x="2673" y="1"/>
                    <a:pt x="2463" y="81"/>
                    <a:pt x="2303" y="241"/>
                  </a:cubicBezTo>
                  <a:lnTo>
                    <a:pt x="304" y="2561"/>
                  </a:lnTo>
                  <a:cubicBezTo>
                    <a:pt x="1" y="2900"/>
                    <a:pt x="1" y="3400"/>
                    <a:pt x="304" y="3721"/>
                  </a:cubicBezTo>
                  <a:cubicBezTo>
                    <a:pt x="465" y="3881"/>
                    <a:pt x="675" y="3962"/>
                    <a:pt x="884" y="3962"/>
                  </a:cubicBezTo>
                  <a:cubicBezTo>
                    <a:pt x="1094" y="3962"/>
                    <a:pt x="1303" y="3881"/>
                    <a:pt x="1464" y="3721"/>
                  </a:cubicBezTo>
                  <a:lnTo>
                    <a:pt x="3462" y="1401"/>
                  </a:lnTo>
                  <a:cubicBezTo>
                    <a:pt x="3766" y="1062"/>
                    <a:pt x="3766" y="563"/>
                    <a:pt x="3462" y="241"/>
                  </a:cubicBezTo>
                  <a:cubicBezTo>
                    <a:pt x="3302" y="81"/>
                    <a:pt x="3092" y="1"/>
                    <a:pt x="2883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14"/>
          <p:cNvSpPr/>
          <p:nvPr/>
        </p:nvSpPr>
        <p:spPr>
          <a:xfrm>
            <a:off x="8585953" y="3505769"/>
            <a:ext cx="46638" cy="36155"/>
          </a:xfrm>
          <a:custGeom>
            <a:avLst/>
            <a:gdLst/>
            <a:ahLst/>
            <a:cxnLst/>
            <a:rect l="l" t="t" r="r" b="b"/>
            <a:pathLst>
              <a:path w="1428" h="1107" extrusionOk="0">
                <a:moveTo>
                  <a:pt x="714" y="0"/>
                </a:moveTo>
                <a:cubicBezTo>
                  <a:pt x="1" y="0"/>
                  <a:pt x="1" y="1106"/>
                  <a:pt x="714" y="1106"/>
                </a:cubicBezTo>
                <a:cubicBezTo>
                  <a:pt x="1410" y="1106"/>
                  <a:pt x="1428" y="0"/>
                  <a:pt x="714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4"/>
          <p:cNvSpPr/>
          <p:nvPr/>
        </p:nvSpPr>
        <p:spPr>
          <a:xfrm>
            <a:off x="8380438" y="4290376"/>
            <a:ext cx="68815" cy="53628"/>
          </a:xfrm>
          <a:custGeom>
            <a:avLst/>
            <a:gdLst/>
            <a:ahLst/>
            <a:cxnLst/>
            <a:rect l="l" t="t" r="r" b="b"/>
            <a:pathLst>
              <a:path w="2107" h="1642" extrusionOk="0">
                <a:moveTo>
                  <a:pt x="1053" y="0"/>
                </a:moveTo>
                <a:cubicBezTo>
                  <a:pt x="1" y="0"/>
                  <a:pt x="1" y="1642"/>
                  <a:pt x="1053" y="1642"/>
                </a:cubicBezTo>
                <a:cubicBezTo>
                  <a:pt x="2106" y="1642"/>
                  <a:pt x="2106" y="0"/>
                  <a:pt x="1053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4"/>
          <p:cNvSpPr/>
          <p:nvPr/>
        </p:nvSpPr>
        <p:spPr>
          <a:xfrm>
            <a:off x="8163051" y="750871"/>
            <a:ext cx="92101" cy="71689"/>
          </a:xfrm>
          <a:custGeom>
            <a:avLst/>
            <a:gdLst/>
            <a:ahLst/>
            <a:cxnLst/>
            <a:rect l="l" t="t" r="r" b="b"/>
            <a:pathLst>
              <a:path w="2820" h="2195" extrusionOk="0">
                <a:moveTo>
                  <a:pt x="1410" y="0"/>
                </a:moveTo>
                <a:cubicBezTo>
                  <a:pt x="0" y="0"/>
                  <a:pt x="0" y="2195"/>
                  <a:pt x="1410" y="2195"/>
                </a:cubicBezTo>
                <a:cubicBezTo>
                  <a:pt x="2801" y="2195"/>
                  <a:pt x="2819" y="0"/>
                  <a:pt x="14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4"/>
          <p:cNvSpPr/>
          <p:nvPr/>
        </p:nvSpPr>
        <p:spPr>
          <a:xfrm>
            <a:off x="775599" y="790010"/>
            <a:ext cx="92101" cy="71689"/>
          </a:xfrm>
          <a:custGeom>
            <a:avLst/>
            <a:gdLst/>
            <a:ahLst/>
            <a:cxnLst/>
            <a:rect l="l" t="t" r="r" b="b"/>
            <a:pathLst>
              <a:path w="2820" h="2195" extrusionOk="0">
                <a:moveTo>
                  <a:pt x="1410" y="0"/>
                </a:moveTo>
                <a:cubicBezTo>
                  <a:pt x="0" y="0"/>
                  <a:pt x="0" y="2195"/>
                  <a:pt x="1410" y="2195"/>
                </a:cubicBezTo>
                <a:cubicBezTo>
                  <a:pt x="2801" y="2195"/>
                  <a:pt x="2819" y="0"/>
                  <a:pt x="14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4"/>
          <p:cNvSpPr/>
          <p:nvPr/>
        </p:nvSpPr>
        <p:spPr>
          <a:xfrm>
            <a:off x="495477" y="4505474"/>
            <a:ext cx="92101" cy="71689"/>
          </a:xfrm>
          <a:custGeom>
            <a:avLst/>
            <a:gdLst/>
            <a:ahLst/>
            <a:cxnLst/>
            <a:rect l="l" t="t" r="r" b="b"/>
            <a:pathLst>
              <a:path w="2820" h="2195" extrusionOk="0">
                <a:moveTo>
                  <a:pt x="1410" y="0"/>
                </a:moveTo>
                <a:cubicBezTo>
                  <a:pt x="1" y="0"/>
                  <a:pt x="1" y="2195"/>
                  <a:pt x="1410" y="2195"/>
                </a:cubicBezTo>
                <a:cubicBezTo>
                  <a:pt x="2820" y="2195"/>
                  <a:pt x="2820" y="0"/>
                  <a:pt x="14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4"/>
          <p:cNvSpPr/>
          <p:nvPr/>
        </p:nvSpPr>
        <p:spPr>
          <a:xfrm>
            <a:off x="7254796" y="4577167"/>
            <a:ext cx="69370" cy="53660"/>
          </a:xfrm>
          <a:custGeom>
            <a:avLst/>
            <a:gdLst/>
            <a:ahLst/>
            <a:cxnLst/>
            <a:rect l="l" t="t" r="r" b="b"/>
            <a:pathLst>
              <a:path w="2124" h="1643" extrusionOk="0">
                <a:moveTo>
                  <a:pt x="1071" y="1"/>
                </a:moveTo>
                <a:cubicBezTo>
                  <a:pt x="18" y="1"/>
                  <a:pt x="1" y="1642"/>
                  <a:pt x="1071" y="1642"/>
                </a:cubicBezTo>
                <a:cubicBezTo>
                  <a:pt x="2124" y="1642"/>
                  <a:pt x="2124" y="1"/>
                  <a:pt x="10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4"/>
          <p:cNvSpPr/>
          <p:nvPr/>
        </p:nvSpPr>
        <p:spPr>
          <a:xfrm>
            <a:off x="3875576" y="4833121"/>
            <a:ext cx="92101" cy="71689"/>
          </a:xfrm>
          <a:custGeom>
            <a:avLst/>
            <a:gdLst/>
            <a:ahLst/>
            <a:cxnLst/>
            <a:rect l="l" t="t" r="r" b="b"/>
            <a:pathLst>
              <a:path w="2820" h="2195" extrusionOk="0">
                <a:moveTo>
                  <a:pt x="1410" y="0"/>
                </a:moveTo>
                <a:cubicBezTo>
                  <a:pt x="0" y="0"/>
                  <a:pt x="0" y="2195"/>
                  <a:pt x="1410" y="2195"/>
                </a:cubicBezTo>
                <a:cubicBezTo>
                  <a:pt x="2801" y="2195"/>
                  <a:pt x="2819" y="0"/>
                  <a:pt x="14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CAEAEF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7"/>
          <p:cNvSpPr/>
          <p:nvPr/>
        </p:nvSpPr>
        <p:spPr>
          <a:xfrm rot="2120696">
            <a:off x="6499084" y="3836097"/>
            <a:ext cx="2264167" cy="2569179"/>
          </a:xfrm>
          <a:custGeom>
            <a:avLst/>
            <a:gdLst/>
            <a:ahLst/>
            <a:cxnLst/>
            <a:rect l="l" t="t" r="r" b="b"/>
            <a:pathLst>
              <a:path w="234000" h="207519" extrusionOk="0">
                <a:moveTo>
                  <a:pt x="66638" y="1"/>
                </a:moveTo>
                <a:cubicBezTo>
                  <a:pt x="33816" y="1"/>
                  <a:pt x="1" y="77942"/>
                  <a:pt x="21774" y="125047"/>
                </a:cubicBezTo>
                <a:cubicBezTo>
                  <a:pt x="43821" y="172592"/>
                  <a:pt x="52625" y="198160"/>
                  <a:pt x="137149" y="206965"/>
                </a:cubicBezTo>
                <a:cubicBezTo>
                  <a:pt x="140739" y="207339"/>
                  <a:pt x="144179" y="207519"/>
                  <a:pt x="147477" y="207519"/>
                </a:cubicBezTo>
                <a:cubicBezTo>
                  <a:pt x="221829" y="207519"/>
                  <a:pt x="223659" y="115922"/>
                  <a:pt x="228717" y="88067"/>
                </a:cubicBezTo>
                <a:cubicBezTo>
                  <a:pt x="234000" y="59047"/>
                  <a:pt x="187300" y="5304"/>
                  <a:pt x="67558" y="21"/>
                </a:cubicBezTo>
                <a:cubicBezTo>
                  <a:pt x="67251" y="7"/>
                  <a:pt x="66945" y="1"/>
                  <a:pt x="6663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17"/>
          <p:cNvSpPr/>
          <p:nvPr/>
        </p:nvSpPr>
        <p:spPr>
          <a:xfrm rot="-1840968" flipH="1">
            <a:off x="5447744" y="3401824"/>
            <a:ext cx="7815015" cy="2045703"/>
          </a:xfrm>
          <a:custGeom>
            <a:avLst/>
            <a:gdLst/>
            <a:ahLst/>
            <a:cxnLst/>
            <a:rect l="l" t="t" r="r" b="b"/>
            <a:pathLst>
              <a:path w="369334" h="96679" extrusionOk="0">
                <a:moveTo>
                  <a:pt x="263831" y="0"/>
                </a:moveTo>
                <a:cubicBezTo>
                  <a:pt x="244577" y="0"/>
                  <a:pt x="228205" y="8705"/>
                  <a:pt x="210095" y="8705"/>
                </a:cubicBezTo>
                <a:cubicBezTo>
                  <a:pt x="203509" y="8705"/>
                  <a:pt x="196694" y="7554"/>
                  <a:pt x="189426" y="4415"/>
                </a:cubicBezTo>
                <a:cubicBezTo>
                  <a:pt x="184718" y="2378"/>
                  <a:pt x="179930" y="1495"/>
                  <a:pt x="175058" y="1495"/>
                </a:cubicBezTo>
                <a:cubicBezTo>
                  <a:pt x="143264" y="1495"/>
                  <a:pt x="107921" y="39109"/>
                  <a:pt x="67883" y="39109"/>
                </a:cubicBezTo>
                <a:cubicBezTo>
                  <a:pt x="62780" y="39109"/>
                  <a:pt x="57600" y="38498"/>
                  <a:pt x="52341" y="37120"/>
                </a:cubicBezTo>
                <a:cubicBezTo>
                  <a:pt x="47790" y="35927"/>
                  <a:pt x="43651" y="35382"/>
                  <a:pt x="39889" y="35382"/>
                </a:cubicBezTo>
                <a:cubicBezTo>
                  <a:pt x="1" y="35382"/>
                  <a:pt x="2400" y="96679"/>
                  <a:pt x="2400" y="96679"/>
                </a:cubicBezTo>
                <a:lnTo>
                  <a:pt x="367639" y="95572"/>
                </a:lnTo>
                <a:lnTo>
                  <a:pt x="369334" y="74233"/>
                </a:lnTo>
                <a:cubicBezTo>
                  <a:pt x="369334" y="74233"/>
                  <a:pt x="351152" y="46826"/>
                  <a:pt x="303031" y="13461"/>
                </a:cubicBezTo>
                <a:cubicBezTo>
                  <a:pt x="288221" y="3196"/>
                  <a:pt x="275497" y="0"/>
                  <a:pt x="263831" y="0"/>
                </a:cubicBezTo>
                <a:close/>
              </a:path>
            </a:pathLst>
          </a:custGeom>
          <a:solidFill>
            <a:srgbClr val="FFF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3" name="Google Shape;463;p17"/>
          <p:cNvGrpSpPr/>
          <p:nvPr/>
        </p:nvGrpSpPr>
        <p:grpSpPr>
          <a:xfrm flipH="1">
            <a:off x="8632599" y="3043361"/>
            <a:ext cx="664892" cy="682431"/>
            <a:chOff x="4007590" y="88411"/>
            <a:chExt cx="664892" cy="682431"/>
          </a:xfrm>
        </p:grpSpPr>
        <p:sp>
          <p:nvSpPr>
            <p:cNvPr id="464" name="Google Shape;464;p17"/>
            <p:cNvSpPr/>
            <p:nvPr/>
          </p:nvSpPr>
          <p:spPr>
            <a:xfrm>
              <a:off x="4200839" y="262685"/>
              <a:ext cx="122573" cy="134625"/>
            </a:xfrm>
            <a:custGeom>
              <a:avLst/>
              <a:gdLst/>
              <a:ahLst/>
              <a:cxnLst/>
              <a:rect l="l" t="t" r="r" b="b"/>
              <a:pathLst>
                <a:path w="3753" h="4122" extrusionOk="0">
                  <a:moveTo>
                    <a:pt x="2979" y="0"/>
                  </a:moveTo>
                  <a:cubicBezTo>
                    <a:pt x="2811" y="0"/>
                    <a:pt x="2641" y="71"/>
                    <a:pt x="2519" y="241"/>
                  </a:cubicBezTo>
                  <a:lnTo>
                    <a:pt x="288" y="3328"/>
                  </a:lnTo>
                  <a:cubicBezTo>
                    <a:pt x="0" y="3729"/>
                    <a:pt x="381" y="4121"/>
                    <a:pt x="775" y="4121"/>
                  </a:cubicBezTo>
                  <a:cubicBezTo>
                    <a:pt x="942" y="4121"/>
                    <a:pt x="1112" y="4051"/>
                    <a:pt x="1234" y="3881"/>
                  </a:cubicBezTo>
                  <a:lnTo>
                    <a:pt x="3464" y="776"/>
                  </a:lnTo>
                  <a:cubicBezTo>
                    <a:pt x="3752" y="388"/>
                    <a:pt x="3373" y="0"/>
                    <a:pt x="29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4549942" y="350703"/>
              <a:ext cx="122540" cy="134723"/>
            </a:xfrm>
            <a:custGeom>
              <a:avLst/>
              <a:gdLst/>
              <a:ahLst/>
              <a:cxnLst/>
              <a:rect l="l" t="t" r="r" b="b"/>
              <a:pathLst>
                <a:path w="3752" h="4125" extrusionOk="0">
                  <a:moveTo>
                    <a:pt x="2976" y="0"/>
                  </a:moveTo>
                  <a:cubicBezTo>
                    <a:pt x="2809" y="0"/>
                    <a:pt x="2640" y="71"/>
                    <a:pt x="2517" y="240"/>
                  </a:cubicBezTo>
                  <a:lnTo>
                    <a:pt x="287" y="3345"/>
                  </a:lnTo>
                  <a:cubicBezTo>
                    <a:pt x="1" y="3743"/>
                    <a:pt x="375" y="4124"/>
                    <a:pt x="766" y="4124"/>
                  </a:cubicBezTo>
                  <a:cubicBezTo>
                    <a:pt x="936" y="4124"/>
                    <a:pt x="1109" y="4053"/>
                    <a:pt x="1233" y="3880"/>
                  </a:cubicBezTo>
                  <a:lnTo>
                    <a:pt x="3463" y="794"/>
                  </a:lnTo>
                  <a:cubicBezTo>
                    <a:pt x="3751" y="392"/>
                    <a:pt x="3371" y="0"/>
                    <a:pt x="2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4241696" y="379999"/>
              <a:ext cx="116857" cy="142430"/>
            </a:xfrm>
            <a:custGeom>
              <a:avLst/>
              <a:gdLst/>
              <a:ahLst/>
              <a:cxnLst/>
              <a:rect l="l" t="t" r="r" b="b"/>
              <a:pathLst>
                <a:path w="3578" h="4361" extrusionOk="0">
                  <a:moveTo>
                    <a:pt x="2827" y="1"/>
                  </a:moveTo>
                  <a:cubicBezTo>
                    <a:pt x="2666" y="1"/>
                    <a:pt x="2508" y="80"/>
                    <a:pt x="2410" y="271"/>
                  </a:cubicBezTo>
                  <a:cubicBezTo>
                    <a:pt x="1839" y="1395"/>
                    <a:pt x="1143" y="2430"/>
                    <a:pt x="340" y="3394"/>
                  </a:cubicBezTo>
                  <a:cubicBezTo>
                    <a:pt x="0" y="3815"/>
                    <a:pt x="364" y="4360"/>
                    <a:pt x="762" y="4360"/>
                  </a:cubicBezTo>
                  <a:cubicBezTo>
                    <a:pt x="886" y="4360"/>
                    <a:pt x="1014" y="4307"/>
                    <a:pt x="1125" y="4179"/>
                  </a:cubicBezTo>
                  <a:cubicBezTo>
                    <a:pt x="1981" y="3144"/>
                    <a:pt x="2731" y="2020"/>
                    <a:pt x="3355" y="824"/>
                  </a:cubicBezTo>
                  <a:cubicBezTo>
                    <a:pt x="3578" y="404"/>
                    <a:pt x="3192" y="1"/>
                    <a:pt x="28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4007590" y="445875"/>
              <a:ext cx="165684" cy="160753"/>
            </a:xfrm>
            <a:custGeom>
              <a:avLst/>
              <a:gdLst/>
              <a:ahLst/>
              <a:cxnLst/>
              <a:rect l="l" t="t" r="r" b="b"/>
              <a:pathLst>
                <a:path w="5073" h="4922" extrusionOk="0">
                  <a:moveTo>
                    <a:pt x="3814" y="1"/>
                  </a:moveTo>
                  <a:cubicBezTo>
                    <a:pt x="3634" y="1"/>
                    <a:pt x="3449" y="60"/>
                    <a:pt x="3279" y="199"/>
                  </a:cubicBezTo>
                  <a:cubicBezTo>
                    <a:pt x="2119" y="1198"/>
                    <a:pt x="1138" y="2376"/>
                    <a:pt x="371" y="3696"/>
                  </a:cubicBezTo>
                  <a:cubicBezTo>
                    <a:pt x="1" y="4326"/>
                    <a:pt x="570" y="4921"/>
                    <a:pt x="1127" y="4921"/>
                  </a:cubicBezTo>
                  <a:cubicBezTo>
                    <a:pt x="1375" y="4921"/>
                    <a:pt x="1621" y="4803"/>
                    <a:pt x="1780" y="4517"/>
                  </a:cubicBezTo>
                  <a:cubicBezTo>
                    <a:pt x="2476" y="3322"/>
                    <a:pt x="3386" y="2251"/>
                    <a:pt x="4439" y="1359"/>
                  </a:cubicBezTo>
                  <a:cubicBezTo>
                    <a:pt x="5072" y="824"/>
                    <a:pt x="4484" y="1"/>
                    <a:pt x="3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4086104" y="271209"/>
              <a:ext cx="105524" cy="110587"/>
            </a:xfrm>
            <a:custGeom>
              <a:avLst/>
              <a:gdLst/>
              <a:ahLst/>
              <a:cxnLst/>
              <a:rect l="l" t="t" r="r" b="b"/>
              <a:pathLst>
                <a:path w="3231" h="3386" extrusionOk="0">
                  <a:moveTo>
                    <a:pt x="2254" y="1"/>
                  </a:moveTo>
                  <a:cubicBezTo>
                    <a:pt x="1976" y="1"/>
                    <a:pt x="1709" y="140"/>
                    <a:pt x="1553" y="391"/>
                  </a:cubicBezTo>
                  <a:lnTo>
                    <a:pt x="251" y="2175"/>
                  </a:lnTo>
                  <a:cubicBezTo>
                    <a:pt x="1" y="2532"/>
                    <a:pt x="197" y="3085"/>
                    <a:pt x="554" y="3281"/>
                  </a:cubicBezTo>
                  <a:cubicBezTo>
                    <a:pt x="684" y="3352"/>
                    <a:pt x="823" y="3386"/>
                    <a:pt x="960" y="3386"/>
                  </a:cubicBezTo>
                  <a:cubicBezTo>
                    <a:pt x="1237" y="3386"/>
                    <a:pt x="1505" y="3247"/>
                    <a:pt x="1660" y="2996"/>
                  </a:cubicBezTo>
                  <a:lnTo>
                    <a:pt x="2963" y="1211"/>
                  </a:lnTo>
                  <a:cubicBezTo>
                    <a:pt x="3230" y="872"/>
                    <a:pt x="3016" y="319"/>
                    <a:pt x="2659" y="105"/>
                  </a:cubicBezTo>
                  <a:cubicBezTo>
                    <a:pt x="2530" y="34"/>
                    <a:pt x="2391" y="1"/>
                    <a:pt x="22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4343432" y="100920"/>
              <a:ext cx="149877" cy="157487"/>
            </a:xfrm>
            <a:custGeom>
              <a:avLst/>
              <a:gdLst/>
              <a:ahLst/>
              <a:cxnLst/>
              <a:rect l="l" t="t" r="r" b="b"/>
              <a:pathLst>
                <a:path w="4589" h="4822" extrusionOk="0">
                  <a:moveTo>
                    <a:pt x="3512" y="0"/>
                  </a:moveTo>
                  <a:cubicBezTo>
                    <a:pt x="3373" y="0"/>
                    <a:pt x="3226" y="49"/>
                    <a:pt x="3077" y="163"/>
                  </a:cubicBezTo>
                  <a:cubicBezTo>
                    <a:pt x="1864" y="1037"/>
                    <a:pt x="918" y="2214"/>
                    <a:pt x="294" y="3571"/>
                  </a:cubicBezTo>
                  <a:cubicBezTo>
                    <a:pt x="1" y="4230"/>
                    <a:pt x="568" y="4822"/>
                    <a:pt x="1093" y="4822"/>
                  </a:cubicBezTo>
                  <a:cubicBezTo>
                    <a:pt x="1335" y="4822"/>
                    <a:pt x="1568" y="4696"/>
                    <a:pt x="1703" y="4391"/>
                  </a:cubicBezTo>
                  <a:cubicBezTo>
                    <a:pt x="2185" y="3285"/>
                    <a:pt x="2935" y="2322"/>
                    <a:pt x="3898" y="1572"/>
                  </a:cubicBezTo>
                  <a:cubicBezTo>
                    <a:pt x="4588" y="1058"/>
                    <a:pt x="4154" y="0"/>
                    <a:pt x="3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4115662" y="602969"/>
              <a:ext cx="140079" cy="144782"/>
            </a:xfrm>
            <a:custGeom>
              <a:avLst/>
              <a:gdLst/>
              <a:ahLst/>
              <a:cxnLst/>
              <a:rect l="l" t="t" r="r" b="b"/>
              <a:pathLst>
                <a:path w="4289" h="4433" extrusionOk="0">
                  <a:moveTo>
                    <a:pt x="3392" y="1"/>
                  </a:moveTo>
                  <a:cubicBezTo>
                    <a:pt x="3178" y="1"/>
                    <a:pt x="2960" y="92"/>
                    <a:pt x="2771" y="242"/>
                  </a:cubicBezTo>
                  <a:cubicBezTo>
                    <a:pt x="1772" y="1045"/>
                    <a:pt x="934" y="2044"/>
                    <a:pt x="345" y="3204"/>
                  </a:cubicBezTo>
                  <a:cubicBezTo>
                    <a:pt x="0" y="3844"/>
                    <a:pt x="572" y="4433"/>
                    <a:pt x="1118" y="4433"/>
                  </a:cubicBezTo>
                  <a:cubicBezTo>
                    <a:pt x="1364" y="4433"/>
                    <a:pt x="1605" y="4313"/>
                    <a:pt x="1754" y="4025"/>
                  </a:cubicBezTo>
                  <a:cubicBezTo>
                    <a:pt x="2290" y="3008"/>
                    <a:pt x="3039" y="2098"/>
                    <a:pt x="3931" y="1384"/>
                  </a:cubicBezTo>
                  <a:cubicBezTo>
                    <a:pt x="4288" y="1117"/>
                    <a:pt x="4217" y="528"/>
                    <a:pt x="3931" y="242"/>
                  </a:cubicBezTo>
                  <a:cubicBezTo>
                    <a:pt x="3771" y="74"/>
                    <a:pt x="3583" y="1"/>
                    <a:pt x="3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4323379" y="471415"/>
              <a:ext cx="138936" cy="143149"/>
            </a:xfrm>
            <a:custGeom>
              <a:avLst/>
              <a:gdLst/>
              <a:ahLst/>
              <a:cxnLst/>
              <a:rect l="l" t="t" r="r" b="b"/>
              <a:pathLst>
                <a:path w="4254" h="4383" extrusionOk="0">
                  <a:moveTo>
                    <a:pt x="3087" y="0"/>
                  </a:moveTo>
                  <a:cubicBezTo>
                    <a:pt x="2835" y="0"/>
                    <a:pt x="2583" y="107"/>
                    <a:pt x="2407" y="363"/>
                  </a:cubicBezTo>
                  <a:lnTo>
                    <a:pt x="426" y="3200"/>
                  </a:lnTo>
                  <a:cubicBezTo>
                    <a:pt x="1" y="3800"/>
                    <a:pt x="566" y="4383"/>
                    <a:pt x="1151" y="4383"/>
                  </a:cubicBezTo>
                  <a:cubicBezTo>
                    <a:pt x="1401" y="4383"/>
                    <a:pt x="1654" y="4277"/>
                    <a:pt x="1836" y="4020"/>
                  </a:cubicBezTo>
                  <a:lnTo>
                    <a:pt x="3816" y="1184"/>
                  </a:lnTo>
                  <a:cubicBezTo>
                    <a:pt x="4254" y="583"/>
                    <a:pt x="3675" y="0"/>
                    <a:pt x="30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4409699" y="627595"/>
              <a:ext cx="139034" cy="143247"/>
            </a:xfrm>
            <a:custGeom>
              <a:avLst/>
              <a:gdLst/>
              <a:ahLst/>
              <a:cxnLst/>
              <a:rect l="l" t="t" r="r" b="b"/>
              <a:pathLst>
                <a:path w="4257" h="4386" extrusionOk="0">
                  <a:moveTo>
                    <a:pt x="3107" y="0"/>
                  </a:moveTo>
                  <a:cubicBezTo>
                    <a:pt x="2857" y="0"/>
                    <a:pt x="2604" y="106"/>
                    <a:pt x="2422" y="363"/>
                  </a:cubicBezTo>
                  <a:lnTo>
                    <a:pt x="424" y="3200"/>
                  </a:lnTo>
                  <a:cubicBezTo>
                    <a:pt x="0" y="3810"/>
                    <a:pt x="569" y="4386"/>
                    <a:pt x="1157" y="4386"/>
                  </a:cubicBezTo>
                  <a:cubicBezTo>
                    <a:pt x="1411" y="4386"/>
                    <a:pt x="1668" y="4279"/>
                    <a:pt x="1851" y="4020"/>
                  </a:cubicBezTo>
                  <a:lnTo>
                    <a:pt x="3832" y="1183"/>
                  </a:lnTo>
                  <a:cubicBezTo>
                    <a:pt x="4257" y="583"/>
                    <a:pt x="3692" y="0"/>
                    <a:pt x="3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4472570" y="191127"/>
              <a:ext cx="139099" cy="143149"/>
            </a:xfrm>
            <a:custGeom>
              <a:avLst/>
              <a:gdLst/>
              <a:ahLst/>
              <a:cxnLst/>
              <a:rect l="l" t="t" r="r" b="b"/>
              <a:pathLst>
                <a:path w="4259" h="4383" extrusionOk="0">
                  <a:moveTo>
                    <a:pt x="3095" y="0"/>
                  </a:moveTo>
                  <a:cubicBezTo>
                    <a:pt x="2843" y="0"/>
                    <a:pt x="2588" y="106"/>
                    <a:pt x="2406" y="362"/>
                  </a:cubicBezTo>
                  <a:lnTo>
                    <a:pt x="426" y="3199"/>
                  </a:lnTo>
                  <a:cubicBezTo>
                    <a:pt x="1" y="3800"/>
                    <a:pt x="566" y="4382"/>
                    <a:pt x="1151" y="4382"/>
                  </a:cubicBezTo>
                  <a:cubicBezTo>
                    <a:pt x="1401" y="4382"/>
                    <a:pt x="1654" y="4276"/>
                    <a:pt x="1835" y="4020"/>
                  </a:cubicBezTo>
                  <a:lnTo>
                    <a:pt x="3834" y="1183"/>
                  </a:lnTo>
                  <a:cubicBezTo>
                    <a:pt x="4259" y="583"/>
                    <a:pt x="3685" y="0"/>
                    <a:pt x="30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4204268" y="88411"/>
              <a:ext cx="123847" cy="134135"/>
            </a:xfrm>
            <a:custGeom>
              <a:avLst/>
              <a:gdLst/>
              <a:ahLst/>
              <a:cxnLst/>
              <a:rect l="l" t="t" r="r" b="b"/>
              <a:pathLst>
                <a:path w="3792" h="4107" extrusionOk="0">
                  <a:moveTo>
                    <a:pt x="2654" y="0"/>
                  </a:moveTo>
                  <a:cubicBezTo>
                    <a:pt x="2404" y="0"/>
                    <a:pt x="2154" y="113"/>
                    <a:pt x="1985" y="385"/>
                  </a:cubicBezTo>
                  <a:lnTo>
                    <a:pt x="397" y="2901"/>
                  </a:lnTo>
                  <a:cubicBezTo>
                    <a:pt x="1" y="3521"/>
                    <a:pt x="569" y="4106"/>
                    <a:pt x="1139" y="4106"/>
                  </a:cubicBezTo>
                  <a:cubicBezTo>
                    <a:pt x="1388" y="4106"/>
                    <a:pt x="1638" y="3994"/>
                    <a:pt x="1807" y="3722"/>
                  </a:cubicBezTo>
                  <a:lnTo>
                    <a:pt x="3395" y="1206"/>
                  </a:lnTo>
                  <a:cubicBezTo>
                    <a:pt x="3792" y="586"/>
                    <a:pt x="3223" y="0"/>
                    <a:pt x="2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4023168" y="162451"/>
              <a:ext cx="122998" cy="129399"/>
            </a:xfrm>
            <a:custGeom>
              <a:avLst/>
              <a:gdLst/>
              <a:ahLst/>
              <a:cxnLst/>
              <a:rect l="l" t="t" r="r" b="b"/>
              <a:pathLst>
                <a:path w="3766" h="3962" extrusionOk="0">
                  <a:moveTo>
                    <a:pt x="2882" y="0"/>
                  </a:moveTo>
                  <a:cubicBezTo>
                    <a:pt x="2673" y="0"/>
                    <a:pt x="2463" y="81"/>
                    <a:pt x="2303" y="241"/>
                  </a:cubicBezTo>
                  <a:lnTo>
                    <a:pt x="322" y="2561"/>
                  </a:lnTo>
                  <a:cubicBezTo>
                    <a:pt x="1" y="2900"/>
                    <a:pt x="1" y="3399"/>
                    <a:pt x="322" y="3721"/>
                  </a:cubicBezTo>
                  <a:cubicBezTo>
                    <a:pt x="483" y="3881"/>
                    <a:pt x="688" y="3961"/>
                    <a:pt x="895" y="3961"/>
                  </a:cubicBezTo>
                  <a:cubicBezTo>
                    <a:pt x="1103" y="3961"/>
                    <a:pt x="1312" y="3881"/>
                    <a:pt x="1482" y="3721"/>
                  </a:cubicBezTo>
                  <a:lnTo>
                    <a:pt x="3462" y="1401"/>
                  </a:lnTo>
                  <a:cubicBezTo>
                    <a:pt x="3766" y="1062"/>
                    <a:pt x="3766" y="562"/>
                    <a:pt x="3462" y="241"/>
                  </a:cubicBezTo>
                  <a:cubicBezTo>
                    <a:pt x="3302" y="81"/>
                    <a:pt x="3092" y="0"/>
                    <a:pt x="28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6" name="Google Shape;476;p17"/>
          <p:cNvGrpSpPr/>
          <p:nvPr/>
        </p:nvGrpSpPr>
        <p:grpSpPr>
          <a:xfrm flipH="1">
            <a:off x="-126024" y="386985"/>
            <a:ext cx="485948" cy="659601"/>
            <a:chOff x="-200031" y="4394273"/>
            <a:chExt cx="485948" cy="659601"/>
          </a:xfrm>
        </p:grpSpPr>
        <p:sp>
          <p:nvSpPr>
            <p:cNvPr id="477" name="Google Shape;477;p17"/>
            <p:cNvSpPr/>
            <p:nvPr/>
          </p:nvSpPr>
          <p:spPr>
            <a:xfrm>
              <a:off x="-6553" y="4568448"/>
              <a:ext cx="122508" cy="134722"/>
            </a:xfrm>
            <a:custGeom>
              <a:avLst/>
              <a:gdLst/>
              <a:ahLst/>
              <a:cxnLst/>
              <a:rect l="l" t="t" r="r" b="b"/>
              <a:pathLst>
                <a:path w="3751" h="4125" extrusionOk="0">
                  <a:moveTo>
                    <a:pt x="2985" y="0"/>
                  </a:moveTo>
                  <a:cubicBezTo>
                    <a:pt x="2816" y="0"/>
                    <a:pt x="2643" y="72"/>
                    <a:pt x="2519" y="244"/>
                  </a:cubicBezTo>
                  <a:lnTo>
                    <a:pt x="288" y="3331"/>
                  </a:lnTo>
                  <a:cubicBezTo>
                    <a:pt x="0" y="3732"/>
                    <a:pt x="381" y="4125"/>
                    <a:pt x="775" y="4125"/>
                  </a:cubicBezTo>
                  <a:cubicBezTo>
                    <a:pt x="943" y="4125"/>
                    <a:pt x="1112" y="4054"/>
                    <a:pt x="1234" y="3884"/>
                  </a:cubicBezTo>
                  <a:lnTo>
                    <a:pt x="3464" y="780"/>
                  </a:lnTo>
                  <a:cubicBezTo>
                    <a:pt x="3751" y="381"/>
                    <a:pt x="3377" y="0"/>
                    <a:pt x="298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34272" y="4685763"/>
              <a:ext cx="116302" cy="142430"/>
            </a:xfrm>
            <a:custGeom>
              <a:avLst/>
              <a:gdLst/>
              <a:ahLst/>
              <a:cxnLst/>
              <a:rect l="l" t="t" r="r" b="b"/>
              <a:pathLst>
                <a:path w="3561" h="4361" extrusionOk="0">
                  <a:moveTo>
                    <a:pt x="2830" y="0"/>
                  </a:moveTo>
                  <a:cubicBezTo>
                    <a:pt x="2669" y="0"/>
                    <a:pt x="2510" y="81"/>
                    <a:pt x="2411" y="274"/>
                  </a:cubicBezTo>
                  <a:cubicBezTo>
                    <a:pt x="1840" y="1398"/>
                    <a:pt x="1144" y="2433"/>
                    <a:pt x="341" y="3397"/>
                  </a:cubicBezTo>
                  <a:cubicBezTo>
                    <a:pt x="0" y="3806"/>
                    <a:pt x="368" y="4361"/>
                    <a:pt x="759" y="4361"/>
                  </a:cubicBezTo>
                  <a:cubicBezTo>
                    <a:pt x="880" y="4361"/>
                    <a:pt x="1003" y="4308"/>
                    <a:pt x="1108" y="4182"/>
                  </a:cubicBezTo>
                  <a:cubicBezTo>
                    <a:pt x="1983" y="3147"/>
                    <a:pt x="2732" y="2023"/>
                    <a:pt x="3339" y="828"/>
                  </a:cubicBezTo>
                  <a:cubicBezTo>
                    <a:pt x="3560" y="397"/>
                    <a:pt x="3188" y="0"/>
                    <a:pt x="283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-200031" y="4751508"/>
              <a:ext cx="165847" cy="161177"/>
            </a:xfrm>
            <a:custGeom>
              <a:avLst/>
              <a:gdLst/>
              <a:ahLst/>
              <a:cxnLst/>
              <a:rect l="l" t="t" r="r" b="b"/>
              <a:pathLst>
                <a:path w="5078" h="4935" extrusionOk="0">
                  <a:moveTo>
                    <a:pt x="3826" y="1"/>
                  </a:moveTo>
                  <a:cubicBezTo>
                    <a:pt x="3645" y="1"/>
                    <a:pt x="3457" y="62"/>
                    <a:pt x="3286" y="206"/>
                  </a:cubicBezTo>
                  <a:cubicBezTo>
                    <a:pt x="2126" y="1205"/>
                    <a:pt x="1145" y="2383"/>
                    <a:pt x="360" y="3703"/>
                  </a:cubicBezTo>
                  <a:cubicBezTo>
                    <a:pt x="0" y="4336"/>
                    <a:pt x="581" y="4934"/>
                    <a:pt x="1142" y="4934"/>
                  </a:cubicBezTo>
                  <a:cubicBezTo>
                    <a:pt x="1388" y="4934"/>
                    <a:pt x="1630" y="4819"/>
                    <a:pt x="1787" y="4542"/>
                  </a:cubicBezTo>
                  <a:cubicBezTo>
                    <a:pt x="2483" y="3329"/>
                    <a:pt x="3375" y="2258"/>
                    <a:pt x="4446" y="1366"/>
                  </a:cubicBezTo>
                  <a:cubicBezTo>
                    <a:pt x="5078" y="833"/>
                    <a:pt x="4494" y="1"/>
                    <a:pt x="382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-121843" y="4577071"/>
              <a:ext cx="105492" cy="110783"/>
            </a:xfrm>
            <a:custGeom>
              <a:avLst/>
              <a:gdLst/>
              <a:ahLst/>
              <a:cxnLst/>
              <a:rect l="l" t="t" r="r" b="b"/>
              <a:pathLst>
                <a:path w="3230" h="3392" extrusionOk="0">
                  <a:moveTo>
                    <a:pt x="2271" y="1"/>
                  </a:moveTo>
                  <a:cubicBezTo>
                    <a:pt x="1993" y="1"/>
                    <a:pt x="1726" y="140"/>
                    <a:pt x="1570" y="391"/>
                  </a:cubicBezTo>
                  <a:lnTo>
                    <a:pt x="268" y="2175"/>
                  </a:lnTo>
                  <a:cubicBezTo>
                    <a:pt x="0" y="2532"/>
                    <a:pt x="196" y="3085"/>
                    <a:pt x="553" y="3299"/>
                  </a:cubicBezTo>
                  <a:cubicBezTo>
                    <a:pt x="678" y="3361"/>
                    <a:pt x="813" y="3391"/>
                    <a:pt x="947" y="3391"/>
                  </a:cubicBezTo>
                  <a:cubicBezTo>
                    <a:pt x="1235" y="3391"/>
                    <a:pt x="1519" y="3252"/>
                    <a:pt x="1677" y="2996"/>
                  </a:cubicBezTo>
                  <a:lnTo>
                    <a:pt x="2962" y="1229"/>
                  </a:lnTo>
                  <a:cubicBezTo>
                    <a:pt x="3230" y="872"/>
                    <a:pt x="3033" y="319"/>
                    <a:pt x="2677" y="105"/>
                  </a:cubicBezTo>
                  <a:cubicBezTo>
                    <a:pt x="2547" y="35"/>
                    <a:pt x="2408" y="1"/>
                    <a:pt x="227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136008" y="4406781"/>
              <a:ext cx="149909" cy="157682"/>
            </a:xfrm>
            <a:custGeom>
              <a:avLst/>
              <a:gdLst/>
              <a:ahLst/>
              <a:cxnLst/>
              <a:rect l="l" t="t" r="r" b="b"/>
              <a:pathLst>
                <a:path w="4590" h="4828" extrusionOk="0">
                  <a:moveTo>
                    <a:pt x="3513" y="0"/>
                  </a:moveTo>
                  <a:cubicBezTo>
                    <a:pt x="3374" y="0"/>
                    <a:pt x="3227" y="49"/>
                    <a:pt x="3078" y="163"/>
                  </a:cubicBezTo>
                  <a:cubicBezTo>
                    <a:pt x="1865" y="1037"/>
                    <a:pt x="919" y="2215"/>
                    <a:pt x="295" y="3571"/>
                  </a:cubicBezTo>
                  <a:cubicBezTo>
                    <a:pt x="1" y="4233"/>
                    <a:pt x="575" y="4828"/>
                    <a:pt x="1101" y="4828"/>
                  </a:cubicBezTo>
                  <a:cubicBezTo>
                    <a:pt x="1341" y="4828"/>
                    <a:pt x="1571" y="4705"/>
                    <a:pt x="1704" y="4409"/>
                  </a:cubicBezTo>
                  <a:cubicBezTo>
                    <a:pt x="2186" y="3285"/>
                    <a:pt x="2936" y="2322"/>
                    <a:pt x="3899" y="1572"/>
                  </a:cubicBezTo>
                  <a:cubicBezTo>
                    <a:pt x="4589" y="1058"/>
                    <a:pt x="4155" y="0"/>
                    <a:pt x="3513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-91730" y="4908831"/>
              <a:ext cx="140079" cy="145043"/>
            </a:xfrm>
            <a:custGeom>
              <a:avLst/>
              <a:gdLst/>
              <a:ahLst/>
              <a:cxnLst/>
              <a:rect l="l" t="t" r="r" b="b"/>
              <a:pathLst>
                <a:path w="4289" h="4441" extrusionOk="0">
                  <a:moveTo>
                    <a:pt x="3385" y="1"/>
                  </a:moveTo>
                  <a:cubicBezTo>
                    <a:pt x="3169" y="1"/>
                    <a:pt x="2950" y="92"/>
                    <a:pt x="2772" y="242"/>
                  </a:cubicBezTo>
                  <a:cubicBezTo>
                    <a:pt x="1772" y="1045"/>
                    <a:pt x="934" y="2062"/>
                    <a:pt x="345" y="3204"/>
                  </a:cubicBezTo>
                  <a:cubicBezTo>
                    <a:pt x="1" y="3844"/>
                    <a:pt x="563" y="4441"/>
                    <a:pt x="1109" y="4441"/>
                  </a:cubicBezTo>
                  <a:cubicBezTo>
                    <a:pt x="1356" y="4441"/>
                    <a:pt x="1599" y="4319"/>
                    <a:pt x="1755" y="4025"/>
                  </a:cubicBezTo>
                  <a:cubicBezTo>
                    <a:pt x="2290" y="3008"/>
                    <a:pt x="3021" y="2098"/>
                    <a:pt x="3931" y="1384"/>
                  </a:cubicBezTo>
                  <a:cubicBezTo>
                    <a:pt x="4288" y="1117"/>
                    <a:pt x="4217" y="528"/>
                    <a:pt x="3931" y="242"/>
                  </a:cubicBezTo>
                  <a:cubicBezTo>
                    <a:pt x="3771" y="74"/>
                    <a:pt x="3579" y="1"/>
                    <a:pt x="338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115432" y="4777276"/>
              <a:ext cx="139099" cy="143149"/>
            </a:xfrm>
            <a:custGeom>
              <a:avLst/>
              <a:gdLst/>
              <a:ahLst/>
              <a:cxnLst/>
              <a:rect l="l" t="t" r="r" b="b"/>
              <a:pathLst>
                <a:path w="4259" h="4383" extrusionOk="0">
                  <a:moveTo>
                    <a:pt x="3102" y="1"/>
                  </a:moveTo>
                  <a:cubicBezTo>
                    <a:pt x="2850" y="1"/>
                    <a:pt x="2593" y="107"/>
                    <a:pt x="2406" y="363"/>
                  </a:cubicBezTo>
                  <a:lnTo>
                    <a:pt x="425" y="3200"/>
                  </a:lnTo>
                  <a:cubicBezTo>
                    <a:pt x="0" y="3800"/>
                    <a:pt x="574" y="4383"/>
                    <a:pt x="1158" y="4383"/>
                  </a:cubicBezTo>
                  <a:cubicBezTo>
                    <a:pt x="1408" y="4383"/>
                    <a:pt x="1659" y="4277"/>
                    <a:pt x="1835" y="4021"/>
                  </a:cubicBezTo>
                  <a:lnTo>
                    <a:pt x="3833" y="1184"/>
                  </a:lnTo>
                  <a:cubicBezTo>
                    <a:pt x="4258" y="583"/>
                    <a:pt x="3693" y="1"/>
                    <a:pt x="310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-3352" y="4394273"/>
              <a:ext cx="123683" cy="134004"/>
            </a:xfrm>
            <a:custGeom>
              <a:avLst/>
              <a:gdLst/>
              <a:ahLst/>
              <a:cxnLst/>
              <a:rect l="l" t="t" r="r" b="b"/>
              <a:pathLst>
                <a:path w="3787" h="4103" extrusionOk="0">
                  <a:moveTo>
                    <a:pt x="2652" y="0"/>
                  </a:moveTo>
                  <a:cubicBezTo>
                    <a:pt x="2401" y="0"/>
                    <a:pt x="2149" y="113"/>
                    <a:pt x="1975" y="385"/>
                  </a:cubicBezTo>
                  <a:lnTo>
                    <a:pt x="387" y="2883"/>
                  </a:lnTo>
                  <a:cubicBezTo>
                    <a:pt x="1" y="3506"/>
                    <a:pt x="571" y="4103"/>
                    <a:pt x="1145" y="4103"/>
                  </a:cubicBezTo>
                  <a:cubicBezTo>
                    <a:pt x="1393" y="4103"/>
                    <a:pt x="1642" y="3991"/>
                    <a:pt x="1814" y="3722"/>
                  </a:cubicBezTo>
                  <a:lnTo>
                    <a:pt x="3402" y="1206"/>
                  </a:lnTo>
                  <a:cubicBezTo>
                    <a:pt x="3787" y="586"/>
                    <a:pt x="3223" y="0"/>
                    <a:pt x="265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-184223" y="4468313"/>
              <a:ext cx="122998" cy="129399"/>
            </a:xfrm>
            <a:custGeom>
              <a:avLst/>
              <a:gdLst/>
              <a:ahLst/>
              <a:cxnLst/>
              <a:rect l="l" t="t" r="r" b="b"/>
              <a:pathLst>
                <a:path w="3766" h="3962" extrusionOk="0">
                  <a:moveTo>
                    <a:pt x="2883" y="1"/>
                  </a:moveTo>
                  <a:cubicBezTo>
                    <a:pt x="2673" y="1"/>
                    <a:pt x="2463" y="81"/>
                    <a:pt x="2303" y="241"/>
                  </a:cubicBezTo>
                  <a:lnTo>
                    <a:pt x="304" y="2561"/>
                  </a:lnTo>
                  <a:cubicBezTo>
                    <a:pt x="1" y="2900"/>
                    <a:pt x="1" y="3400"/>
                    <a:pt x="304" y="3721"/>
                  </a:cubicBezTo>
                  <a:cubicBezTo>
                    <a:pt x="465" y="3881"/>
                    <a:pt x="675" y="3962"/>
                    <a:pt x="884" y="3962"/>
                  </a:cubicBezTo>
                  <a:cubicBezTo>
                    <a:pt x="1094" y="3962"/>
                    <a:pt x="1303" y="3881"/>
                    <a:pt x="1464" y="3721"/>
                  </a:cubicBezTo>
                  <a:lnTo>
                    <a:pt x="3462" y="1401"/>
                  </a:lnTo>
                  <a:cubicBezTo>
                    <a:pt x="3766" y="1062"/>
                    <a:pt x="3766" y="563"/>
                    <a:pt x="3462" y="241"/>
                  </a:cubicBezTo>
                  <a:cubicBezTo>
                    <a:pt x="3302" y="81"/>
                    <a:pt x="3092" y="1"/>
                    <a:pt x="2883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6" name="Google Shape;486;p1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9pPr>
          </a:lstStyle>
          <a:p>
            <a:endParaRPr/>
          </a:p>
        </p:txBody>
      </p:sp>
      <p:sp>
        <p:nvSpPr>
          <p:cNvPr id="487" name="Google Shape;487;p17"/>
          <p:cNvSpPr txBox="1">
            <a:spLocks noGrp="1"/>
          </p:cNvSpPr>
          <p:nvPr>
            <p:ph type="subTitle" idx="1"/>
          </p:nvPr>
        </p:nvSpPr>
        <p:spPr>
          <a:xfrm>
            <a:off x="2816869" y="1600429"/>
            <a:ext cx="375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488" name="Google Shape;488;p17"/>
          <p:cNvSpPr txBox="1">
            <a:spLocks noGrp="1"/>
          </p:cNvSpPr>
          <p:nvPr>
            <p:ph type="subTitle" idx="2"/>
          </p:nvPr>
        </p:nvSpPr>
        <p:spPr>
          <a:xfrm>
            <a:off x="2842500" y="2424375"/>
            <a:ext cx="4478700" cy="19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/>
              <a:buChar char="●"/>
              <a:defRPr sz="1400"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/>
              <a:buChar char="○"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/>
              <a:buChar char="■"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/>
              <a:buChar char="●"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/>
              <a:buChar char="○"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/>
              <a:buChar char="■"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/>
              <a:buChar char="●"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/>
              <a:buChar char="○"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/>
              <a:buChar char="■"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489" name="Google Shape;489;p17"/>
          <p:cNvSpPr txBox="1">
            <a:spLocks noGrp="1"/>
          </p:cNvSpPr>
          <p:nvPr>
            <p:ph type="title" idx="3" hasCustomPrompt="1"/>
          </p:nvPr>
        </p:nvSpPr>
        <p:spPr>
          <a:xfrm>
            <a:off x="6295300" y="1470404"/>
            <a:ext cx="1622100" cy="8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r>
              <a:t>xx%</a:t>
            </a:r>
          </a:p>
        </p:txBody>
      </p:sp>
      <p:sp>
        <p:nvSpPr>
          <p:cNvPr id="490" name="Google Shape;490;p17"/>
          <p:cNvSpPr/>
          <p:nvPr/>
        </p:nvSpPr>
        <p:spPr>
          <a:xfrm flipH="1">
            <a:off x="495477" y="3505769"/>
            <a:ext cx="46638" cy="36155"/>
          </a:xfrm>
          <a:custGeom>
            <a:avLst/>
            <a:gdLst/>
            <a:ahLst/>
            <a:cxnLst/>
            <a:rect l="l" t="t" r="r" b="b"/>
            <a:pathLst>
              <a:path w="1428" h="1107" extrusionOk="0">
                <a:moveTo>
                  <a:pt x="714" y="0"/>
                </a:moveTo>
                <a:cubicBezTo>
                  <a:pt x="1" y="0"/>
                  <a:pt x="1" y="1106"/>
                  <a:pt x="714" y="1106"/>
                </a:cubicBezTo>
                <a:cubicBezTo>
                  <a:pt x="1410" y="1106"/>
                  <a:pt x="1428" y="0"/>
                  <a:pt x="714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7"/>
          <p:cNvSpPr/>
          <p:nvPr/>
        </p:nvSpPr>
        <p:spPr>
          <a:xfrm flipH="1">
            <a:off x="622492" y="1579221"/>
            <a:ext cx="92101" cy="71689"/>
          </a:xfrm>
          <a:custGeom>
            <a:avLst/>
            <a:gdLst/>
            <a:ahLst/>
            <a:cxnLst/>
            <a:rect l="l" t="t" r="r" b="b"/>
            <a:pathLst>
              <a:path w="2820" h="2195" extrusionOk="0">
                <a:moveTo>
                  <a:pt x="1410" y="0"/>
                </a:moveTo>
                <a:cubicBezTo>
                  <a:pt x="0" y="0"/>
                  <a:pt x="0" y="2195"/>
                  <a:pt x="1410" y="2195"/>
                </a:cubicBezTo>
                <a:cubicBezTo>
                  <a:pt x="2801" y="2195"/>
                  <a:pt x="2819" y="0"/>
                  <a:pt x="14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7"/>
          <p:cNvSpPr/>
          <p:nvPr/>
        </p:nvSpPr>
        <p:spPr>
          <a:xfrm flipH="1">
            <a:off x="5252494" y="375573"/>
            <a:ext cx="92101" cy="71689"/>
          </a:xfrm>
          <a:custGeom>
            <a:avLst/>
            <a:gdLst/>
            <a:ahLst/>
            <a:cxnLst/>
            <a:rect l="l" t="t" r="r" b="b"/>
            <a:pathLst>
              <a:path w="2820" h="2195" extrusionOk="0">
                <a:moveTo>
                  <a:pt x="1410" y="0"/>
                </a:moveTo>
                <a:cubicBezTo>
                  <a:pt x="0" y="0"/>
                  <a:pt x="0" y="2195"/>
                  <a:pt x="1410" y="2195"/>
                </a:cubicBezTo>
                <a:cubicBezTo>
                  <a:pt x="2801" y="2195"/>
                  <a:pt x="2819" y="0"/>
                  <a:pt x="14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17"/>
          <p:cNvSpPr/>
          <p:nvPr/>
        </p:nvSpPr>
        <p:spPr>
          <a:xfrm flipH="1">
            <a:off x="8540491" y="4505474"/>
            <a:ext cx="92101" cy="71689"/>
          </a:xfrm>
          <a:custGeom>
            <a:avLst/>
            <a:gdLst/>
            <a:ahLst/>
            <a:cxnLst/>
            <a:rect l="l" t="t" r="r" b="b"/>
            <a:pathLst>
              <a:path w="2820" h="2195" extrusionOk="0">
                <a:moveTo>
                  <a:pt x="1410" y="0"/>
                </a:moveTo>
                <a:cubicBezTo>
                  <a:pt x="1" y="0"/>
                  <a:pt x="1" y="2195"/>
                  <a:pt x="1410" y="2195"/>
                </a:cubicBezTo>
                <a:cubicBezTo>
                  <a:pt x="2820" y="2195"/>
                  <a:pt x="2820" y="0"/>
                  <a:pt x="14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17"/>
          <p:cNvSpPr/>
          <p:nvPr/>
        </p:nvSpPr>
        <p:spPr>
          <a:xfrm flipH="1">
            <a:off x="1803903" y="4577167"/>
            <a:ext cx="69370" cy="53660"/>
          </a:xfrm>
          <a:custGeom>
            <a:avLst/>
            <a:gdLst/>
            <a:ahLst/>
            <a:cxnLst/>
            <a:rect l="l" t="t" r="r" b="b"/>
            <a:pathLst>
              <a:path w="2124" h="1643" extrusionOk="0">
                <a:moveTo>
                  <a:pt x="1071" y="1"/>
                </a:moveTo>
                <a:cubicBezTo>
                  <a:pt x="18" y="1"/>
                  <a:pt x="1" y="1642"/>
                  <a:pt x="1071" y="1642"/>
                </a:cubicBezTo>
                <a:cubicBezTo>
                  <a:pt x="2124" y="1642"/>
                  <a:pt x="2124" y="1"/>
                  <a:pt x="10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17"/>
          <p:cNvSpPr/>
          <p:nvPr/>
        </p:nvSpPr>
        <p:spPr>
          <a:xfrm flipH="1">
            <a:off x="5160392" y="4833121"/>
            <a:ext cx="92101" cy="71689"/>
          </a:xfrm>
          <a:custGeom>
            <a:avLst/>
            <a:gdLst/>
            <a:ahLst/>
            <a:cxnLst/>
            <a:rect l="l" t="t" r="r" b="b"/>
            <a:pathLst>
              <a:path w="2820" h="2195" extrusionOk="0">
                <a:moveTo>
                  <a:pt x="1410" y="0"/>
                </a:moveTo>
                <a:cubicBezTo>
                  <a:pt x="0" y="0"/>
                  <a:pt x="0" y="2195"/>
                  <a:pt x="1410" y="2195"/>
                </a:cubicBezTo>
                <a:cubicBezTo>
                  <a:pt x="2801" y="2195"/>
                  <a:pt x="2819" y="0"/>
                  <a:pt x="14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rgbClr val="CAEAEF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2"/>
          <p:cNvSpPr/>
          <p:nvPr/>
        </p:nvSpPr>
        <p:spPr>
          <a:xfrm rot="-2518509">
            <a:off x="8059907" y="-393805"/>
            <a:ext cx="619281" cy="1244971"/>
          </a:xfrm>
          <a:custGeom>
            <a:avLst/>
            <a:gdLst/>
            <a:ahLst/>
            <a:cxnLst/>
            <a:rect l="l" t="t" r="r" b="b"/>
            <a:pathLst>
              <a:path w="234000" h="207519" extrusionOk="0">
                <a:moveTo>
                  <a:pt x="66638" y="1"/>
                </a:moveTo>
                <a:cubicBezTo>
                  <a:pt x="33816" y="1"/>
                  <a:pt x="1" y="77942"/>
                  <a:pt x="21774" y="125047"/>
                </a:cubicBezTo>
                <a:cubicBezTo>
                  <a:pt x="43821" y="172592"/>
                  <a:pt x="52625" y="198160"/>
                  <a:pt x="137149" y="206965"/>
                </a:cubicBezTo>
                <a:cubicBezTo>
                  <a:pt x="140739" y="207339"/>
                  <a:pt x="144179" y="207519"/>
                  <a:pt x="147477" y="207519"/>
                </a:cubicBezTo>
                <a:cubicBezTo>
                  <a:pt x="221829" y="207519"/>
                  <a:pt x="223659" y="115922"/>
                  <a:pt x="228717" y="88067"/>
                </a:cubicBezTo>
                <a:cubicBezTo>
                  <a:pt x="234000" y="59047"/>
                  <a:pt x="187300" y="5304"/>
                  <a:pt x="67558" y="21"/>
                </a:cubicBezTo>
                <a:cubicBezTo>
                  <a:pt x="67251" y="7"/>
                  <a:pt x="66945" y="1"/>
                  <a:pt x="66638" y="1"/>
                </a:cubicBezTo>
                <a:close/>
              </a:path>
            </a:pathLst>
          </a:custGeom>
          <a:solidFill>
            <a:srgbClr val="9ABF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2"/>
          <p:cNvSpPr/>
          <p:nvPr/>
        </p:nvSpPr>
        <p:spPr>
          <a:xfrm rot="2700000">
            <a:off x="-4977937" y="2800652"/>
            <a:ext cx="8414529" cy="2202636"/>
          </a:xfrm>
          <a:custGeom>
            <a:avLst/>
            <a:gdLst/>
            <a:ahLst/>
            <a:cxnLst/>
            <a:rect l="l" t="t" r="r" b="b"/>
            <a:pathLst>
              <a:path w="369334" h="96679" extrusionOk="0">
                <a:moveTo>
                  <a:pt x="263831" y="0"/>
                </a:moveTo>
                <a:cubicBezTo>
                  <a:pt x="244577" y="0"/>
                  <a:pt x="228205" y="8705"/>
                  <a:pt x="210095" y="8705"/>
                </a:cubicBezTo>
                <a:cubicBezTo>
                  <a:pt x="203509" y="8705"/>
                  <a:pt x="196694" y="7554"/>
                  <a:pt x="189426" y="4415"/>
                </a:cubicBezTo>
                <a:cubicBezTo>
                  <a:pt x="184718" y="2378"/>
                  <a:pt x="179930" y="1495"/>
                  <a:pt x="175058" y="1495"/>
                </a:cubicBezTo>
                <a:cubicBezTo>
                  <a:pt x="143264" y="1495"/>
                  <a:pt x="107921" y="39109"/>
                  <a:pt x="67883" y="39109"/>
                </a:cubicBezTo>
                <a:cubicBezTo>
                  <a:pt x="62780" y="39109"/>
                  <a:pt x="57600" y="38498"/>
                  <a:pt x="52341" y="37120"/>
                </a:cubicBezTo>
                <a:cubicBezTo>
                  <a:pt x="47790" y="35927"/>
                  <a:pt x="43651" y="35382"/>
                  <a:pt x="39889" y="35382"/>
                </a:cubicBezTo>
                <a:cubicBezTo>
                  <a:pt x="1" y="35382"/>
                  <a:pt x="2400" y="96679"/>
                  <a:pt x="2400" y="96679"/>
                </a:cubicBezTo>
                <a:lnTo>
                  <a:pt x="367639" y="95572"/>
                </a:lnTo>
                <a:lnTo>
                  <a:pt x="369334" y="74233"/>
                </a:lnTo>
                <a:cubicBezTo>
                  <a:pt x="369334" y="74233"/>
                  <a:pt x="351152" y="46826"/>
                  <a:pt x="303031" y="13461"/>
                </a:cubicBezTo>
                <a:cubicBezTo>
                  <a:pt x="288221" y="3196"/>
                  <a:pt x="275497" y="0"/>
                  <a:pt x="263831" y="0"/>
                </a:cubicBezTo>
                <a:close/>
              </a:path>
            </a:pathLst>
          </a:custGeom>
          <a:solidFill>
            <a:srgbClr val="FFF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2" name="Google Shape;572;p22"/>
          <p:cNvGrpSpPr/>
          <p:nvPr/>
        </p:nvGrpSpPr>
        <p:grpSpPr>
          <a:xfrm>
            <a:off x="7993040" y="355611"/>
            <a:ext cx="664892" cy="682431"/>
            <a:chOff x="4007590" y="88411"/>
            <a:chExt cx="664892" cy="682431"/>
          </a:xfrm>
        </p:grpSpPr>
        <p:sp>
          <p:nvSpPr>
            <p:cNvPr id="573" name="Google Shape;573;p22"/>
            <p:cNvSpPr/>
            <p:nvPr/>
          </p:nvSpPr>
          <p:spPr>
            <a:xfrm>
              <a:off x="4200839" y="262685"/>
              <a:ext cx="122573" cy="134625"/>
            </a:xfrm>
            <a:custGeom>
              <a:avLst/>
              <a:gdLst/>
              <a:ahLst/>
              <a:cxnLst/>
              <a:rect l="l" t="t" r="r" b="b"/>
              <a:pathLst>
                <a:path w="3753" h="4122" extrusionOk="0">
                  <a:moveTo>
                    <a:pt x="2979" y="0"/>
                  </a:moveTo>
                  <a:cubicBezTo>
                    <a:pt x="2811" y="0"/>
                    <a:pt x="2641" y="71"/>
                    <a:pt x="2519" y="241"/>
                  </a:cubicBezTo>
                  <a:lnTo>
                    <a:pt x="288" y="3328"/>
                  </a:lnTo>
                  <a:cubicBezTo>
                    <a:pt x="0" y="3729"/>
                    <a:pt x="381" y="4121"/>
                    <a:pt x="775" y="4121"/>
                  </a:cubicBezTo>
                  <a:cubicBezTo>
                    <a:pt x="942" y="4121"/>
                    <a:pt x="1112" y="4051"/>
                    <a:pt x="1234" y="3881"/>
                  </a:cubicBezTo>
                  <a:lnTo>
                    <a:pt x="3464" y="776"/>
                  </a:lnTo>
                  <a:cubicBezTo>
                    <a:pt x="3752" y="388"/>
                    <a:pt x="3373" y="0"/>
                    <a:pt x="29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2"/>
            <p:cNvSpPr/>
            <p:nvPr/>
          </p:nvSpPr>
          <p:spPr>
            <a:xfrm>
              <a:off x="4549942" y="350703"/>
              <a:ext cx="122540" cy="134723"/>
            </a:xfrm>
            <a:custGeom>
              <a:avLst/>
              <a:gdLst/>
              <a:ahLst/>
              <a:cxnLst/>
              <a:rect l="l" t="t" r="r" b="b"/>
              <a:pathLst>
                <a:path w="3752" h="4125" extrusionOk="0">
                  <a:moveTo>
                    <a:pt x="2976" y="0"/>
                  </a:moveTo>
                  <a:cubicBezTo>
                    <a:pt x="2809" y="0"/>
                    <a:pt x="2640" y="71"/>
                    <a:pt x="2517" y="240"/>
                  </a:cubicBezTo>
                  <a:lnTo>
                    <a:pt x="287" y="3345"/>
                  </a:lnTo>
                  <a:cubicBezTo>
                    <a:pt x="1" y="3743"/>
                    <a:pt x="375" y="4124"/>
                    <a:pt x="766" y="4124"/>
                  </a:cubicBezTo>
                  <a:cubicBezTo>
                    <a:pt x="936" y="4124"/>
                    <a:pt x="1109" y="4053"/>
                    <a:pt x="1233" y="3880"/>
                  </a:cubicBezTo>
                  <a:lnTo>
                    <a:pt x="3463" y="794"/>
                  </a:lnTo>
                  <a:cubicBezTo>
                    <a:pt x="3751" y="392"/>
                    <a:pt x="3371" y="0"/>
                    <a:pt x="2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4241696" y="379999"/>
              <a:ext cx="116857" cy="142430"/>
            </a:xfrm>
            <a:custGeom>
              <a:avLst/>
              <a:gdLst/>
              <a:ahLst/>
              <a:cxnLst/>
              <a:rect l="l" t="t" r="r" b="b"/>
              <a:pathLst>
                <a:path w="3578" h="4361" extrusionOk="0">
                  <a:moveTo>
                    <a:pt x="2827" y="1"/>
                  </a:moveTo>
                  <a:cubicBezTo>
                    <a:pt x="2666" y="1"/>
                    <a:pt x="2508" y="80"/>
                    <a:pt x="2410" y="271"/>
                  </a:cubicBezTo>
                  <a:cubicBezTo>
                    <a:pt x="1839" y="1395"/>
                    <a:pt x="1143" y="2430"/>
                    <a:pt x="340" y="3394"/>
                  </a:cubicBezTo>
                  <a:cubicBezTo>
                    <a:pt x="0" y="3815"/>
                    <a:pt x="364" y="4360"/>
                    <a:pt x="762" y="4360"/>
                  </a:cubicBezTo>
                  <a:cubicBezTo>
                    <a:pt x="886" y="4360"/>
                    <a:pt x="1014" y="4307"/>
                    <a:pt x="1125" y="4179"/>
                  </a:cubicBezTo>
                  <a:cubicBezTo>
                    <a:pt x="1981" y="3144"/>
                    <a:pt x="2731" y="2020"/>
                    <a:pt x="3355" y="824"/>
                  </a:cubicBezTo>
                  <a:cubicBezTo>
                    <a:pt x="3578" y="404"/>
                    <a:pt x="3192" y="1"/>
                    <a:pt x="28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2"/>
            <p:cNvSpPr/>
            <p:nvPr/>
          </p:nvSpPr>
          <p:spPr>
            <a:xfrm>
              <a:off x="4007590" y="445875"/>
              <a:ext cx="165684" cy="160753"/>
            </a:xfrm>
            <a:custGeom>
              <a:avLst/>
              <a:gdLst/>
              <a:ahLst/>
              <a:cxnLst/>
              <a:rect l="l" t="t" r="r" b="b"/>
              <a:pathLst>
                <a:path w="5073" h="4922" extrusionOk="0">
                  <a:moveTo>
                    <a:pt x="3814" y="1"/>
                  </a:moveTo>
                  <a:cubicBezTo>
                    <a:pt x="3634" y="1"/>
                    <a:pt x="3449" y="60"/>
                    <a:pt x="3279" y="199"/>
                  </a:cubicBezTo>
                  <a:cubicBezTo>
                    <a:pt x="2119" y="1198"/>
                    <a:pt x="1138" y="2376"/>
                    <a:pt x="371" y="3696"/>
                  </a:cubicBezTo>
                  <a:cubicBezTo>
                    <a:pt x="1" y="4326"/>
                    <a:pt x="570" y="4921"/>
                    <a:pt x="1127" y="4921"/>
                  </a:cubicBezTo>
                  <a:cubicBezTo>
                    <a:pt x="1375" y="4921"/>
                    <a:pt x="1621" y="4803"/>
                    <a:pt x="1780" y="4517"/>
                  </a:cubicBezTo>
                  <a:cubicBezTo>
                    <a:pt x="2476" y="3322"/>
                    <a:pt x="3386" y="2251"/>
                    <a:pt x="4439" y="1359"/>
                  </a:cubicBezTo>
                  <a:cubicBezTo>
                    <a:pt x="5072" y="824"/>
                    <a:pt x="4484" y="1"/>
                    <a:pt x="3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2"/>
            <p:cNvSpPr/>
            <p:nvPr/>
          </p:nvSpPr>
          <p:spPr>
            <a:xfrm>
              <a:off x="4086104" y="271209"/>
              <a:ext cx="105524" cy="110587"/>
            </a:xfrm>
            <a:custGeom>
              <a:avLst/>
              <a:gdLst/>
              <a:ahLst/>
              <a:cxnLst/>
              <a:rect l="l" t="t" r="r" b="b"/>
              <a:pathLst>
                <a:path w="3231" h="3386" extrusionOk="0">
                  <a:moveTo>
                    <a:pt x="2254" y="1"/>
                  </a:moveTo>
                  <a:cubicBezTo>
                    <a:pt x="1976" y="1"/>
                    <a:pt x="1709" y="140"/>
                    <a:pt x="1553" y="391"/>
                  </a:cubicBezTo>
                  <a:lnTo>
                    <a:pt x="251" y="2175"/>
                  </a:lnTo>
                  <a:cubicBezTo>
                    <a:pt x="1" y="2532"/>
                    <a:pt x="197" y="3085"/>
                    <a:pt x="554" y="3281"/>
                  </a:cubicBezTo>
                  <a:cubicBezTo>
                    <a:pt x="684" y="3352"/>
                    <a:pt x="823" y="3386"/>
                    <a:pt x="960" y="3386"/>
                  </a:cubicBezTo>
                  <a:cubicBezTo>
                    <a:pt x="1237" y="3386"/>
                    <a:pt x="1505" y="3247"/>
                    <a:pt x="1660" y="2996"/>
                  </a:cubicBezTo>
                  <a:lnTo>
                    <a:pt x="2963" y="1211"/>
                  </a:lnTo>
                  <a:cubicBezTo>
                    <a:pt x="3230" y="872"/>
                    <a:pt x="3016" y="319"/>
                    <a:pt x="2659" y="105"/>
                  </a:cubicBezTo>
                  <a:cubicBezTo>
                    <a:pt x="2530" y="34"/>
                    <a:pt x="2391" y="1"/>
                    <a:pt x="22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2"/>
            <p:cNvSpPr/>
            <p:nvPr/>
          </p:nvSpPr>
          <p:spPr>
            <a:xfrm>
              <a:off x="4343432" y="100920"/>
              <a:ext cx="149877" cy="157487"/>
            </a:xfrm>
            <a:custGeom>
              <a:avLst/>
              <a:gdLst/>
              <a:ahLst/>
              <a:cxnLst/>
              <a:rect l="l" t="t" r="r" b="b"/>
              <a:pathLst>
                <a:path w="4589" h="4822" extrusionOk="0">
                  <a:moveTo>
                    <a:pt x="3512" y="0"/>
                  </a:moveTo>
                  <a:cubicBezTo>
                    <a:pt x="3373" y="0"/>
                    <a:pt x="3226" y="49"/>
                    <a:pt x="3077" y="163"/>
                  </a:cubicBezTo>
                  <a:cubicBezTo>
                    <a:pt x="1864" y="1037"/>
                    <a:pt x="918" y="2214"/>
                    <a:pt x="294" y="3571"/>
                  </a:cubicBezTo>
                  <a:cubicBezTo>
                    <a:pt x="1" y="4230"/>
                    <a:pt x="568" y="4822"/>
                    <a:pt x="1093" y="4822"/>
                  </a:cubicBezTo>
                  <a:cubicBezTo>
                    <a:pt x="1335" y="4822"/>
                    <a:pt x="1568" y="4696"/>
                    <a:pt x="1703" y="4391"/>
                  </a:cubicBezTo>
                  <a:cubicBezTo>
                    <a:pt x="2185" y="3285"/>
                    <a:pt x="2935" y="2322"/>
                    <a:pt x="3898" y="1572"/>
                  </a:cubicBezTo>
                  <a:cubicBezTo>
                    <a:pt x="4588" y="1058"/>
                    <a:pt x="4154" y="0"/>
                    <a:pt x="3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2"/>
            <p:cNvSpPr/>
            <p:nvPr/>
          </p:nvSpPr>
          <p:spPr>
            <a:xfrm>
              <a:off x="4115662" y="602969"/>
              <a:ext cx="140079" cy="144782"/>
            </a:xfrm>
            <a:custGeom>
              <a:avLst/>
              <a:gdLst/>
              <a:ahLst/>
              <a:cxnLst/>
              <a:rect l="l" t="t" r="r" b="b"/>
              <a:pathLst>
                <a:path w="4289" h="4433" extrusionOk="0">
                  <a:moveTo>
                    <a:pt x="3392" y="1"/>
                  </a:moveTo>
                  <a:cubicBezTo>
                    <a:pt x="3178" y="1"/>
                    <a:pt x="2960" y="92"/>
                    <a:pt x="2771" y="242"/>
                  </a:cubicBezTo>
                  <a:cubicBezTo>
                    <a:pt x="1772" y="1045"/>
                    <a:pt x="934" y="2044"/>
                    <a:pt x="345" y="3204"/>
                  </a:cubicBezTo>
                  <a:cubicBezTo>
                    <a:pt x="0" y="3844"/>
                    <a:pt x="572" y="4433"/>
                    <a:pt x="1118" y="4433"/>
                  </a:cubicBezTo>
                  <a:cubicBezTo>
                    <a:pt x="1364" y="4433"/>
                    <a:pt x="1605" y="4313"/>
                    <a:pt x="1754" y="4025"/>
                  </a:cubicBezTo>
                  <a:cubicBezTo>
                    <a:pt x="2290" y="3008"/>
                    <a:pt x="3039" y="2098"/>
                    <a:pt x="3931" y="1384"/>
                  </a:cubicBezTo>
                  <a:cubicBezTo>
                    <a:pt x="4288" y="1117"/>
                    <a:pt x="4217" y="528"/>
                    <a:pt x="3931" y="242"/>
                  </a:cubicBezTo>
                  <a:cubicBezTo>
                    <a:pt x="3771" y="74"/>
                    <a:pt x="3583" y="1"/>
                    <a:pt x="3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2"/>
            <p:cNvSpPr/>
            <p:nvPr/>
          </p:nvSpPr>
          <p:spPr>
            <a:xfrm>
              <a:off x="4323379" y="471415"/>
              <a:ext cx="138936" cy="143149"/>
            </a:xfrm>
            <a:custGeom>
              <a:avLst/>
              <a:gdLst/>
              <a:ahLst/>
              <a:cxnLst/>
              <a:rect l="l" t="t" r="r" b="b"/>
              <a:pathLst>
                <a:path w="4254" h="4383" extrusionOk="0">
                  <a:moveTo>
                    <a:pt x="3087" y="0"/>
                  </a:moveTo>
                  <a:cubicBezTo>
                    <a:pt x="2835" y="0"/>
                    <a:pt x="2583" y="107"/>
                    <a:pt x="2407" y="363"/>
                  </a:cubicBezTo>
                  <a:lnTo>
                    <a:pt x="426" y="3200"/>
                  </a:lnTo>
                  <a:cubicBezTo>
                    <a:pt x="1" y="3800"/>
                    <a:pt x="566" y="4383"/>
                    <a:pt x="1151" y="4383"/>
                  </a:cubicBezTo>
                  <a:cubicBezTo>
                    <a:pt x="1401" y="4383"/>
                    <a:pt x="1654" y="4277"/>
                    <a:pt x="1836" y="4020"/>
                  </a:cubicBezTo>
                  <a:lnTo>
                    <a:pt x="3816" y="1184"/>
                  </a:lnTo>
                  <a:cubicBezTo>
                    <a:pt x="4254" y="583"/>
                    <a:pt x="3675" y="0"/>
                    <a:pt x="30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2"/>
            <p:cNvSpPr/>
            <p:nvPr/>
          </p:nvSpPr>
          <p:spPr>
            <a:xfrm>
              <a:off x="4409699" y="627595"/>
              <a:ext cx="139034" cy="143247"/>
            </a:xfrm>
            <a:custGeom>
              <a:avLst/>
              <a:gdLst/>
              <a:ahLst/>
              <a:cxnLst/>
              <a:rect l="l" t="t" r="r" b="b"/>
              <a:pathLst>
                <a:path w="4257" h="4386" extrusionOk="0">
                  <a:moveTo>
                    <a:pt x="3107" y="0"/>
                  </a:moveTo>
                  <a:cubicBezTo>
                    <a:pt x="2857" y="0"/>
                    <a:pt x="2604" y="106"/>
                    <a:pt x="2422" y="363"/>
                  </a:cubicBezTo>
                  <a:lnTo>
                    <a:pt x="424" y="3200"/>
                  </a:lnTo>
                  <a:cubicBezTo>
                    <a:pt x="0" y="3810"/>
                    <a:pt x="569" y="4386"/>
                    <a:pt x="1157" y="4386"/>
                  </a:cubicBezTo>
                  <a:cubicBezTo>
                    <a:pt x="1411" y="4386"/>
                    <a:pt x="1668" y="4279"/>
                    <a:pt x="1851" y="4020"/>
                  </a:cubicBezTo>
                  <a:lnTo>
                    <a:pt x="3832" y="1183"/>
                  </a:lnTo>
                  <a:cubicBezTo>
                    <a:pt x="4257" y="583"/>
                    <a:pt x="3692" y="0"/>
                    <a:pt x="3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2"/>
            <p:cNvSpPr/>
            <p:nvPr/>
          </p:nvSpPr>
          <p:spPr>
            <a:xfrm>
              <a:off x="4472570" y="191127"/>
              <a:ext cx="139099" cy="143149"/>
            </a:xfrm>
            <a:custGeom>
              <a:avLst/>
              <a:gdLst/>
              <a:ahLst/>
              <a:cxnLst/>
              <a:rect l="l" t="t" r="r" b="b"/>
              <a:pathLst>
                <a:path w="4259" h="4383" extrusionOk="0">
                  <a:moveTo>
                    <a:pt x="3095" y="0"/>
                  </a:moveTo>
                  <a:cubicBezTo>
                    <a:pt x="2843" y="0"/>
                    <a:pt x="2588" y="106"/>
                    <a:pt x="2406" y="362"/>
                  </a:cubicBezTo>
                  <a:lnTo>
                    <a:pt x="426" y="3199"/>
                  </a:lnTo>
                  <a:cubicBezTo>
                    <a:pt x="1" y="3800"/>
                    <a:pt x="566" y="4382"/>
                    <a:pt x="1151" y="4382"/>
                  </a:cubicBezTo>
                  <a:cubicBezTo>
                    <a:pt x="1401" y="4382"/>
                    <a:pt x="1654" y="4276"/>
                    <a:pt x="1835" y="4020"/>
                  </a:cubicBezTo>
                  <a:lnTo>
                    <a:pt x="3834" y="1183"/>
                  </a:lnTo>
                  <a:cubicBezTo>
                    <a:pt x="4259" y="583"/>
                    <a:pt x="3685" y="0"/>
                    <a:pt x="30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2"/>
            <p:cNvSpPr/>
            <p:nvPr/>
          </p:nvSpPr>
          <p:spPr>
            <a:xfrm>
              <a:off x="4204268" y="88411"/>
              <a:ext cx="123847" cy="134135"/>
            </a:xfrm>
            <a:custGeom>
              <a:avLst/>
              <a:gdLst/>
              <a:ahLst/>
              <a:cxnLst/>
              <a:rect l="l" t="t" r="r" b="b"/>
              <a:pathLst>
                <a:path w="3792" h="4107" extrusionOk="0">
                  <a:moveTo>
                    <a:pt x="2654" y="0"/>
                  </a:moveTo>
                  <a:cubicBezTo>
                    <a:pt x="2404" y="0"/>
                    <a:pt x="2154" y="113"/>
                    <a:pt x="1985" y="385"/>
                  </a:cubicBezTo>
                  <a:lnTo>
                    <a:pt x="397" y="2901"/>
                  </a:lnTo>
                  <a:cubicBezTo>
                    <a:pt x="1" y="3521"/>
                    <a:pt x="569" y="4106"/>
                    <a:pt x="1139" y="4106"/>
                  </a:cubicBezTo>
                  <a:cubicBezTo>
                    <a:pt x="1388" y="4106"/>
                    <a:pt x="1638" y="3994"/>
                    <a:pt x="1807" y="3722"/>
                  </a:cubicBezTo>
                  <a:lnTo>
                    <a:pt x="3395" y="1206"/>
                  </a:lnTo>
                  <a:cubicBezTo>
                    <a:pt x="3792" y="586"/>
                    <a:pt x="3223" y="0"/>
                    <a:pt x="2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2"/>
            <p:cNvSpPr/>
            <p:nvPr/>
          </p:nvSpPr>
          <p:spPr>
            <a:xfrm>
              <a:off x="4023168" y="162451"/>
              <a:ext cx="122998" cy="129399"/>
            </a:xfrm>
            <a:custGeom>
              <a:avLst/>
              <a:gdLst/>
              <a:ahLst/>
              <a:cxnLst/>
              <a:rect l="l" t="t" r="r" b="b"/>
              <a:pathLst>
                <a:path w="3766" h="3962" extrusionOk="0">
                  <a:moveTo>
                    <a:pt x="2882" y="0"/>
                  </a:moveTo>
                  <a:cubicBezTo>
                    <a:pt x="2673" y="0"/>
                    <a:pt x="2463" y="81"/>
                    <a:pt x="2303" y="241"/>
                  </a:cubicBezTo>
                  <a:lnTo>
                    <a:pt x="322" y="2561"/>
                  </a:lnTo>
                  <a:cubicBezTo>
                    <a:pt x="1" y="2900"/>
                    <a:pt x="1" y="3399"/>
                    <a:pt x="322" y="3721"/>
                  </a:cubicBezTo>
                  <a:cubicBezTo>
                    <a:pt x="483" y="3881"/>
                    <a:pt x="688" y="3961"/>
                    <a:pt x="895" y="3961"/>
                  </a:cubicBezTo>
                  <a:cubicBezTo>
                    <a:pt x="1103" y="3961"/>
                    <a:pt x="1312" y="3881"/>
                    <a:pt x="1482" y="3721"/>
                  </a:cubicBezTo>
                  <a:lnTo>
                    <a:pt x="3462" y="1401"/>
                  </a:lnTo>
                  <a:cubicBezTo>
                    <a:pt x="3766" y="1062"/>
                    <a:pt x="3766" y="562"/>
                    <a:pt x="3462" y="241"/>
                  </a:cubicBezTo>
                  <a:cubicBezTo>
                    <a:pt x="3302" y="81"/>
                    <a:pt x="3092" y="0"/>
                    <a:pt x="28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" name="Google Shape;585;p22"/>
          <p:cNvGrpSpPr/>
          <p:nvPr/>
        </p:nvGrpSpPr>
        <p:grpSpPr>
          <a:xfrm>
            <a:off x="-6" y="3326398"/>
            <a:ext cx="485948" cy="659601"/>
            <a:chOff x="-200031" y="4394273"/>
            <a:chExt cx="485948" cy="659601"/>
          </a:xfrm>
        </p:grpSpPr>
        <p:sp>
          <p:nvSpPr>
            <p:cNvPr id="586" name="Google Shape;586;p22"/>
            <p:cNvSpPr/>
            <p:nvPr/>
          </p:nvSpPr>
          <p:spPr>
            <a:xfrm>
              <a:off x="-6553" y="4568448"/>
              <a:ext cx="122508" cy="134722"/>
            </a:xfrm>
            <a:custGeom>
              <a:avLst/>
              <a:gdLst/>
              <a:ahLst/>
              <a:cxnLst/>
              <a:rect l="l" t="t" r="r" b="b"/>
              <a:pathLst>
                <a:path w="3751" h="4125" extrusionOk="0">
                  <a:moveTo>
                    <a:pt x="2985" y="0"/>
                  </a:moveTo>
                  <a:cubicBezTo>
                    <a:pt x="2816" y="0"/>
                    <a:pt x="2643" y="72"/>
                    <a:pt x="2519" y="244"/>
                  </a:cubicBezTo>
                  <a:lnTo>
                    <a:pt x="288" y="3331"/>
                  </a:lnTo>
                  <a:cubicBezTo>
                    <a:pt x="0" y="3732"/>
                    <a:pt x="381" y="4125"/>
                    <a:pt x="775" y="4125"/>
                  </a:cubicBezTo>
                  <a:cubicBezTo>
                    <a:pt x="943" y="4125"/>
                    <a:pt x="1112" y="4054"/>
                    <a:pt x="1234" y="3884"/>
                  </a:cubicBezTo>
                  <a:lnTo>
                    <a:pt x="3464" y="780"/>
                  </a:lnTo>
                  <a:cubicBezTo>
                    <a:pt x="3751" y="381"/>
                    <a:pt x="3377" y="0"/>
                    <a:pt x="298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2"/>
            <p:cNvSpPr/>
            <p:nvPr/>
          </p:nvSpPr>
          <p:spPr>
            <a:xfrm>
              <a:off x="34272" y="4685763"/>
              <a:ext cx="116302" cy="142430"/>
            </a:xfrm>
            <a:custGeom>
              <a:avLst/>
              <a:gdLst/>
              <a:ahLst/>
              <a:cxnLst/>
              <a:rect l="l" t="t" r="r" b="b"/>
              <a:pathLst>
                <a:path w="3561" h="4361" extrusionOk="0">
                  <a:moveTo>
                    <a:pt x="2830" y="0"/>
                  </a:moveTo>
                  <a:cubicBezTo>
                    <a:pt x="2669" y="0"/>
                    <a:pt x="2510" y="81"/>
                    <a:pt x="2411" y="274"/>
                  </a:cubicBezTo>
                  <a:cubicBezTo>
                    <a:pt x="1840" y="1398"/>
                    <a:pt x="1144" y="2433"/>
                    <a:pt x="341" y="3397"/>
                  </a:cubicBezTo>
                  <a:cubicBezTo>
                    <a:pt x="0" y="3806"/>
                    <a:pt x="368" y="4361"/>
                    <a:pt x="759" y="4361"/>
                  </a:cubicBezTo>
                  <a:cubicBezTo>
                    <a:pt x="880" y="4361"/>
                    <a:pt x="1003" y="4308"/>
                    <a:pt x="1108" y="4182"/>
                  </a:cubicBezTo>
                  <a:cubicBezTo>
                    <a:pt x="1983" y="3147"/>
                    <a:pt x="2732" y="2023"/>
                    <a:pt x="3339" y="828"/>
                  </a:cubicBezTo>
                  <a:cubicBezTo>
                    <a:pt x="3560" y="397"/>
                    <a:pt x="3188" y="0"/>
                    <a:pt x="283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2"/>
            <p:cNvSpPr/>
            <p:nvPr/>
          </p:nvSpPr>
          <p:spPr>
            <a:xfrm>
              <a:off x="-200031" y="4751508"/>
              <a:ext cx="165847" cy="161177"/>
            </a:xfrm>
            <a:custGeom>
              <a:avLst/>
              <a:gdLst/>
              <a:ahLst/>
              <a:cxnLst/>
              <a:rect l="l" t="t" r="r" b="b"/>
              <a:pathLst>
                <a:path w="5078" h="4935" extrusionOk="0">
                  <a:moveTo>
                    <a:pt x="3826" y="1"/>
                  </a:moveTo>
                  <a:cubicBezTo>
                    <a:pt x="3645" y="1"/>
                    <a:pt x="3457" y="62"/>
                    <a:pt x="3286" y="206"/>
                  </a:cubicBezTo>
                  <a:cubicBezTo>
                    <a:pt x="2126" y="1205"/>
                    <a:pt x="1145" y="2383"/>
                    <a:pt x="360" y="3703"/>
                  </a:cubicBezTo>
                  <a:cubicBezTo>
                    <a:pt x="0" y="4336"/>
                    <a:pt x="581" y="4934"/>
                    <a:pt x="1142" y="4934"/>
                  </a:cubicBezTo>
                  <a:cubicBezTo>
                    <a:pt x="1388" y="4934"/>
                    <a:pt x="1630" y="4819"/>
                    <a:pt x="1787" y="4542"/>
                  </a:cubicBezTo>
                  <a:cubicBezTo>
                    <a:pt x="2483" y="3329"/>
                    <a:pt x="3375" y="2258"/>
                    <a:pt x="4446" y="1366"/>
                  </a:cubicBezTo>
                  <a:cubicBezTo>
                    <a:pt x="5078" y="833"/>
                    <a:pt x="4494" y="1"/>
                    <a:pt x="382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2"/>
            <p:cNvSpPr/>
            <p:nvPr/>
          </p:nvSpPr>
          <p:spPr>
            <a:xfrm>
              <a:off x="-121843" y="4577071"/>
              <a:ext cx="105492" cy="110783"/>
            </a:xfrm>
            <a:custGeom>
              <a:avLst/>
              <a:gdLst/>
              <a:ahLst/>
              <a:cxnLst/>
              <a:rect l="l" t="t" r="r" b="b"/>
              <a:pathLst>
                <a:path w="3230" h="3392" extrusionOk="0">
                  <a:moveTo>
                    <a:pt x="2271" y="1"/>
                  </a:moveTo>
                  <a:cubicBezTo>
                    <a:pt x="1993" y="1"/>
                    <a:pt x="1726" y="140"/>
                    <a:pt x="1570" y="391"/>
                  </a:cubicBezTo>
                  <a:lnTo>
                    <a:pt x="268" y="2175"/>
                  </a:lnTo>
                  <a:cubicBezTo>
                    <a:pt x="0" y="2532"/>
                    <a:pt x="196" y="3085"/>
                    <a:pt x="553" y="3299"/>
                  </a:cubicBezTo>
                  <a:cubicBezTo>
                    <a:pt x="678" y="3361"/>
                    <a:pt x="813" y="3391"/>
                    <a:pt x="947" y="3391"/>
                  </a:cubicBezTo>
                  <a:cubicBezTo>
                    <a:pt x="1235" y="3391"/>
                    <a:pt x="1519" y="3252"/>
                    <a:pt x="1677" y="2996"/>
                  </a:cubicBezTo>
                  <a:lnTo>
                    <a:pt x="2962" y="1229"/>
                  </a:lnTo>
                  <a:cubicBezTo>
                    <a:pt x="3230" y="872"/>
                    <a:pt x="3033" y="319"/>
                    <a:pt x="2677" y="105"/>
                  </a:cubicBezTo>
                  <a:cubicBezTo>
                    <a:pt x="2547" y="35"/>
                    <a:pt x="2408" y="1"/>
                    <a:pt x="227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136008" y="4406781"/>
              <a:ext cx="149909" cy="157682"/>
            </a:xfrm>
            <a:custGeom>
              <a:avLst/>
              <a:gdLst/>
              <a:ahLst/>
              <a:cxnLst/>
              <a:rect l="l" t="t" r="r" b="b"/>
              <a:pathLst>
                <a:path w="4590" h="4828" extrusionOk="0">
                  <a:moveTo>
                    <a:pt x="3513" y="0"/>
                  </a:moveTo>
                  <a:cubicBezTo>
                    <a:pt x="3374" y="0"/>
                    <a:pt x="3227" y="49"/>
                    <a:pt x="3078" y="163"/>
                  </a:cubicBezTo>
                  <a:cubicBezTo>
                    <a:pt x="1865" y="1037"/>
                    <a:pt x="919" y="2215"/>
                    <a:pt x="295" y="3571"/>
                  </a:cubicBezTo>
                  <a:cubicBezTo>
                    <a:pt x="1" y="4233"/>
                    <a:pt x="575" y="4828"/>
                    <a:pt x="1101" y="4828"/>
                  </a:cubicBezTo>
                  <a:cubicBezTo>
                    <a:pt x="1341" y="4828"/>
                    <a:pt x="1571" y="4705"/>
                    <a:pt x="1704" y="4409"/>
                  </a:cubicBezTo>
                  <a:cubicBezTo>
                    <a:pt x="2186" y="3285"/>
                    <a:pt x="2936" y="2322"/>
                    <a:pt x="3899" y="1572"/>
                  </a:cubicBezTo>
                  <a:cubicBezTo>
                    <a:pt x="4589" y="1058"/>
                    <a:pt x="4155" y="0"/>
                    <a:pt x="3513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2"/>
            <p:cNvSpPr/>
            <p:nvPr/>
          </p:nvSpPr>
          <p:spPr>
            <a:xfrm>
              <a:off x="-91730" y="4908831"/>
              <a:ext cx="140079" cy="145043"/>
            </a:xfrm>
            <a:custGeom>
              <a:avLst/>
              <a:gdLst/>
              <a:ahLst/>
              <a:cxnLst/>
              <a:rect l="l" t="t" r="r" b="b"/>
              <a:pathLst>
                <a:path w="4289" h="4441" extrusionOk="0">
                  <a:moveTo>
                    <a:pt x="3385" y="1"/>
                  </a:moveTo>
                  <a:cubicBezTo>
                    <a:pt x="3169" y="1"/>
                    <a:pt x="2950" y="92"/>
                    <a:pt x="2772" y="242"/>
                  </a:cubicBezTo>
                  <a:cubicBezTo>
                    <a:pt x="1772" y="1045"/>
                    <a:pt x="934" y="2062"/>
                    <a:pt x="345" y="3204"/>
                  </a:cubicBezTo>
                  <a:cubicBezTo>
                    <a:pt x="1" y="3844"/>
                    <a:pt x="563" y="4441"/>
                    <a:pt x="1109" y="4441"/>
                  </a:cubicBezTo>
                  <a:cubicBezTo>
                    <a:pt x="1356" y="4441"/>
                    <a:pt x="1599" y="4319"/>
                    <a:pt x="1755" y="4025"/>
                  </a:cubicBezTo>
                  <a:cubicBezTo>
                    <a:pt x="2290" y="3008"/>
                    <a:pt x="3021" y="2098"/>
                    <a:pt x="3931" y="1384"/>
                  </a:cubicBezTo>
                  <a:cubicBezTo>
                    <a:pt x="4288" y="1117"/>
                    <a:pt x="4217" y="528"/>
                    <a:pt x="3931" y="242"/>
                  </a:cubicBezTo>
                  <a:cubicBezTo>
                    <a:pt x="3771" y="74"/>
                    <a:pt x="3579" y="1"/>
                    <a:pt x="338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2"/>
            <p:cNvSpPr/>
            <p:nvPr/>
          </p:nvSpPr>
          <p:spPr>
            <a:xfrm>
              <a:off x="115432" y="4777276"/>
              <a:ext cx="139099" cy="143149"/>
            </a:xfrm>
            <a:custGeom>
              <a:avLst/>
              <a:gdLst/>
              <a:ahLst/>
              <a:cxnLst/>
              <a:rect l="l" t="t" r="r" b="b"/>
              <a:pathLst>
                <a:path w="4259" h="4383" extrusionOk="0">
                  <a:moveTo>
                    <a:pt x="3102" y="1"/>
                  </a:moveTo>
                  <a:cubicBezTo>
                    <a:pt x="2850" y="1"/>
                    <a:pt x="2593" y="107"/>
                    <a:pt x="2406" y="363"/>
                  </a:cubicBezTo>
                  <a:lnTo>
                    <a:pt x="425" y="3200"/>
                  </a:lnTo>
                  <a:cubicBezTo>
                    <a:pt x="0" y="3800"/>
                    <a:pt x="574" y="4383"/>
                    <a:pt x="1158" y="4383"/>
                  </a:cubicBezTo>
                  <a:cubicBezTo>
                    <a:pt x="1408" y="4383"/>
                    <a:pt x="1659" y="4277"/>
                    <a:pt x="1835" y="4021"/>
                  </a:cubicBezTo>
                  <a:lnTo>
                    <a:pt x="3833" y="1184"/>
                  </a:lnTo>
                  <a:cubicBezTo>
                    <a:pt x="4258" y="583"/>
                    <a:pt x="3693" y="1"/>
                    <a:pt x="310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2"/>
            <p:cNvSpPr/>
            <p:nvPr/>
          </p:nvSpPr>
          <p:spPr>
            <a:xfrm>
              <a:off x="-3352" y="4394273"/>
              <a:ext cx="123683" cy="134004"/>
            </a:xfrm>
            <a:custGeom>
              <a:avLst/>
              <a:gdLst/>
              <a:ahLst/>
              <a:cxnLst/>
              <a:rect l="l" t="t" r="r" b="b"/>
              <a:pathLst>
                <a:path w="3787" h="4103" extrusionOk="0">
                  <a:moveTo>
                    <a:pt x="2652" y="0"/>
                  </a:moveTo>
                  <a:cubicBezTo>
                    <a:pt x="2401" y="0"/>
                    <a:pt x="2149" y="113"/>
                    <a:pt x="1975" y="385"/>
                  </a:cubicBezTo>
                  <a:lnTo>
                    <a:pt x="387" y="2883"/>
                  </a:lnTo>
                  <a:cubicBezTo>
                    <a:pt x="1" y="3506"/>
                    <a:pt x="571" y="4103"/>
                    <a:pt x="1145" y="4103"/>
                  </a:cubicBezTo>
                  <a:cubicBezTo>
                    <a:pt x="1393" y="4103"/>
                    <a:pt x="1642" y="3991"/>
                    <a:pt x="1814" y="3722"/>
                  </a:cubicBezTo>
                  <a:lnTo>
                    <a:pt x="3402" y="1206"/>
                  </a:lnTo>
                  <a:cubicBezTo>
                    <a:pt x="3787" y="586"/>
                    <a:pt x="3223" y="0"/>
                    <a:pt x="265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2"/>
            <p:cNvSpPr/>
            <p:nvPr/>
          </p:nvSpPr>
          <p:spPr>
            <a:xfrm>
              <a:off x="-184223" y="4468313"/>
              <a:ext cx="122998" cy="129399"/>
            </a:xfrm>
            <a:custGeom>
              <a:avLst/>
              <a:gdLst/>
              <a:ahLst/>
              <a:cxnLst/>
              <a:rect l="l" t="t" r="r" b="b"/>
              <a:pathLst>
                <a:path w="3766" h="3962" extrusionOk="0">
                  <a:moveTo>
                    <a:pt x="2883" y="1"/>
                  </a:moveTo>
                  <a:cubicBezTo>
                    <a:pt x="2673" y="1"/>
                    <a:pt x="2463" y="81"/>
                    <a:pt x="2303" y="241"/>
                  </a:cubicBezTo>
                  <a:lnTo>
                    <a:pt x="304" y="2561"/>
                  </a:lnTo>
                  <a:cubicBezTo>
                    <a:pt x="1" y="2900"/>
                    <a:pt x="1" y="3400"/>
                    <a:pt x="304" y="3721"/>
                  </a:cubicBezTo>
                  <a:cubicBezTo>
                    <a:pt x="465" y="3881"/>
                    <a:pt x="675" y="3962"/>
                    <a:pt x="884" y="3962"/>
                  </a:cubicBezTo>
                  <a:cubicBezTo>
                    <a:pt x="1094" y="3962"/>
                    <a:pt x="1303" y="3881"/>
                    <a:pt x="1464" y="3721"/>
                  </a:cubicBezTo>
                  <a:lnTo>
                    <a:pt x="3462" y="1401"/>
                  </a:lnTo>
                  <a:cubicBezTo>
                    <a:pt x="3766" y="1062"/>
                    <a:pt x="3766" y="563"/>
                    <a:pt x="3462" y="241"/>
                  </a:cubicBezTo>
                  <a:cubicBezTo>
                    <a:pt x="3302" y="81"/>
                    <a:pt x="3092" y="1"/>
                    <a:pt x="2883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5" name="Google Shape;595;p22"/>
          <p:cNvSpPr txBox="1">
            <a:spLocks noGrp="1"/>
          </p:cNvSpPr>
          <p:nvPr>
            <p:ph type="subTitle" idx="1"/>
          </p:nvPr>
        </p:nvSpPr>
        <p:spPr>
          <a:xfrm>
            <a:off x="2124650" y="3176542"/>
            <a:ext cx="2454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2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596" name="Google Shape;596;p22"/>
          <p:cNvSpPr txBox="1">
            <a:spLocks noGrp="1"/>
          </p:cNvSpPr>
          <p:nvPr>
            <p:ph type="title" hasCustomPrompt="1"/>
          </p:nvPr>
        </p:nvSpPr>
        <p:spPr>
          <a:xfrm>
            <a:off x="1175541" y="3311663"/>
            <a:ext cx="1037700" cy="8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600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r>
              <a:t>xx%</a:t>
            </a:r>
          </a:p>
        </p:txBody>
      </p:sp>
      <p:sp>
        <p:nvSpPr>
          <p:cNvPr id="597" name="Google Shape;597;p22"/>
          <p:cNvSpPr txBox="1">
            <a:spLocks noGrp="1"/>
          </p:cNvSpPr>
          <p:nvPr>
            <p:ph type="subTitle" idx="2"/>
          </p:nvPr>
        </p:nvSpPr>
        <p:spPr>
          <a:xfrm>
            <a:off x="2124650" y="1592175"/>
            <a:ext cx="2454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2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598" name="Google Shape;598;p22"/>
          <p:cNvSpPr txBox="1">
            <a:spLocks noGrp="1"/>
          </p:cNvSpPr>
          <p:nvPr>
            <p:ph type="title" idx="3" hasCustomPrompt="1"/>
          </p:nvPr>
        </p:nvSpPr>
        <p:spPr>
          <a:xfrm>
            <a:off x="1175625" y="1720032"/>
            <a:ext cx="1037700" cy="8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600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r>
              <a:t>xx%</a:t>
            </a:r>
          </a:p>
        </p:txBody>
      </p:sp>
      <p:sp>
        <p:nvSpPr>
          <p:cNvPr id="599" name="Google Shape;599;p22"/>
          <p:cNvSpPr txBox="1">
            <a:spLocks noGrp="1"/>
          </p:cNvSpPr>
          <p:nvPr>
            <p:ph type="title" idx="4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None/>
              <a:defRPr>
                <a:solidFill>
                  <a:srgbClr val="231F20"/>
                </a:solidFill>
              </a:defRPr>
            </a:lvl9pPr>
          </a:lstStyle>
          <a:p>
            <a:endParaRPr/>
          </a:p>
        </p:txBody>
      </p:sp>
      <p:sp>
        <p:nvSpPr>
          <p:cNvPr id="600" name="Google Shape;600;p22"/>
          <p:cNvSpPr txBox="1">
            <a:spLocks noGrp="1"/>
          </p:cNvSpPr>
          <p:nvPr>
            <p:ph type="subTitle" idx="5"/>
          </p:nvPr>
        </p:nvSpPr>
        <p:spPr>
          <a:xfrm>
            <a:off x="5706994" y="3176542"/>
            <a:ext cx="2454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2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601" name="Google Shape;601;p22"/>
          <p:cNvSpPr txBox="1">
            <a:spLocks noGrp="1"/>
          </p:cNvSpPr>
          <p:nvPr>
            <p:ph type="title" idx="6" hasCustomPrompt="1"/>
          </p:nvPr>
        </p:nvSpPr>
        <p:spPr>
          <a:xfrm>
            <a:off x="4710219" y="3311663"/>
            <a:ext cx="1037700" cy="8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600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r>
              <a:t>xx%</a:t>
            </a:r>
          </a:p>
        </p:txBody>
      </p:sp>
      <p:sp>
        <p:nvSpPr>
          <p:cNvPr id="602" name="Google Shape;602;p22"/>
          <p:cNvSpPr txBox="1">
            <a:spLocks noGrp="1"/>
          </p:cNvSpPr>
          <p:nvPr>
            <p:ph type="subTitle" idx="7"/>
          </p:nvPr>
        </p:nvSpPr>
        <p:spPr>
          <a:xfrm>
            <a:off x="5671275" y="1592175"/>
            <a:ext cx="2454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2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603" name="Google Shape;603;p22"/>
          <p:cNvSpPr txBox="1">
            <a:spLocks noGrp="1"/>
          </p:cNvSpPr>
          <p:nvPr>
            <p:ph type="title" idx="8" hasCustomPrompt="1"/>
          </p:nvPr>
        </p:nvSpPr>
        <p:spPr>
          <a:xfrm>
            <a:off x="4710225" y="1720032"/>
            <a:ext cx="1037700" cy="8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600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r>
              <a:t>xx%</a:t>
            </a:r>
          </a:p>
        </p:txBody>
      </p:sp>
      <p:sp>
        <p:nvSpPr>
          <p:cNvPr id="604" name="Google Shape;604;p22"/>
          <p:cNvSpPr txBox="1">
            <a:spLocks noGrp="1"/>
          </p:cNvSpPr>
          <p:nvPr>
            <p:ph type="subTitle" idx="9"/>
          </p:nvPr>
        </p:nvSpPr>
        <p:spPr>
          <a:xfrm>
            <a:off x="2107875" y="2098375"/>
            <a:ext cx="235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1400"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605" name="Google Shape;605;p22"/>
          <p:cNvSpPr txBox="1">
            <a:spLocks noGrp="1"/>
          </p:cNvSpPr>
          <p:nvPr>
            <p:ph type="subTitle" idx="13"/>
          </p:nvPr>
        </p:nvSpPr>
        <p:spPr>
          <a:xfrm>
            <a:off x="2124551" y="3683350"/>
            <a:ext cx="2244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140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606" name="Google Shape;606;p22"/>
          <p:cNvSpPr txBox="1">
            <a:spLocks noGrp="1"/>
          </p:cNvSpPr>
          <p:nvPr>
            <p:ph type="subTitle" idx="14"/>
          </p:nvPr>
        </p:nvSpPr>
        <p:spPr>
          <a:xfrm>
            <a:off x="5688999" y="2098875"/>
            <a:ext cx="235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140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607" name="Google Shape;607;p22"/>
          <p:cNvSpPr txBox="1">
            <a:spLocks noGrp="1"/>
          </p:cNvSpPr>
          <p:nvPr>
            <p:ph type="subTitle" idx="15"/>
          </p:nvPr>
        </p:nvSpPr>
        <p:spPr>
          <a:xfrm>
            <a:off x="5724277" y="3683525"/>
            <a:ext cx="235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140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608" name="Google Shape;608;p22"/>
          <p:cNvSpPr/>
          <p:nvPr/>
        </p:nvSpPr>
        <p:spPr>
          <a:xfrm>
            <a:off x="818700" y="4389929"/>
            <a:ext cx="46051" cy="35599"/>
          </a:xfrm>
          <a:custGeom>
            <a:avLst/>
            <a:gdLst/>
            <a:ahLst/>
            <a:cxnLst/>
            <a:rect l="l" t="t" r="r" b="b"/>
            <a:pathLst>
              <a:path w="1410" h="1090" extrusionOk="0">
                <a:moveTo>
                  <a:pt x="714" y="1"/>
                </a:moveTo>
                <a:cubicBezTo>
                  <a:pt x="0" y="1"/>
                  <a:pt x="0" y="1089"/>
                  <a:pt x="714" y="1089"/>
                </a:cubicBezTo>
                <a:cubicBezTo>
                  <a:pt x="1410" y="1089"/>
                  <a:pt x="1410" y="1"/>
                  <a:pt x="7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22"/>
          <p:cNvSpPr/>
          <p:nvPr/>
        </p:nvSpPr>
        <p:spPr>
          <a:xfrm>
            <a:off x="8661215" y="3429594"/>
            <a:ext cx="46638" cy="36155"/>
          </a:xfrm>
          <a:custGeom>
            <a:avLst/>
            <a:gdLst/>
            <a:ahLst/>
            <a:cxnLst/>
            <a:rect l="l" t="t" r="r" b="b"/>
            <a:pathLst>
              <a:path w="1428" h="1107" extrusionOk="0">
                <a:moveTo>
                  <a:pt x="714" y="0"/>
                </a:moveTo>
                <a:cubicBezTo>
                  <a:pt x="1" y="0"/>
                  <a:pt x="1" y="1106"/>
                  <a:pt x="714" y="1106"/>
                </a:cubicBezTo>
                <a:cubicBezTo>
                  <a:pt x="1410" y="1106"/>
                  <a:pt x="1428" y="0"/>
                  <a:pt x="714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22"/>
          <p:cNvSpPr/>
          <p:nvPr/>
        </p:nvSpPr>
        <p:spPr>
          <a:xfrm>
            <a:off x="6828314" y="371074"/>
            <a:ext cx="92101" cy="71689"/>
          </a:xfrm>
          <a:custGeom>
            <a:avLst/>
            <a:gdLst/>
            <a:ahLst/>
            <a:cxnLst/>
            <a:rect l="l" t="t" r="r" b="b"/>
            <a:pathLst>
              <a:path w="2820" h="2195" extrusionOk="0">
                <a:moveTo>
                  <a:pt x="1410" y="0"/>
                </a:moveTo>
                <a:cubicBezTo>
                  <a:pt x="1" y="0"/>
                  <a:pt x="1" y="2195"/>
                  <a:pt x="1410" y="2195"/>
                </a:cubicBezTo>
                <a:cubicBezTo>
                  <a:pt x="2820" y="2195"/>
                  <a:pt x="2820" y="0"/>
                  <a:pt x="1410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22"/>
          <p:cNvSpPr/>
          <p:nvPr/>
        </p:nvSpPr>
        <p:spPr>
          <a:xfrm>
            <a:off x="1469614" y="4652744"/>
            <a:ext cx="92101" cy="71133"/>
          </a:xfrm>
          <a:custGeom>
            <a:avLst/>
            <a:gdLst/>
            <a:ahLst/>
            <a:cxnLst/>
            <a:rect l="l" t="t" r="r" b="b"/>
            <a:pathLst>
              <a:path w="2820" h="2178" extrusionOk="0">
                <a:moveTo>
                  <a:pt x="1410" y="1"/>
                </a:moveTo>
                <a:cubicBezTo>
                  <a:pt x="0" y="1"/>
                  <a:pt x="0" y="2178"/>
                  <a:pt x="1410" y="2178"/>
                </a:cubicBezTo>
                <a:cubicBezTo>
                  <a:pt x="2820" y="2178"/>
                  <a:pt x="2820" y="1"/>
                  <a:pt x="14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22"/>
          <p:cNvSpPr/>
          <p:nvPr/>
        </p:nvSpPr>
        <p:spPr>
          <a:xfrm>
            <a:off x="3276691" y="4427814"/>
            <a:ext cx="71133" cy="90370"/>
          </a:xfrm>
          <a:custGeom>
            <a:avLst/>
            <a:gdLst/>
            <a:ahLst/>
            <a:cxnLst/>
            <a:rect l="l" t="t" r="r" b="b"/>
            <a:pathLst>
              <a:path w="2178" h="2767" extrusionOk="0">
                <a:moveTo>
                  <a:pt x="1089" y="0"/>
                </a:moveTo>
                <a:cubicBezTo>
                  <a:pt x="482" y="18"/>
                  <a:pt x="0" y="500"/>
                  <a:pt x="0" y="1089"/>
                </a:cubicBezTo>
                <a:lnTo>
                  <a:pt x="0" y="1678"/>
                </a:lnTo>
                <a:cubicBezTo>
                  <a:pt x="0" y="2267"/>
                  <a:pt x="482" y="2766"/>
                  <a:pt x="1089" y="2766"/>
                </a:cubicBezTo>
                <a:cubicBezTo>
                  <a:pt x="1696" y="2766"/>
                  <a:pt x="2177" y="2267"/>
                  <a:pt x="2177" y="1678"/>
                </a:cubicBezTo>
                <a:lnTo>
                  <a:pt x="2177" y="1089"/>
                </a:lnTo>
                <a:cubicBezTo>
                  <a:pt x="2159" y="500"/>
                  <a:pt x="1678" y="18"/>
                  <a:pt x="108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22"/>
          <p:cNvSpPr/>
          <p:nvPr/>
        </p:nvSpPr>
        <p:spPr>
          <a:xfrm>
            <a:off x="1233291" y="503909"/>
            <a:ext cx="46083" cy="35599"/>
          </a:xfrm>
          <a:custGeom>
            <a:avLst/>
            <a:gdLst/>
            <a:ahLst/>
            <a:cxnLst/>
            <a:rect l="l" t="t" r="r" b="b"/>
            <a:pathLst>
              <a:path w="1411" h="1090" extrusionOk="0">
                <a:moveTo>
                  <a:pt x="715" y="1"/>
                </a:moveTo>
                <a:cubicBezTo>
                  <a:pt x="1" y="1"/>
                  <a:pt x="1" y="1089"/>
                  <a:pt x="715" y="1089"/>
                </a:cubicBezTo>
                <a:cubicBezTo>
                  <a:pt x="1410" y="1089"/>
                  <a:pt x="1410" y="1"/>
                  <a:pt x="71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22"/>
          <p:cNvSpPr/>
          <p:nvPr/>
        </p:nvSpPr>
        <p:spPr>
          <a:xfrm>
            <a:off x="543537" y="1287425"/>
            <a:ext cx="69370" cy="53660"/>
          </a:xfrm>
          <a:custGeom>
            <a:avLst/>
            <a:gdLst/>
            <a:ahLst/>
            <a:cxnLst/>
            <a:rect l="l" t="t" r="r" b="b"/>
            <a:pathLst>
              <a:path w="2124" h="1643" extrusionOk="0">
                <a:moveTo>
                  <a:pt x="1071" y="1"/>
                </a:moveTo>
                <a:cubicBezTo>
                  <a:pt x="0" y="1"/>
                  <a:pt x="0" y="1642"/>
                  <a:pt x="1071" y="1642"/>
                </a:cubicBezTo>
                <a:cubicBezTo>
                  <a:pt x="2124" y="1642"/>
                  <a:pt x="2124" y="1"/>
                  <a:pt x="10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22"/>
          <p:cNvSpPr/>
          <p:nvPr/>
        </p:nvSpPr>
        <p:spPr>
          <a:xfrm>
            <a:off x="8488738" y="1503046"/>
            <a:ext cx="92101" cy="71689"/>
          </a:xfrm>
          <a:custGeom>
            <a:avLst/>
            <a:gdLst/>
            <a:ahLst/>
            <a:cxnLst/>
            <a:rect l="l" t="t" r="r" b="b"/>
            <a:pathLst>
              <a:path w="2820" h="2195" extrusionOk="0">
                <a:moveTo>
                  <a:pt x="1410" y="0"/>
                </a:moveTo>
                <a:cubicBezTo>
                  <a:pt x="0" y="0"/>
                  <a:pt x="0" y="2195"/>
                  <a:pt x="1410" y="2195"/>
                </a:cubicBezTo>
                <a:cubicBezTo>
                  <a:pt x="2801" y="2195"/>
                  <a:pt x="2819" y="0"/>
                  <a:pt x="14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22"/>
          <p:cNvSpPr/>
          <p:nvPr/>
        </p:nvSpPr>
        <p:spPr>
          <a:xfrm>
            <a:off x="3858736" y="299398"/>
            <a:ext cx="92101" cy="71689"/>
          </a:xfrm>
          <a:custGeom>
            <a:avLst/>
            <a:gdLst/>
            <a:ahLst/>
            <a:cxnLst/>
            <a:rect l="l" t="t" r="r" b="b"/>
            <a:pathLst>
              <a:path w="2820" h="2195" extrusionOk="0">
                <a:moveTo>
                  <a:pt x="1410" y="0"/>
                </a:moveTo>
                <a:cubicBezTo>
                  <a:pt x="0" y="0"/>
                  <a:pt x="0" y="2195"/>
                  <a:pt x="1410" y="2195"/>
                </a:cubicBezTo>
                <a:cubicBezTo>
                  <a:pt x="2801" y="2195"/>
                  <a:pt x="2819" y="0"/>
                  <a:pt x="14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7" name="Google Shape;617;p22"/>
          <p:cNvGrpSpPr/>
          <p:nvPr/>
        </p:nvGrpSpPr>
        <p:grpSpPr>
          <a:xfrm>
            <a:off x="7381426" y="4553298"/>
            <a:ext cx="365043" cy="495993"/>
            <a:chOff x="6885752" y="4461977"/>
            <a:chExt cx="485817" cy="660091"/>
          </a:xfrm>
        </p:grpSpPr>
        <p:sp>
          <p:nvSpPr>
            <p:cNvPr id="618" name="Google Shape;618;p22"/>
            <p:cNvSpPr/>
            <p:nvPr/>
          </p:nvSpPr>
          <p:spPr>
            <a:xfrm>
              <a:off x="7079557" y="4636643"/>
              <a:ext cx="122540" cy="134722"/>
            </a:xfrm>
            <a:custGeom>
              <a:avLst/>
              <a:gdLst/>
              <a:ahLst/>
              <a:cxnLst/>
              <a:rect l="l" t="t" r="r" b="b"/>
              <a:pathLst>
                <a:path w="3752" h="4125" extrusionOk="0">
                  <a:moveTo>
                    <a:pt x="2984" y="0"/>
                  </a:moveTo>
                  <a:cubicBezTo>
                    <a:pt x="2815" y="0"/>
                    <a:pt x="2643" y="72"/>
                    <a:pt x="2519" y="244"/>
                  </a:cubicBezTo>
                  <a:lnTo>
                    <a:pt x="289" y="3331"/>
                  </a:lnTo>
                  <a:cubicBezTo>
                    <a:pt x="1" y="3732"/>
                    <a:pt x="382" y="4124"/>
                    <a:pt x="776" y="4124"/>
                  </a:cubicBezTo>
                  <a:cubicBezTo>
                    <a:pt x="943" y="4124"/>
                    <a:pt x="1113" y="4054"/>
                    <a:pt x="1235" y="3884"/>
                  </a:cubicBezTo>
                  <a:lnTo>
                    <a:pt x="3465" y="797"/>
                  </a:lnTo>
                  <a:cubicBezTo>
                    <a:pt x="3752" y="386"/>
                    <a:pt x="3376" y="0"/>
                    <a:pt x="29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2"/>
            <p:cNvSpPr/>
            <p:nvPr/>
          </p:nvSpPr>
          <p:spPr>
            <a:xfrm>
              <a:off x="7120382" y="4754186"/>
              <a:ext cx="116302" cy="142202"/>
            </a:xfrm>
            <a:custGeom>
              <a:avLst/>
              <a:gdLst/>
              <a:ahLst/>
              <a:cxnLst/>
              <a:rect l="l" t="t" r="r" b="b"/>
              <a:pathLst>
                <a:path w="3561" h="4354" extrusionOk="0">
                  <a:moveTo>
                    <a:pt x="2816" y="1"/>
                  </a:moveTo>
                  <a:cubicBezTo>
                    <a:pt x="2653" y="1"/>
                    <a:pt x="2493" y="79"/>
                    <a:pt x="2393" y="267"/>
                  </a:cubicBezTo>
                  <a:cubicBezTo>
                    <a:pt x="1823" y="1391"/>
                    <a:pt x="1127" y="2426"/>
                    <a:pt x="342" y="3389"/>
                  </a:cubicBezTo>
                  <a:cubicBezTo>
                    <a:pt x="1" y="3799"/>
                    <a:pt x="368" y="4354"/>
                    <a:pt x="760" y="4354"/>
                  </a:cubicBezTo>
                  <a:cubicBezTo>
                    <a:pt x="881" y="4354"/>
                    <a:pt x="1004" y="4301"/>
                    <a:pt x="1109" y="4175"/>
                  </a:cubicBezTo>
                  <a:cubicBezTo>
                    <a:pt x="1983" y="3140"/>
                    <a:pt x="2715" y="2016"/>
                    <a:pt x="3339" y="820"/>
                  </a:cubicBezTo>
                  <a:cubicBezTo>
                    <a:pt x="3561" y="389"/>
                    <a:pt x="3179" y="1"/>
                    <a:pt x="28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2"/>
            <p:cNvSpPr/>
            <p:nvPr/>
          </p:nvSpPr>
          <p:spPr>
            <a:xfrm>
              <a:off x="6885752" y="4819702"/>
              <a:ext cx="166076" cy="160687"/>
            </a:xfrm>
            <a:custGeom>
              <a:avLst/>
              <a:gdLst/>
              <a:ahLst/>
              <a:cxnLst/>
              <a:rect l="l" t="t" r="r" b="b"/>
              <a:pathLst>
                <a:path w="5085" h="4920" extrusionOk="0">
                  <a:moveTo>
                    <a:pt x="3829" y="0"/>
                  </a:moveTo>
                  <a:cubicBezTo>
                    <a:pt x="3649" y="0"/>
                    <a:pt x="3464" y="61"/>
                    <a:pt x="3297" y="206"/>
                  </a:cubicBezTo>
                  <a:cubicBezTo>
                    <a:pt x="2119" y="1205"/>
                    <a:pt x="1138" y="2383"/>
                    <a:pt x="371" y="3703"/>
                  </a:cubicBezTo>
                  <a:cubicBezTo>
                    <a:pt x="0" y="4333"/>
                    <a:pt x="570" y="4920"/>
                    <a:pt x="1133" y="4920"/>
                  </a:cubicBezTo>
                  <a:cubicBezTo>
                    <a:pt x="1384" y="4920"/>
                    <a:pt x="1633" y="4804"/>
                    <a:pt x="1798" y="4524"/>
                  </a:cubicBezTo>
                  <a:cubicBezTo>
                    <a:pt x="2494" y="3328"/>
                    <a:pt x="3386" y="2258"/>
                    <a:pt x="4439" y="1366"/>
                  </a:cubicBezTo>
                  <a:cubicBezTo>
                    <a:pt x="5085" y="832"/>
                    <a:pt x="4493" y="0"/>
                    <a:pt x="38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2"/>
            <p:cNvSpPr/>
            <p:nvPr/>
          </p:nvSpPr>
          <p:spPr>
            <a:xfrm>
              <a:off x="6964267" y="4645265"/>
              <a:ext cx="105524" cy="110554"/>
            </a:xfrm>
            <a:custGeom>
              <a:avLst/>
              <a:gdLst/>
              <a:ahLst/>
              <a:cxnLst/>
              <a:rect l="l" t="t" r="r" b="b"/>
              <a:pathLst>
                <a:path w="3231" h="3385" extrusionOk="0">
                  <a:moveTo>
                    <a:pt x="2267" y="0"/>
                  </a:moveTo>
                  <a:cubicBezTo>
                    <a:pt x="1984" y="0"/>
                    <a:pt x="1708" y="139"/>
                    <a:pt x="1553" y="390"/>
                  </a:cubicBezTo>
                  <a:lnTo>
                    <a:pt x="268" y="2157"/>
                  </a:lnTo>
                  <a:cubicBezTo>
                    <a:pt x="1" y="2514"/>
                    <a:pt x="197" y="3085"/>
                    <a:pt x="554" y="3281"/>
                  </a:cubicBezTo>
                  <a:cubicBezTo>
                    <a:pt x="682" y="3351"/>
                    <a:pt x="822" y="3385"/>
                    <a:pt x="960" y="3385"/>
                  </a:cubicBezTo>
                  <a:cubicBezTo>
                    <a:pt x="1245" y="3385"/>
                    <a:pt x="1522" y="3242"/>
                    <a:pt x="1678" y="2978"/>
                  </a:cubicBezTo>
                  <a:lnTo>
                    <a:pt x="2963" y="1211"/>
                  </a:lnTo>
                  <a:cubicBezTo>
                    <a:pt x="3230" y="872"/>
                    <a:pt x="3034" y="319"/>
                    <a:pt x="2677" y="105"/>
                  </a:cubicBezTo>
                  <a:cubicBezTo>
                    <a:pt x="2548" y="34"/>
                    <a:pt x="2406" y="0"/>
                    <a:pt x="2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2"/>
            <p:cNvSpPr/>
            <p:nvPr/>
          </p:nvSpPr>
          <p:spPr>
            <a:xfrm>
              <a:off x="7221595" y="4474943"/>
              <a:ext cx="149975" cy="157519"/>
            </a:xfrm>
            <a:custGeom>
              <a:avLst/>
              <a:gdLst/>
              <a:ahLst/>
              <a:cxnLst/>
              <a:rect l="l" t="t" r="r" b="b"/>
              <a:pathLst>
                <a:path w="4592" h="4823" extrusionOk="0">
                  <a:moveTo>
                    <a:pt x="3518" y="1"/>
                  </a:moveTo>
                  <a:cubicBezTo>
                    <a:pt x="3378" y="1"/>
                    <a:pt x="3229" y="50"/>
                    <a:pt x="3077" y="163"/>
                  </a:cubicBezTo>
                  <a:cubicBezTo>
                    <a:pt x="1882" y="1038"/>
                    <a:pt x="918" y="2215"/>
                    <a:pt x="294" y="3571"/>
                  </a:cubicBezTo>
                  <a:cubicBezTo>
                    <a:pt x="1" y="4230"/>
                    <a:pt x="568" y="4823"/>
                    <a:pt x="1098" y="4823"/>
                  </a:cubicBezTo>
                  <a:cubicBezTo>
                    <a:pt x="1343" y="4823"/>
                    <a:pt x="1580" y="4696"/>
                    <a:pt x="1721" y="4392"/>
                  </a:cubicBezTo>
                  <a:cubicBezTo>
                    <a:pt x="2203" y="3286"/>
                    <a:pt x="2952" y="2322"/>
                    <a:pt x="3916" y="1573"/>
                  </a:cubicBezTo>
                  <a:cubicBezTo>
                    <a:pt x="4591" y="1059"/>
                    <a:pt x="4167" y="1"/>
                    <a:pt x="3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2"/>
            <p:cNvSpPr/>
            <p:nvPr/>
          </p:nvSpPr>
          <p:spPr>
            <a:xfrm>
              <a:off x="6994216" y="4977025"/>
              <a:ext cx="140242" cy="145043"/>
            </a:xfrm>
            <a:custGeom>
              <a:avLst/>
              <a:gdLst/>
              <a:ahLst/>
              <a:cxnLst/>
              <a:rect l="l" t="t" r="r" b="b"/>
              <a:pathLst>
                <a:path w="4294" h="4441" extrusionOk="0">
                  <a:moveTo>
                    <a:pt x="3391" y="0"/>
                  </a:moveTo>
                  <a:cubicBezTo>
                    <a:pt x="3175" y="0"/>
                    <a:pt x="2956" y="91"/>
                    <a:pt x="2777" y="242"/>
                  </a:cubicBezTo>
                  <a:cubicBezTo>
                    <a:pt x="1760" y="1045"/>
                    <a:pt x="939" y="2062"/>
                    <a:pt x="333" y="3204"/>
                  </a:cubicBezTo>
                  <a:cubicBezTo>
                    <a:pt x="1" y="3843"/>
                    <a:pt x="567" y="4440"/>
                    <a:pt x="1114" y="4440"/>
                  </a:cubicBezTo>
                  <a:cubicBezTo>
                    <a:pt x="1362" y="4440"/>
                    <a:pt x="1605" y="4319"/>
                    <a:pt x="1760" y="4025"/>
                  </a:cubicBezTo>
                  <a:cubicBezTo>
                    <a:pt x="2295" y="3008"/>
                    <a:pt x="3027" y="2116"/>
                    <a:pt x="3937" y="1384"/>
                  </a:cubicBezTo>
                  <a:cubicBezTo>
                    <a:pt x="4294" y="1116"/>
                    <a:pt x="4222" y="528"/>
                    <a:pt x="3937" y="242"/>
                  </a:cubicBezTo>
                  <a:cubicBezTo>
                    <a:pt x="3777" y="73"/>
                    <a:pt x="3585" y="0"/>
                    <a:pt x="33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2"/>
            <p:cNvSpPr/>
            <p:nvPr/>
          </p:nvSpPr>
          <p:spPr>
            <a:xfrm>
              <a:off x="7200954" y="4845471"/>
              <a:ext cx="139132" cy="143149"/>
            </a:xfrm>
            <a:custGeom>
              <a:avLst/>
              <a:gdLst/>
              <a:ahLst/>
              <a:cxnLst/>
              <a:rect l="l" t="t" r="r" b="b"/>
              <a:pathLst>
                <a:path w="4260" h="4383" extrusionOk="0">
                  <a:moveTo>
                    <a:pt x="3109" y="0"/>
                  </a:moveTo>
                  <a:cubicBezTo>
                    <a:pt x="2859" y="0"/>
                    <a:pt x="2606" y="106"/>
                    <a:pt x="2424" y="363"/>
                  </a:cubicBezTo>
                  <a:lnTo>
                    <a:pt x="426" y="3199"/>
                  </a:lnTo>
                  <a:cubicBezTo>
                    <a:pt x="1" y="3800"/>
                    <a:pt x="575" y="4383"/>
                    <a:pt x="1165" y="4383"/>
                  </a:cubicBezTo>
                  <a:cubicBezTo>
                    <a:pt x="1417" y="4383"/>
                    <a:pt x="1672" y="4276"/>
                    <a:pt x="1853" y="4020"/>
                  </a:cubicBezTo>
                  <a:lnTo>
                    <a:pt x="3834" y="1183"/>
                  </a:lnTo>
                  <a:cubicBezTo>
                    <a:pt x="4259" y="583"/>
                    <a:pt x="3694" y="0"/>
                    <a:pt x="3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2"/>
            <p:cNvSpPr/>
            <p:nvPr/>
          </p:nvSpPr>
          <p:spPr>
            <a:xfrm>
              <a:off x="7082365" y="4461977"/>
              <a:ext cx="123977" cy="134233"/>
            </a:xfrm>
            <a:custGeom>
              <a:avLst/>
              <a:gdLst/>
              <a:ahLst/>
              <a:cxnLst/>
              <a:rect l="l" t="t" r="r" b="b"/>
              <a:pathLst>
                <a:path w="3796" h="4110" extrusionOk="0">
                  <a:moveTo>
                    <a:pt x="2648" y="1"/>
                  </a:moveTo>
                  <a:cubicBezTo>
                    <a:pt x="2401" y="1"/>
                    <a:pt x="2154" y="113"/>
                    <a:pt x="1987" y="382"/>
                  </a:cubicBezTo>
                  <a:lnTo>
                    <a:pt x="399" y="2898"/>
                  </a:lnTo>
                  <a:cubicBezTo>
                    <a:pt x="0" y="3521"/>
                    <a:pt x="577" y="4109"/>
                    <a:pt x="1149" y="4109"/>
                  </a:cubicBezTo>
                  <a:cubicBezTo>
                    <a:pt x="1396" y="4109"/>
                    <a:pt x="1642" y="4000"/>
                    <a:pt x="1809" y="3736"/>
                  </a:cubicBezTo>
                  <a:lnTo>
                    <a:pt x="3397" y="1221"/>
                  </a:lnTo>
                  <a:cubicBezTo>
                    <a:pt x="3795" y="598"/>
                    <a:pt x="3220" y="1"/>
                    <a:pt x="2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2"/>
            <p:cNvSpPr/>
            <p:nvPr/>
          </p:nvSpPr>
          <p:spPr>
            <a:xfrm>
              <a:off x="6901919" y="4536507"/>
              <a:ext cx="122998" cy="129399"/>
            </a:xfrm>
            <a:custGeom>
              <a:avLst/>
              <a:gdLst/>
              <a:ahLst/>
              <a:cxnLst/>
              <a:rect l="l" t="t" r="r" b="b"/>
              <a:pathLst>
                <a:path w="3766" h="3962" extrusionOk="0">
                  <a:moveTo>
                    <a:pt x="2875" y="0"/>
                  </a:moveTo>
                  <a:cubicBezTo>
                    <a:pt x="2668" y="0"/>
                    <a:pt x="2463" y="80"/>
                    <a:pt x="2302" y="241"/>
                  </a:cubicBezTo>
                  <a:lnTo>
                    <a:pt x="304" y="2561"/>
                  </a:lnTo>
                  <a:cubicBezTo>
                    <a:pt x="1" y="2882"/>
                    <a:pt x="1" y="3399"/>
                    <a:pt x="304" y="3720"/>
                  </a:cubicBezTo>
                  <a:cubicBezTo>
                    <a:pt x="464" y="3881"/>
                    <a:pt x="674" y="3961"/>
                    <a:pt x="884" y="3961"/>
                  </a:cubicBezTo>
                  <a:cubicBezTo>
                    <a:pt x="1093" y="3961"/>
                    <a:pt x="1303" y="3881"/>
                    <a:pt x="1464" y="3720"/>
                  </a:cubicBezTo>
                  <a:lnTo>
                    <a:pt x="3462" y="1401"/>
                  </a:lnTo>
                  <a:cubicBezTo>
                    <a:pt x="3765" y="1062"/>
                    <a:pt x="3765" y="562"/>
                    <a:pt x="3462" y="241"/>
                  </a:cubicBezTo>
                  <a:cubicBezTo>
                    <a:pt x="3293" y="80"/>
                    <a:pt x="3083" y="0"/>
                    <a:pt x="28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Font typeface="Indie Flower"/>
              <a:buNone/>
              <a:defRPr sz="280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Font typeface="Indie Flower"/>
              <a:buNone/>
              <a:defRPr sz="280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Font typeface="Indie Flower"/>
              <a:buNone/>
              <a:defRPr sz="280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Font typeface="Indie Flower"/>
              <a:buNone/>
              <a:defRPr sz="280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Font typeface="Indie Flower"/>
              <a:buNone/>
              <a:defRPr sz="280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Font typeface="Indie Flower"/>
              <a:buNone/>
              <a:defRPr sz="280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Font typeface="Indie Flower"/>
              <a:buNone/>
              <a:defRPr sz="280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Font typeface="Indie Flower"/>
              <a:buNone/>
              <a:defRPr sz="280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Font typeface="Indie Flower"/>
              <a:buNone/>
              <a:defRPr sz="280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800"/>
              <a:buFont typeface="Open Sans"/>
              <a:buChar char="●"/>
              <a:defRPr sz="1800"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/>
              <a:buChar char="○"/>
              <a:defRPr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/>
              <a:buChar char="■"/>
              <a:defRPr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/>
              <a:buChar char="●"/>
              <a:defRPr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/>
              <a:buChar char="○"/>
              <a:defRPr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/>
              <a:buChar char="■"/>
              <a:defRPr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/>
              <a:buChar char="●"/>
              <a:defRPr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/>
              <a:buChar char="○"/>
              <a:defRPr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31F20"/>
              </a:buClr>
              <a:buSzPts val="1400"/>
              <a:buFont typeface="Open Sans"/>
              <a:buChar char="■"/>
              <a:defRPr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9" r:id="rId4"/>
    <p:sldLayoutId id="2147483660" r:id="rId5"/>
    <p:sldLayoutId id="2147483663" r:id="rId6"/>
    <p:sldLayoutId id="2147483665" r:id="rId7"/>
    <p:sldLayoutId id="2147483667" r:id="rId8"/>
    <p:sldLayoutId id="2147483668" r:id="rId9"/>
    <p:sldLayoutId id="2147483669" r:id="rId10"/>
    <p:sldLayoutId id="2147483675" r:id="rId11"/>
    <p:sldLayoutId id="2147483676" r:id="rId12"/>
    <p:sldLayoutId id="2147483677" r:id="rId13"/>
    <p:sldLayoutId id="2147483678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35"/>
          <p:cNvSpPr/>
          <p:nvPr/>
        </p:nvSpPr>
        <p:spPr>
          <a:xfrm>
            <a:off x="251520" y="2058625"/>
            <a:ext cx="7488832" cy="2592288"/>
          </a:xfrm>
          <a:custGeom>
            <a:avLst/>
            <a:gdLst/>
            <a:ahLst/>
            <a:cxnLst/>
            <a:rect l="l" t="t" r="r" b="b"/>
            <a:pathLst>
              <a:path w="234000" h="207519" extrusionOk="0">
                <a:moveTo>
                  <a:pt x="66638" y="1"/>
                </a:moveTo>
                <a:cubicBezTo>
                  <a:pt x="33816" y="1"/>
                  <a:pt x="1" y="77942"/>
                  <a:pt x="21774" y="125047"/>
                </a:cubicBezTo>
                <a:cubicBezTo>
                  <a:pt x="43821" y="172592"/>
                  <a:pt x="52625" y="198160"/>
                  <a:pt x="137149" y="206965"/>
                </a:cubicBezTo>
                <a:cubicBezTo>
                  <a:pt x="140739" y="207339"/>
                  <a:pt x="144179" y="207519"/>
                  <a:pt x="147477" y="207519"/>
                </a:cubicBezTo>
                <a:cubicBezTo>
                  <a:pt x="221829" y="207519"/>
                  <a:pt x="223659" y="115922"/>
                  <a:pt x="228717" y="88067"/>
                </a:cubicBezTo>
                <a:cubicBezTo>
                  <a:pt x="234000" y="59047"/>
                  <a:pt x="187300" y="5304"/>
                  <a:pt x="67558" y="21"/>
                </a:cubicBezTo>
                <a:cubicBezTo>
                  <a:pt x="67251" y="7"/>
                  <a:pt x="66945" y="1"/>
                  <a:pt x="6663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9" name="Google Shape;999;p35"/>
          <p:cNvGrpSpPr/>
          <p:nvPr/>
        </p:nvGrpSpPr>
        <p:grpSpPr>
          <a:xfrm>
            <a:off x="1762737" y="1287425"/>
            <a:ext cx="4794409" cy="2837403"/>
            <a:chOff x="1762737" y="1287425"/>
            <a:chExt cx="4794409" cy="2837403"/>
          </a:xfrm>
        </p:grpSpPr>
        <p:sp>
          <p:nvSpPr>
            <p:cNvPr id="1000" name="Google Shape;1000;p35"/>
            <p:cNvSpPr/>
            <p:nvPr/>
          </p:nvSpPr>
          <p:spPr>
            <a:xfrm>
              <a:off x="6466776" y="1485221"/>
              <a:ext cx="90370" cy="53660"/>
            </a:xfrm>
            <a:custGeom>
              <a:avLst/>
              <a:gdLst/>
              <a:ahLst/>
              <a:cxnLst/>
              <a:rect l="l" t="t" r="r" b="b"/>
              <a:pathLst>
                <a:path w="2767" h="1643" extrusionOk="0">
                  <a:moveTo>
                    <a:pt x="1107" y="1"/>
                  </a:moveTo>
                  <a:cubicBezTo>
                    <a:pt x="1" y="1"/>
                    <a:pt x="1" y="1642"/>
                    <a:pt x="1107" y="1642"/>
                  </a:cubicBezTo>
                  <a:lnTo>
                    <a:pt x="1678" y="1642"/>
                  </a:lnTo>
                  <a:cubicBezTo>
                    <a:pt x="2766" y="1642"/>
                    <a:pt x="2766" y="1"/>
                    <a:pt x="167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5"/>
            <p:cNvSpPr/>
            <p:nvPr/>
          </p:nvSpPr>
          <p:spPr>
            <a:xfrm>
              <a:off x="5568019" y="4053694"/>
              <a:ext cx="92101" cy="71133"/>
            </a:xfrm>
            <a:custGeom>
              <a:avLst/>
              <a:gdLst/>
              <a:ahLst/>
              <a:cxnLst/>
              <a:rect l="l" t="t" r="r" b="b"/>
              <a:pathLst>
                <a:path w="2820" h="2178" extrusionOk="0">
                  <a:moveTo>
                    <a:pt x="1410" y="1"/>
                  </a:moveTo>
                  <a:cubicBezTo>
                    <a:pt x="1" y="1"/>
                    <a:pt x="1" y="2177"/>
                    <a:pt x="1410" y="2177"/>
                  </a:cubicBezTo>
                  <a:cubicBezTo>
                    <a:pt x="2820" y="2177"/>
                    <a:pt x="2820" y="1"/>
                    <a:pt x="141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5"/>
            <p:cNvSpPr/>
            <p:nvPr/>
          </p:nvSpPr>
          <p:spPr>
            <a:xfrm>
              <a:off x="3446262" y="3706976"/>
              <a:ext cx="68815" cy="53628"/>
            </a:xfrm>
            <a:custGeom>
              <a:avLst/>
              <a:gdLst/>
              <a:ahLst/>
              <a:cxnLst/>
              <a:rect l="l" t="t" r="r" b="b"/>
              <a:pathLst>
                <a:path w="2107" h="1642" extrusionOk="0">
                  <a:moveTo>
                    <a:pt x="1053" y="0"/>
                  </a:moveTo>
                  <a:cubicBezTo>
                    <a:pt x="1" y="0"/>
                    <a:pt x="1" y="1642"/>
                    <a:pt x="1053" y="1642"/>
                  </a:cubicBezTo>
                  <a:cubicBezTo>
                    <a:pt x="2106" y="1642"/>
                    <a:pt x="2106" y="0"/>
                    <a:pt x="1053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5"/>
            <p:cNvSpPr/>
            <p:nvPr/>
          </p:nvSpPr>
          <p:spPr>
            <a:xfrm>
              <a:off x="1762737" y="1287425"/>
              <a:ext cx="69370" cy="53660"/>
            </a:xfrm>
            <a:custGeom>
              <a:avLst/>
              <a:gdLst/>
              <a:ahLst/>
              <a:cxnLst/>
              <a:rect l="l" t="t" r="r" b="b"/>
              <a:pathLst>
                <a:path w="2124" h="1643" extrusionOk="0">
                  <a:moveTo>
                    <a:pt x="1071" y="1"/>
                  </a:moveTo>
                  <a:cubicBezTo>
                    <a:pt x="0" y="1"/>
                    <a:pt x="0" y="1642"/>
                    <a:pt x="1071" y="1642"/>
                  </a:cubicBezTo>
                  <a:cubicBezTo>
                    <a:pt x="2124" y="1642"/>
                    <a:pt x="2124" y="1"/>
                    <a:pt x="10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4" name="Google Shape;1004;p35"/>
          <p:cNvSpPr txBox="1">
            <a:spLocks noGrp="1"/>
          </p:cNvSpPr>
          <p:nvPr>
            <p:ph type="ctrTitle"/>
          </p:nvPr>
        </p:nvSpPr>
        <p:spPr>
          <a:xfrm>
            <a:off x="467544" y="555526"/>
            <a:ext cx="7717500" cy="1167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UNI EROPA</a:t>
            </a:r>
            <a:endParaRPr dirty="0"/>
          </a:p>
        </p:txBody>
      </p:sp>
      <p:sp>
        <p:nvSpPr>
          <p:cNvPr id="1005" name="Google Shape;1005;p35"/>
          <p:cNvSpPr txBox="1">
            <a:spLocks noGrp="1"/>
          </p:cNvSpPr>
          <p:nvPr>
            <p:ph type="subTitle" idx="1"/>
          </p:nvPr>
        </p:nvSpPr>
        <p:spPr>
          <a:xfrm>
            <a:off x="713313" y="2067694"/>
            <a:ext cx="7717500" cy="26642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US" sz="2400" dirty="0" smtClean="0"/>
              <a:t>M</a:t>
            </a:r>
            <a:r>
              <a:rPr lang="en-US" sz="2400" dirty="0"/>
              <a:t>. </a:t>
            </a:r>
            <a:r>
              <a:rPr lang="en-US" sz="2400" dirty="0" err="1"/>
              <a:t>Fajar</a:t>
            </a:r>
            <a:r>
              <a:rPr lang="en-US" sz="2400" dirty="0"/>
              <a:t> </a:t>
            </a:r>
            <a:r>
              <a:rPr lang="en-US" sz="2400" dirty="0" err="1"/>
              <a:t>Maulana</a:t>
            </a:r>
            <a:r>
              <a:rPr lang="en-US" sz="2400" dirty="0"/>
              <a:t> </a:t>
            </a:r>
            <a:r>
              <a:rPr lang="en-US" sz="2400" dirty="0" smtClean="0"/>
              <a:t>	(1913033049)</a:t>
            </a:r>
          </a:p>
          <a:p>
            <a:pPr marL="0" lvl="0" indent="0">
              <a:buClr>
                <a:schemeClr val="dk1"/>
              </a:buClr>
              <a:buSzPts val="1100"/>
            </a:pPr>
            <a:r>
              <a:rPr lang="en-US" sz="2400" dirty="0" smtClean="0"/>
              <a:t>Novita </a:t>
            </a:r>
            <a:r>
              <a:rPr lang="en-US" sz="2400" dirty="0" err="1" smtClean="0"/>
              <a:t>Rahmawati</a:t>
            </a:r>
            <a:r>
              <a:rPr lang="en-US" sz="2400" dirty="0" smtClean="0"/>
              <a:t>	(1953033005)</a:t>
            </a:r>
          </a:p>
          <a:p>
            <a:pPr marL="0" lvl="0" indent="0">
              <a:buClr>
                <a:schemeClr val="dk1"/>
              </a:buClr>
              <a:buSzPts val="1100"/>
            </a:pPr>
            <a:r>
              <a:rPr lang="en-US" sz="2400" dirty="0" smtClean="0"/>
              <a:t>Mia </a:t>
            </a:r>
            <a:r>
              <a:rPr lang="en-US" sz="2400" dirty="0" err="1" smtClean="0"/>
              <a:t>Nurlita</a:t>
            </a:r>
            <a:r>
              <a:rPr lang="en-US" sz="2400" dirty="0" smtClean="0"/>
              <a:t> 		(2013033011) </a:t>
            </a:r>
          </a:p>
          <a:p>
            <a:pPr marL="0" lvl="0" indent="0">
              <a:buClr>
                <a:schemeClr val="dk1"/>
              </a:buClr>
              <a:buSzPts val="1100"/>
            </a:pPr>
            <a:r>
              <a:rPr lang="en-US" sz="2400" dirty="0" err="1" smtClean="0"/>
              <a:t>Okta</a:t>
            </a:r>
            <a:r>
              <a:rPr lang="en-US" sz="2400" dirty="0" smtClean="0"/>
              <a:t> </a:t>
            </a:r>
            <a:r>
              <a:rPr lang="en-US" sz="2400" dirty="0" err="1" smtClean="0"/>
              <a:t>Darma</a:t>
            </a:r>
            <a:r>
              <a:rPr lang="en-US" sz="2400" dirty="0" smtClean="0"/>
              <a:t> Putra	(2013033034)</a:t>
            </a:r>
          </a:p>
          <a:p>
            <a:pPr marL="0" lvl="0" indent="0">
              <a:buClr>
                <a:schemeClr val="dk1"/>
              </a:buClr>
              <a:buSzPts val="1100"/>
            </a:pP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39"/>
          <p:cNvSpPr/>
          <p:nvPr/>
        </p:nvSpPr>
        <p:spPr>
          <a:xfrm>
            <a:off x="2232511" y="630351"/>
            <a:ext cx="4678830" cy="495970"/>
          </a:xfrm>
          <a:custGeom>
            <a:avLst/>
            <a:gdLst/>
            <a:ahLst/>
            <a:cxnLst/>
            <a:rect l="l" t="t" r="r" b="b"/>
            <a:pathLst>
              <a:path w="234000" h="207519" extrusionOk="0">
                <a:moveTo>
                  <a:pt x="66638" y="1"/>
                </a:moveTo>
                <a:cubicBezTo>
                  <a:pt x="33816" y="1"/>
                  <a:pt x="1" y="77942"/>
                  <a:pt x="21774" y="125047"/>
                </a:cubicBezTo>
                <a:cubicBezTo>
                  <a:pt x="43821" y="172592"/>
                  <a:pt x="52625" y="198160"/>
                  <a:pt x="137149" y="206965"/>
                </a:cubicBezTo>
                <a:cubicBezTo>
                  <a:pt x="140739" y="207339"/>
                  <a:pt x="144179" y="207519"/>
                  <a:pt x="147477" y="207519"/>
                </a:cubicBezTo>
                <a:cubicBezTo>
                  <a:pt x="221829" y="207519"/>
                  <a:pt x="223659" y="115922"/>
                  <a:pt x="228717" y="88067"/>
                </a:cubicBezTo>
                <a:cubicBezTo>
                  <a:pt x="234000" y="59047"/>
                  <a:pt x="187300" y="5304"/>
                  <a:pt x="67558" y="21"/>
                </a:cubicBezTo>
                <a:cubicBezTo>
                  <a:pt x="67251" y="7"/>
                  <a:pt x="66945" y="1"/>
                  <a:pt x="6663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3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</a:t>
            </a:r>
            <a:r>
              <a:rPr lang="en" dirty="0" smtClean="0"/>
              <a:t>okok Pembahasan </a:t>
            </a:r>
            <a:endParaRPr dirty="0"/>
          </a:p>
        </p:txBody>
      </p:sp>
      <p:grpSp>
        <p:nvGrpSpPr>
          <p:cNvPr id="1053" name="Google Shape;1053;p39"/>
          <p:cNvGrpSpPr/>
          <p:nvPr/>
        </p:nvGrpSpPr>
        <p:grpSpPr>
          <a:xfrm>
            <a:off x="3143223" y="1269795"/>
            <a:ext cx="3092922" cy="3038563"/>
            <a:chOff x="3137750" y="1269795"/>
            <a:chExt cx="3092922" cy="3038563"/>
          </a:xfrm>
        </p:grpSpPr>
        <p:grpSp>
          <p:nvGrpSpPr>
            <p:cNvPr id="1054" name="Google Shape;1054;p39"/>
            <p:cNvGrpSpPr/>
            <p:nvPr/>
          </p:nvGrpSpPr>
          <p:grpSpPr>
            <a:xfrm>
              <a:off x="3137750" y="1269795"/>
              <a:ext cx="3092922" cy="3038563"/>
              <a:chOff x="3137750" y="1269795"/>
              <a:chExt cx="3092922" cy="3038563"/>
            </a:xfrm>
          </p:grpSpPr>
          <p:sp>
            <p:nvSpPr>
              <p:cNvPr id="1055" name="Google Shape;1055;p39"/>
              <p:cNvSpPr/>
              <p:nvPr/>
            </p:nvSpPr>
            <p:spPr>
              <a:xfrm>
                <a:off x="4712400" y="3060650"/>
                <a:ext cx="1282905" cy="1247708"/>
              </a:xfrm>
              <a:custGeom>
                <a:avLst/>
                <a:gdLst/>
                <a:ahLst/>
                <a:cxnLst/>
                <a:rect l="l" t="t" r="r" b="b"/>
                <a:pathLst>
                  <a:path w="234000" h="207519" extrusionOk="0">
                    <a:moveTo>
                      <a:pt x="66638" y="1"/>
                    </a:moveTo>
                    <a:cubicBezTo>
                      <a:pt x="33816" y="1"/>
                      <a:pt x="1" y="77942"/>
                      <a:pt x="21774" y="125047"/>
                    </a:cubicBezTo>
                    <a:cubicBezTo>
                      <a:pt x="43821" y="172592"/>
                      <a:pt x="52625" y="198160"/>
                      <a:pt x="137149" y="206965"/>
                    </a:cubicBezTo>
                    <a:cubicBezTo>
                      <a:pt x="140739" y="207339"/>
                      <a:pt x="144179" y="207519"/>
                      <a:pt x="147477" y="207519"/>
                    </a:cubicBezTo>
                    <a:cubicBezTo>
                      <a:pt x="221829" y="207519"/>
                      <a:pt x="223659" y="115922"/>
                      <a:pt x="228717" y="88067"/>
                    </a:cubicBezTo>
                    <a:cubicBezTo>
                      <a:pt x="234000" y="59047"/>
                      <a:pt x="187300" y="5304"/>
                      <a:pt x="67558" y="21"/>
                    </a:cubicBezTo>
                    <a:cubicBezTo>
                      <a:pt x="67251" y="7"/>
                      <a:pt x="66945" y="1"/>
                      <a:pt x="66638" y="1"/>
                    </a:cubicBezTo>
                    <a:close/>
                  </a:path>
                </a:pathLst>
              </a:custGeom>
              <a:solidFill>
                <a:srgbClr val="9ABF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39"/>
              <p:cNvSpPr/>
              <p:nvPr/>
            </p:nvSpPr>
            <p:spPr>
              <a:xfrm>
                <a:off x="3137750" y="3060650"/>
                <a:ext cx="1282905" cy="1247708"/>
              </a:xfrm>
              <a:custGeom>
                <a:avLst/>
                <a:gdLst/>
                <a:ahLst/>
                <a:cxnLst/>
                <a:rect l="l" t="t" r="r" b="b"/>
                <a:pathLst>
                  <a:path w="234000" h="207519" extrusionOk="0">
                    <a:moveTo>
                      <a:pt x="66638" y="1"/>
                    </a:moveTo>
                    <a:cubicBezTo>
                      <a:pt x="33816" y="1"/>
                      <a:pt x="1" y="77942"/>
                      <a:pt x="21774" y="125047"/>
                    </a:cubicBezTo>
                    <a:cubicBezTo>
                      <a:pt x="43821" y="172592"/>
                      <a:pt x="52625" y="198160"/>
                      <a:pt x="137149" y="206965"/>
                    </a:cubicBezTo>
                    <a:cubicBezTo>
                      <a:pt x="140739" y="207339"/>
                      <a:pt x="144179" y="207519"/>
                      <a:pt x="147477" y="207519"/>
                    </a:cubicBezTo>
                    <a:cubicBezTo>
                      <a:pt x="221829" y="207519"/>
                      <a:pt x="223659" y="115922"/>
                      <a:pt x="228717" y="88067"/>
                    </a:cubicBezTo>
                    <a:cubicBezTo>
                      <a:pt x="234000" y="59047"/>
                      <a:pt x="187300" y="5304"/>
                      <a:pt x="67558" y="21"/>
                    </a:cubicBezTo>
                    <a:cubicBezTo>
                      <a:pt x="67251" y="7"/>
                      <a:pt x="66945" y="1"/>
                      <a:pt x="66638" y="1"/>
                    </a:cubicBezTo>
                    <a:close/>
                  </a:path>
                </a:pathLst>
              </a:custGeom>
              <a:solidFill>
                <a:srgbClr val="9ABF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39"/>
              <p:cNvSpPr/>
              <p:nvPr/>
            </p:nvSpPr>
            <p:spPr>
              <a:xfrm>
                <a:off x="3137750" y="1527225"/>
                <a:ext cx="1282905" cy="1247708"/>
              </a:xfrm>
              <a:custGeom>
                <a:avLst/>
                <a:gdLst/>
                <a:ahLst/>
                <a:cxnLst/>
                <a:rect l="l" t="t" r="r" b="b"/>
                <a:pathLst>
                  <a:path w="234000" h="207519" extrusionOk="0">
                    <a:moveTo>
                      <a:pt x="66638" y="1"/>
                    </a:moveTo>
                    <a:cubicBezTo>
                      <a:pt x="33816" y="1"/>
                      <a:pt x="1" y="77942"/>
                      <a:pt x="21774" y="125047"/>
                    </a:cubicBezTo>
                    <a:cubicBezTo>
                      <a:pt x="43821" y="172592"/>
                      <a:pt x="52625" y="198160"/>
                      <a:pt x="137149" y="206965"/>
                    </a:cubicBezTo>
                    <a:cubicBezTo>
                      <a:pt x="140739" y="207339"/>
                      <a:pt x="144179" y="207519"/>
                      <a:pt x="147477" y="207519"/>
                    </a:cubicBezTo>
                    <a:cubicBezTo>
                      <a:pt x="221829" y="207519"/>
                      <a:pt x="223659" y="115922"/>
                      <a:pt x="228717" y="88067"/>
                    </a:cubicBezTo>
                    <a:cubicBezTo>
                      <a:pt x="234000" y="59047"/>
                      <a:pt x="187300" y="5304"/>
                      <a:pt x="67558" y="21"/>
                    </a:cubicBezTo>
                    <a:cubicBezTo>
                      <a:pt x="67251" y="7"/>
                      <a:pt x="66945" y="1"/>
                      <a:pt x="66638" y="1"/>
                    </a:cubicBezTo>
                    <a:close/>
                  </a:path>
                </a:pathLst>
              </a:custGeom>
              <a:solidFill>
                <a:srgbClr val="9ABF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39"/>
              <p:cNvSpPr/>
              <p:nvPr/>
            </p:nvSpPr>
            <p:spPr>
              <a:xfrm rot="-7453150">
                <a:off x="4712756" y="1527064"/>
                <a:ext cx="1282639" cy="1248000"/>
              </a:xfrm>
              <a:custGeom>
                <a:avLst/>
                <a:gdLst/>
                <a:ahLst/>
                <a:cxnLst/>
                <a:rect l="l" t="t" r="r" b="b"/>
                <a:pathLst>
                  <a:path w="234000" h="207519" extrusionOk="0">
                    <a:moveTo>
                      <a:pt x="66638" y="1"/>
                    </a:moveTo>
                    <a:cubicBezTo>
                      <a:pt x="33816" y="1"/>
                      <a:pt x="1" y="77942"/>
                      <a:pt x="21774" y="125047"/>
                    </a:cubicBezTo>
                    <a:cubicBezTo>
                      <a:pt x="43821" y="172592"/>
                      <a:pt x="52625" y="198160"/>
                      <a:pt x="137149" y="206965"/>
                    </a:cubicBezTo>
                    <a:cubicBezTo>
                      <a:pt x="140739" y="207339"/>
                      <a:pt x="144179" y="207519"/>
                      <a:pt x="147477" y="207519"/>
                    </a:cubicBezTo>
                    <a:cubicBezTo>
                      <a:pt x="221829" y="207519"/>
                      <a:pt x="223659" y="115922"/>
                      <a:pt x="228717" y="88067"/>
                    </a:cubicBezTo>
                    <a:cubicBezTo>
                      <a:pt x="234000" y="59047"/>
                      <a:pt x="187300" y="5304"/>
                      <a:pt x="67558" y="21"/>
                    </a:cubicBezTo>
                    <a:cubicBezTo>
                      <a:pt x="67251" y="7"/>
                      <a:pt x="66945" y="1"/>
                      <a:pt x="66638" y="1"/>
                    </a:cubicBezTo>
                    <a:close/>
                  </a:path>
                </a:pathLst>
              </a:custGeom>
              <a:solidFill>
                <a:srgbClr val="9ABF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9" name="Google Shape;1059;p39"/>
            <p:cNvGrpSpPr/>
            <p:nvPr/>
          </p:nvGrpSpPr>
          <p:grpSpPr>
            <a:xfrm>
              <a:off x="3391483" y="1772486"/>
              <a:ext cx="2342779" cy="2308846"/>
              <a:chOff x="3391483" y="1772486"/>
              <a:chExt cx="2342779" cy="2308846"/>
            </a:xfrm>
          </p:grpSpPr>
          <p:grpSp>
            <p:nvGrpSpPr>
              <p:cNvPr id="1060" name="Google Shape;1060;p39"/>
              <p:cNvGrpSpPr/>
              <p:nvPr/>
            </p:nvGrpSpPr>
            <p:grpSpPr>
              <a:xfrm>
                <a:off x="5014585" y="1825010"/>
                <a:ext cx="678746" cy="678135"/>
                <a:chOff x="1195225" y="238125"/>
                <a:chExt cx="5169425" cy="5164775"/>
              </a:xfrm>
            </p:grpSpPr>
            <p:sp>
              <p:nvSpPr>
                <p:cNvPr id="1061" name="Google Shape;1061;p39"/>
                <p:cNvSpPr/>
                <p:nvPr/>
              </p:nvSpPr>
              <p:spPr>
                <a:xfrm>
                  <a:off x="1195225" y="1814825"/>
                  <a:ext cx="1696975" cy="352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79" h="141167" extrusionOk="0">
                      <a:moveTo>
                        <a:pt x="30703" y="0"/>
                      </a:moveTo>
                      <a:cubicBezTo>
                        <a:pt x="29593" y="0"/>
                        <a:pt x="28483" y="185"/>
                        <a:pt x="27374" y="370"/>
                      </a:cubicBezTo>
                      <a:lnTo>
                        <a:pt x="27004" y="370"/>
                      </a:lnTo>
                      <a:cubicBezTo>
                        <a:pt x="26079" y="555"/>
                        <a:pt x="25154" y="740"/>
                        <a:pt x="24415" y="925"/>
                      </a:cubicBezTo>
                      <a:cubicBezTo>
                        <a:pt x="23490" y="925"/>
                        <a:pt x="21825" y="1110"/>
                        <a:pt x="20531" y="1480"/>
                      </a:cubicBezTo>
                      <a:cubicBezTo>
                        <a:pt x="18496" y="1850"/>
                        <a:pt x="16462" y="2405"/>
                        <a:pt x="14427" y="3330"/>
                      </a:cubicBezTo>
                      <a:cubicBezTo>
                        <a:pt x="13317" y="3884"/>
                        <a:pt x="12208" y="4254"/>
                        <a:pt x="10913" y="4994"/>
                      </a:cubicBezTo>
                      <a:lnTo>
                        <a:pt x="10358" y="5179"/>
                      </a:lnTo>
                      <a:cubicBezTo>
                        <a:pt x="9618" y="5549"/>
                        <a:pt x="9064" y="5919"/>
                        <a:pt x="8509" y="6289"/>
                      </a:cubicBezTo>
                      <a:cubicBezTo>
                        <a:pt x="6844" y="7214"/>
                        <a:pt x="5365" y="8323"/>
                        <a:pt x="3885" y="9433"/>
                      </a:cubicBezTo>
                      <a:lnTo>
                        <a:pt x="3515" y="9803"/>
                      </a:lnTo>
                      <a:lnTo>
                        <a:pt x="3330" y="9803"/>
                      </a:lnTo>
                      <a:cubicBezTo>
                        <a:pt x="2775" y="9988"/>
                        <a:pt x="2220" y="10358"/>
                        <a:pt x="2035" y="10913"/>
                      </a:cubicBezTo>
                      <a:cubicBezTo>
                        <a:pt x="1666" y="11467"/>
                        <a:pt x="1666" y="12022"/>
                        <a:pt x="1850" y="12577"/>
                      </a:cubicBezTo>
                      <a:cubicBezTo>
                        <a:pt x="1850" y="13132"/>
                        <a:pt x="2220" y="13687"/>
                        <a:pt x="2775" y="14057"/>
                      </a:cubicBezTo>
                      <a:cubicBezTo>
                        <a:pt x="3145" y="14242"/>
                        <a:pt x="3515" y="14242"/>
                        <a:pt x="3885" y="14242"/>
                      </a:cubicBezTo>
                      <a:lnTo>
                        <a:pt x="4625" y="14242"/>
                      </a:lnTo>
                      <a:cubicBezTo>
                        <a:pt x="5180" y="14242"/>
                        <a:pt x="5734" y="13872"/>
                        <a:pt x="6104" y="13502"/>
                      </a:cubicBezTo>
                      <a:lnTo>
                        <a:pt x="7399" y="12577"/>
                      </a:lnTo>
                      <a:lnTo>
                        <a:pt x="7954" y="12207"/>
                      </a:lnTo>
                      <a:cubicBezTo>
                        <a:pt x="8879" y="11282"/>
                        <a:pt x="9988" y="10543"/>
                        <a:pt x="11283" y="9988"/>
                      </a:cubicBezTo>
                      <a:cubicBezTo>
                        <a:pt x="12948" y="9063"/>
                        <a:pt x="14242" y="8508"/>
                        <a:pt x="15352" y="7953"/>
                      </a:cubicBezTo>
                      <a:cubicBezTo>
                        <a:pt x="16647" y="7399"/>
                        <a:pt x="17571" y="7029"/>
                        <a:pt x="18496" y="6659"/>
                      </a:cubicBezTo>
                      <a:cubicBezTo>
                        <a:pt x="19791" y="6289"/>
                        <a:pt x="21085" y="5919"/>
                        <a:pt x="22380" y="5734"/>
                      </a:cubicBezTo>
                      <a:lnTo>
                        <a:pt x="24784" y="5364"/>
                      </a:lnTo>
                      <a:lnTo>
                        <a:pt x="25894" y="5179"/>
                      </a:lnTo>
                      <a:lnTo>
                        <a:pt x="27744" y="4994"/>
                      </a:lnTo>
                      <a:lnTo>
                        <a:pt x="29593" y="4624"/>
                      </a:lnTo>
                      <a:cubicBezTo>
                        <a:pt x="30148" y="4624"/>
                        <a:pt x="30703" y="4624"/>
                        <a:pt x="31258" y="4439"/>
                      </a:cubicBezTo>
                      <a:lnTo>
                        <a:pt x="33292" y="4439"/>
                      </a:lnTo>
                      <a:cubicBezTo>
                        <a:pt x="34402" y="4439"/>
                        <a:pt x="35327" y="4624"/>
                        <a:pt x="36806" y="4809"/>
                      </a:cubicBezTo>
                      <a:cubicBezTo>
                        <a:pt x="39211" y="5179"/>
                        <a:pt x="41430" y="5734"/>
                        <a:pt x="43649" y="6659"/>
                      </a:cubicBezTo>
                      <a:cubicBezTo>
                        <a:pt x="44759" y="7214"/>
                        <a:pt x="46054" y="7768"/>
                        <a:pt x="47164" y="8508"/>
                      </a:cubicBezTo>
                      <a:cubicBezTo>
                        <a:pt x="48458" y="9248"/>
                        <a:pt x="49753" y="9988"/>
                        <a:pt x="50863" y="10913"/>
                      </a:cubicBezTo>
                      <a:cubicBezTo>
                        <a:pt x="51972" y="11837"/>
                        <a:pt x="52897" y="12577"/>
                        <a:pt x="53637" y="13502"/>
                      </a:cubicBezTo>
                      <a:lnTo>
                        <a:pt x="53822" y="13687"/>
                      </a:lnTo>
                      <a:cubicBezTo>
                        <a:pt x="54192" y="14057"/>
                        <a:pt x="54562" y="14427"/>
                        <a:pt x="54932" y="14797"/>
                      </a:cubicBezTo>
                      <a:cubicBezTo>
                        <a:pt x="55301" y="14982"/>
                        <a:pt x="55486" y="15536"/>
                        <a:pt x="56041" y="15906"/>
                      </a:cubicBezTo>
                      <a:cubicBezTo>
                        <a:pt x="56781" y="17016"/>
                        <a:pt x="57521" y="18126"/>
                        <a:pt x="58261" y="19235"/>
                      </a:cubicBezTo>
                      <a:cubicBezTo>
                        <a:pt x="59000" y="20530"/>
                        <a:pt x="59740" y="21825"/>
                        <a:pt x="60480" y="23119"/>
                      </a:cubicBezTo>
                      <a:cubicBezTo>
                        <a:pt x="61035" y="24599"/>
                        <a:pt x="61405" y="25894"/>
                        <a:pt x="61775" y="27188"/>
                      </a:cubicBezTo>
                      <a:cubicBezTo>
                        <a:pt x="62145" y="28113"/>
                        <a:pt x="62330" y="28853"/>
                        <a:pt x="62515" y="29593"/>
                      </a:cubicBezTo>
                      <a:cubicBezTo>
                        <a:pt x="62699" y="30332"/>
                        <a:pt x="62699" y="31072"/>
                        <a:pt x="62884" y="31812"/>
                      </a:cubicBezTo>
                      <a:cubicBezTo>
                        <a:pt x="63069" y="33847"/>
                        <a:pt x="63254" y="35696"/>
                        <a:pt x="63254" y="37546"/>
                      </a:cubicBezTo>
                      <a:cubicBezTo>
                        <a:pt x="63254" y="39580"/>
                        <a:pt x="62884" y="41799"/>
                        <a:pt x="62699" y="44019"/>
                      </a:cubicBezTo>
                      <a:cubicBezTo>
                        <a:pt x="62515" y="45499"/>
                        <a:pt x="62145" y="46978"/>
                        <a:pt x="61775" y="48273"/>
                      </a:cubicBezTo>
                      <a:cubicBezTo>
                        <a:pt x="61405" y="49752"/>
                        <a:pt x="60850" y="51047"/>
                        <a:pt x="60295" y="52897"/>
                      </a:cubicBezTo>
                      <a:cubicBezTo>
                        <a:pt x="59370" y="54746"/>
                        <a:pt x="58446" y="56411"/>
                        <a:pt x="57336" y="58260"/>
                      </a:cubicBezTo>
                      <a:lnTo>
                        <a:pt x="56966" y="59000"/>
                      </a:lnTo>
                      <a:cubicBezTo>
                        <a:pt x="56041" y="60480"/>
                        <a:pt x="54932" y="62144"/>
                        <a:pt x="53822" y="63624"/>
                      </a:cubicBezTo>
                      <a:cubicBezTo>
                        <a:pt x="52527" y="65473"/>
                        <a:pt x="50863" y="67138"/>
                        <a:pt x="49198" y="68617"/>
                      </a:cubicBezTo>
                      <a:cubicBezTo>
                        <a:pt x="48458" y="69172"/>
                        <a:pt x="47718" y="69727"/>
                        <a:pt x="46794" y="70282"/>
                      </a:cubicBezTo>
                      <a:cubicBezTo>
                        <a:pt x="45869" y="70837"/>
                        <a:pt x="44759" y="71392"/>
                        <a:pt x="43834" y="71762"/>
                      </a:cubicBezTo>
                      <a:lnTo>
                        <a:pt x="42725" y="72316"/>
                      </a:lnTo>
                      <a:cubicBezTo>
                        <a:pt x="41430" y="72686"/>
                        <a:pt x="39950" y="73241"/>
                        <a:pt x="38656" y="73426"/>
                      </a:cubicBezTo>
                      <a:cubicBezTo>
                        <a:pt x="37546" y="73796"/>
                        <a:pt x="36436" y="73981"/>
                        <a:pt x="34957" y="74166"/>
                      </a:cubicBezTo>
                      <a:cubicBezTo>
                        <a:pt x="33662" y="74351"/>
                        <a:pt x="32552" y="74351"/>
                        <a:pt x="31258" y="74351"/>
                      </a:cubicBezTo>
                      <a:lnTo>
                        <a:pt x="30703" y="74351"/>
                      </a:lnTo>
                      <a:cubicBezTo>
                        <a:pt x="29038" y="74351"/>
                        <a:pt x="27559" y="74351"/>
                        <a:pt x="26079" y="74166"/>
                      </a:cubicBezTo>
                      <a:cubicBezTo>
                        <a:pt x="24230" y="73796"/>
                        <a:pt x="22380" y="73241"/>
                        <a:pt x="20716" y="72871"/>
                      </a:cubicBezTo>
                      <a:cubicBezTo>
                        <a:pt x="18866" y="72316"/>
                        <a:pt x="17016" y="71762"/>
                        <a:pt x="15352" y="71022"/>
                      </a:cubicBezTo>
                      <a:cubicBezTo>
                        <a:pt x="13502" y="70097"/>
                        <a:pt x="11653" y="69172"/>
                        <a:pt x="9988" y="68063"/>
                      </a:cubicBezTo>
                      <a:lnTo>
                        <a:pt x="8139" y="67138"/>
                      </a:lnTo>
                      <a:lnTo>
                        <a:pt x="7214" y="66398"/>
                      </a:lnTo>
                      <a:lnTo>
                        <a:pt x="6659" y="66028"/>
                      </a:lnTo>
                      <a:cubicBezTo>
                        <a:pt x="6289" y="65843"/>
                        <a:pt x="5734" y="65658"/>
                        <a:pt x="5365" y="65658"/>
                      </a:cubicBezTo>
                      <a:cubicBezTo>
                        <a:pt x="5180" y="65473"/>
                        <a:pt x="4810" y="65473"/>
                        <a:pt x="4625" y="65473"/>
                      </a:cubicBezTo>
                      <a:lnTo>
                        <a:pt x="3145" y="65473"/>
                      </a:lnTo>
                      <a:cubicBezTo>
                        <a:pt x="2775" y="65473"/>
                        <a:pt x="2405" y="65658"/>
                        <a:pt x="2220" y="65843"/>
                      </a:cubicBezTo>
                      <a:cubicBezTo>
                        <a:pt x="1481" y="66213"/>
                        <a:pt x="1111" y="66583"/>
                        <a:pt x="741" y="67138"/>
                      </a:cubicBezTo>
                      <a:cubicBezTo>
                        <a:pt x="371" y="67693"/>
                        <a:pt x="186" y="68248"/>
                        <a:pt x="186" y="68802"/>
                      </a:cubicBezTo>
                      <a:cubicBezTo>
                        <a:pt x="186" y="69542"/>
                        <a:pt x="1" y="70097"/>
                        <a:pt x="1" y="70837"/>
                      </a:cubicBezTo>
                      <a:cubicBezTo>
                        <a:pt x="1" y="71577"/>
                        <a:pt x="1" y="72871"/>
                        <a:pt x="1" y="73981"/>
                      </a:cubicBezTo>
                      <a:lnTo>
                        <a:pt x="1" y="80269"/>
                      </a:lnTo>
                      <a:lnTo>
                        <a:pt x="1" y="83783"/>
                      </a:lnTo>
                      <a:lnTo>
                        <a:pt x="1" y="86188"/>
                      </a:lnTo>
                      <a:lnTo>
                        <a:pt x="1" y="87113"/>
                      </a:lnTo>
                      <a:lnTo>
                        <a:pt x="1" y="91182"/>
                      </a:lnTo>
                      <a:lnTo>
                        <a:pt x="1" y="93956"/>
                      </a:lnTo>
                      <a:cubicBezTo>
                        <a:pt x="1" y="95805"/>
                        <a:pt x="186" y="97655"/>
                        <a:pt x="186" y="99504"/>
                      </a:cubicBezTo>
                      <a:lnTo>
                        <a:pt x="371" y="101169"/>
                      </a:lnTo>
                      <a:lnTo>
                        <a:pt x="371" y="103018"/>
                      </a:lnTo>
                      <a:lnTo>
                        <a:pt x="556" y="107827"/>
                      </a:lnTo>
                      <a:lnTo>
                        <a:pt x="556" y="110971"/>
                      </a:lnTo>
                      <a:cubicBezTo>
                        <a:pt x="556" y="112266"/>
                        <a:pt x="556" y="113561"/>
                        <a:pt x="556" y="114855"/>
                      </a:cubicBezTo>
                      <a:cubicBezTo>
                        <a:pt x="741" y="115965"/>
                        <a:pt x="556" y="117445"/>
                        <a:pt x="556" y="118739"/>
                      </a:cubicBezTo>
                      <a:lnTo>
                        <a:pt x="556" y="121514"/>
                      </a:lnTo>
                      <a:lnTo>
                        <a:pt x="556" y="127802"/>
                      </a:lnTo>
                      <a:lnTo>
                        <a:pt x="556" y="130576"/>
                      </a:lnTo>
                      <a:cubicBezTo>
                        <a:pt x="556" y="131501"/>
                        <a:pt x="556" y="132981"/>
                        <a:pt x="556" y="133905"/>
                      </a:cubicBezTo>
                      <a:cubicBezTo>
                        <a:pt x="556" y="135015"/>
                        <a:pt x="556" y="136310"/>
                        <a:pt x="556" y="137419"/>
                      </a:cubicBezTo>
                      <a:lnTo>
                        <a:pt x="556" y="138899"/>
                      </a:lnTo>
                      <a:cubicBezTo>
                        <a:pt x="556" y="140194"/>
                        <a:pt x="1666" y="141118"/>
                        <a:pt x="2960" y="141118"/>
                      </a:cubicBezTo>
                      <a:cubicBezTo>
                        <a:pt x="3091" y="141151"/>
                        <a:pt x="3216" y="141167"/>
                        <a:pt x="3337" y="141167"/>
                      </a:cubicBezTo>
                      <a:cubicBezTo>
                        <a:pt x="3897" y="141167"/>
                        <a:pt x="4353" y="140835"/>
                        <a:pt x="4810" y="140379"/>
                      </a:cubicBezTo>
                      <a:cubicBezTo>
                        <a:pt x="5180" y="140009"/>
                        <a:pt x="5365" y="139454"/>
                        <a:pt x="5365" y="138899"/>
                      </a:cubicBezTo>
                      <a:lnTo>
                        <a:pt x="5365" y="137604"/>
                      </a:lnTo>
                      <a:cubicBezTo>
                        <a:pt x="5365" y="135940"/>
                        <a:pt x="5180" y="134090"/>
                        <a:pt x="5365" y="132241"/>
                      </a:cubicBezTo>
                      <a:lnTo>
                        <a:pt x="5365" y="130576"/>
                      </a:lnTo>
                      <a:lnTo>
                        <a:pt x="5365" y="128912"/>
                      </a:lnTo>
                      <a:lnTo>
                        <a:pt x="5365" y="125767"/>
                      </a:lnTo>
                      <a:lnTo>
                        <a:pt x="5365" y="122253"/>
                      </a:lnTo>
                      <a:lnTo>
                        <a:pt x="5365" y="119294"/>
                      </a:lnTo>
                      <a:cubicBezTo>
                        <a:pt x="5365" y="117630"/>
                        <a:pt x="5365" y="115965"/>
                        <a:pt x="5180" y="114300"/>
                      </a:cubicBezTo>
                      <a:lnTo>
                        <a:pt x="5180" y="112451"/>
                      </a:lnTo>
                      <a:cubicBezTo>
                        <a:pt x="4995" y="108012"/>
                        <a:pt x="4995" y="103388"/>
                        <a:pt x="4625" y="98765"/>
                      </a:cubicBezTo>
                      <a:cubicBezTo>
                        <a:pt x="4625" y="97100"/>
                        <a:pt x="4625" y="95250"/>
                        <a:pt x="4625" y="93586"/>
                      </a:cubicBezTo>
                      <a:lnTo>
                        <a:pt x="4625" y="91921"/>
                      </a:lnTo>
                      <a:lnTo>
                        <a:pt x="4625" y="85263"/>
                      </a:lnTo>
                      <a:lnTo>
                        <a:pt x="4625" y="85078"/>
                      </a:lnTo>
                      <a:lnTo>
                        <a:pt x="4625" y="82674"/>
                      </a:lnTo>
                      <a:lnTo>
                        <a:pt x="4625" y="80824"/>
                      </a:lnTo>
                      <a:lnTo>
                        <a:pt x="4625" y="78420"/>
                      </a:lnTo>
                      <a:lnTo>
                        <a:pt x="4625" y="77125"/>
                      </a:lnTo>
                      <a:lnTo>
                        <a:pt x="4625" y="73241"/>
                      </a:lnTo>
                      <a:lnTo>
                        <a:pt x="4625" y="72871"/>
                      </a:lnTo>
                      <a:cubicBezTo>
                        <a:pt x="4625" y="71947"/>
                        <a:pt x="4625" y="71022"/>
                        <a:pt x="4625" y="70097"/>
                      </a:cubicBezTo>
                      <a:lnTo>
                        <a:pt x="4995" y="70282"/>
                      </a:lnTo>
                      <a:cubicBezTo>
                        <a:pt x="5365" y="70467"/>
                        <a:pt x="5919" y="70837"/>
                        <a:pt x="6289" y="71022"/>
                      </a:cubicBezTo>
                      <a:lnTo>
                        <a:pt x="7029" y="71577"/>
                      </a:lnTo>
                      <a:lnTo>
                        <a:pt x="7584" y="71947"/>
                      </a:lnTo>
                      <a:cubicBezTo>
                        <a:pt x="8324" y="72316"/>
                        <a:pt x="9064" y="72686"/>
                        <a:pt x="9988" y="73241"/>
                      </a:cubicBezTo>
                      <a:cubicBezTo>
                        <a:pt x="10728" y="73796"/>
                        <a:pt x="11653" y="74166"/>
                        <a:pt x="12578" y="74536"/>
                      </a:cubicBezTo>
                      <a:cubicBezTo>
                        <a:pt x="13687" y="75091"/>
                        <a:pt x="14797" y="75646"/>
                        <a:pt x="15907" y="76016"/>
                      </a:cubicBezTo>
                      <a:cubicBezTo>
                        <a:pt x="18126" y="76755"/>
                        <a:pt x="20161" y="77495"/>
                        <a:pt x="22380" y="78050"/>
                      </a:cubicBezTo>
                      <a:cubicBezTo>
                        <a:pt x="24784" y="78420"/>
                        <a:pt x="27189" y="78790"/>
                        <a:pt x="29593" y="78790"/>
                      </a:cubicBezTo>
                      <a:lnTo>
                        <a:pt x="33292" y="78790"/>
                      </a:lnTo>
                      <a:cubicBezTo>
                        <a:pt x="34772" y="78790"/>
                        <a:pt x="36251" y="78420"/>
                        <a:pt x="37546" y="78235"/>
                      </a:cubicBezTo>
                      <a:cubicBezTo>
                        <a:pt x="38656" y="78050"/>
                        <a:pt x="39950" y="77865"/>
                        <a:pt x="41060" y="77495"/>
                      </a:cubicBezTo>
                      <a:cubicBezTo>
                        <a:pt x="42170" y="77310"/>
                        <a:pt x="43465" y="76755"/>
                        <a:pt x="44574" y="76385"/>
                      </a:cubicBezTo>
                      <a:lnTo>
                        <a:pt x="44944" y="76385"/>
                      </a:lnTo>
                      <a:cubicBezTo>
                        <a:pt x="45869" y="75831"/>
                        <a:pt x="46794" y="75461"/>
                        <a:pt x="47718" y="74906"/>
                      </a:cubicBezTo>
                      <a:cubicBezTo>
                        <a:pt x="48828" y="74351"/>
                        <a:pt x="49753" y="73796"/>
                        <a:pt x="50493" y="73241"/>
                      </a:cubicBezTo>
                      <a:cubicBezTo>
                        <a:pt x="51602" y="72501"/>
                        <a:pt x="52527" y="71762"/>
                        <a:pt x="53452" y="70837"/>
                      </a:cubicBezTo>
                      <a:cubicBezTo>
                        <a:pt x="54192" y="70097"/>
                        <a:pt x="54932" y="69357"/>
                        <a:pt x="55671" y="68617"/>
                      </a:cubicBezTo>
                      <a:cubicBezTo>
                        <a:pt x="56781" y="67508"/>
                        <a:pt x="57521" y="66583"/>
                        <a:pt x="58261" y="65658"/>
                      </a:cubicBezTo>
                      <a:cubicBezTo>
                        <a:pt x="58816" y="64733"/>
                        <a:pt x="59185" y="63994"/>
                        <a:pt x="59740" y="63069"/>
                      </a:cubicBezTo>
                      <a:lnTo>
                        <a:pt x="59925" y="62884"/>
                      </a:lnTo>
                      <a:lnTo>
                        <a:pt x="60110" y="62514"/>
                      </a:lnTo>
                      <a:cubicBezTo>
                        <a:pt x="61220" y="60665"/>
                        <a:pt x="62515" y="58815"/>
                        <a:pt x="63439" y="56965"/>
                      </a:cubicBezTo>
                      <a:cubicBezTo>
                        <a:pt x="63994" y="55856"/>
                        <a:pt x="64549" y="54746"/>
                        <a:pt x="64919" y="53451"/>
                      </a:cubicBezTo>
                      <a:cubicBezTo>
                        <a:pt x="65289" y="52527"/>
                        <a:pt x="65659" y="51417"/>
                        <a:pt x="66029" y="50307"/>
                      </a:cubicBezTo>
                      <a:cubicBezTo>
                        <a:pt x="66399" y="49382"/>
                        <a:pt x="66768" y="48088"/>
                        <a:pt x="66953" y="46978"/>
                      </a:cubicBezTo>
                      <a:cubicBezTo>
                        <a:pt x="67138" y="45683"/>
                        <a:pt x="67323" y="44389"/>
                        <a:pt x="67508" y="43094"/>
                      </a:cubicBezTo>
                      <a:cubicBezTo>
                        <a:pt x="67693" y="40505"/>
                        <a:pt x="67878" y="38470"/>
                        <a:pt x="67878" y="36251"/>
                      </a:cubicBezTo>
                      <a:cubicBezTo>
                        <a:pt x="67878" y="35141"/>
                        <a:pt x="67878" y="34032"/>
                        <a:pt x="67693" y="33107"/>
                      </a:cubicBezTo>
                      <a:cubicBezTo>
                        <a:pt x="67693" y="31997"/>
                        <a:pt x="67508" y="30702"/>
                        <a:pt x="67138" y="29408"/>
                      </a:cubicBezTo>
                      <a:cubicBezTo>
                        <a:pt x="66768" y="27188"/>
                        <a:pt x="66214" y="24969"/>
                        <a:pt x="65289" y="22934"/>
                      </a:cubicBezTo>
                      <a:cubicBezTo>
                        <a:pt x="64919" y="21825"/>
                        <a:pt x="64364" y="20715"/>
                        <a:pt x="63809" y="19605"/>
                      </a:cubicBezTo>
                      <a:cubicBezTo>
                        <a:pt x="63439" y="18681"/>
                        <a:pt x="62884" y="17571"/>
                        <a:pt x="62145" y="16831"/>
                      </a:cubicBezTo>
                      <a:cubicBezTo>
                        <a:pt x="61775" y="15906"/>
                        <a:pt x="61220" y="15166"/>
                        <a:pt x="60480" y="14427"/>
                      </a:cubicBezTo>
                      <a:lnTo>
                        <a:pt x="60295" y="14242"/>
                      </a:lnTo>
                      <a:cubicBezTo>
                        <a:pt x="59740" y="13317"/>
                        <a:pt x="59000" y="12392"/>
                        <a:pt x="58261" y="11467"/>
                      </a:cubicBezTo>
                      <a:cubicBezTo>
                        <a:pt x="57336" y="10728"/>
                        <a:pt x="56966" y="10358"/>
                        <a:pt x="56411" y="9803"/>
                      </a:cubicBezTo>
                      <a:lnTo>
                        <a:pt x="55856" y="9248"/>
                      </a:lnTo>
                      <a:cubicBezTo>
                        <a:pt x="54932" y="8508"/>
                        <a:pt x="54007" y="7583"/>
                        <a:pt x="53082" y="7029"/>
                      </a:cubicBezTo>
                      <a:cubicBezTo>
                        <a:pt x="52342" y="6289"/>
                        <a:pt x="51417" y="5734"/>
                        <a:pt x="50493" y="5179"/>
                      </a:cubicBezTo>
                      <a:cubicBezTo>
                        <a:pt x="49383" y="4624"/>
                        <a:pt x="48458" y="4069"/>
                        <a:pt x="47533" y="3699"/>
                      </a:cubicBezTo>
                      <a:cubicBezTo>
                        <a:pt x="46424" y="3145"/>
                        <a:pt x="45499" y="2590"/>
                        <a:pt x="44389" y="2220"/>
                      </a:cubicBezTo>
                      <a:cubicBezTo>
                        <a:pt x="43280" y="1850"/>
                        <a:pt x="42355" y="1665"/>
                        <a:pt x="41245" y="1295"/>
                      </a:cubicBezTo>
                      <a:cubicBezTo>
                        <a:pt x="39026" y="740"/>
                        <a:pt x="36621" y="370"/>
                        <a:pt x="34217" y="185"/>
                      </a:cubicBezTo>
                      <a:lnTo>
                        <a:pt x="30888" y="185"/>
                      </a:lnTo>
                      <a:lnTo>
                        <a:pt x="3070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2" name="Google Shape;1062;p39"/>
                <p:cNvSpPr/>
                <p:nvPr/>
              </p:nvSpPr>
              <p:spPr>
                <a:xfrm>
                  <a:off x="1206350" y="3659725"/>
                  <a:ext cx="3526100" cy="174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44" h="69727" extrusionOk="0">
                      <a:moveTo>
                        <a:pt x="101649" y="0"/>
                      </a:moveTo>
                      <a:cubicBezTo>
                        <a:pt x="99800" y="0"/>
                        <a:pt x="97765" y="185"/>
                        <a:pt x="95731" y="370"/>
                      </a:cubicBezTo>
                      <a:cubicBezTo>
                        <a:pt x="93511" y="740"/>
                        <a:pt x="91292" y="1295"/>
                        <a:pt x="89072" y="1850"/>
                      </a:cubicBezTo>
                      <a:cubicBezTo>
                        <a:pt x="87963" y="2220"/>
                        <a:pt x="87038" y="2589"/>
                        <a:pt x="85928" y="2774"/>
                      </a:cubicBezTo>
                      <a:cubicBezTo>
                        <a:pt x="84634" y="3329"/>
                        <a:pt x="83524" y="3699"/>
                        <a:pt x="82229" y="4254"/>
                      </a:cubicBezTo>
                      <a:cubicBezTo>
                        <a:pt x="80195" y="5364"/>
                        <a:pt x="78160" y="6658"/>
                        <a:pt x="76311" y="8138"/>
                      </a:cubicBezTo>
                      <a:cubicBezTo>
                        <a:pt x="74461" y="9433"/>
                        <a:pt x="72797" y="10912"/>
                        <a:pt x="71317" y="12762"/>
                      </a:cubicBezTo>
                      <a:cubicBezTo>
                        <a:pt x="69838" y="14611"/>
                        <a:pt x="68543" y="16461"/>
                        <a:pt x="67433" y="18680"/>
                      </a:cubicBezTo>
                      <a:cubicBezTo>
                        <a:pt x="67063" y="19605"/>
                        <a:pt x="66508" y="20530"/>
                        <a:pt x="66138" y="21454"/>
                      </a:cubicBezTo>
                      <a:cubicBezTo>
                        <a:pt x="65769" y="22379"/>
                        <a:pt x="65214" y="23859"/>
                        <a:pt x="64844" y="24784"/>
                      </a:cubicBezTo>
                      <a:cubicBezTo>
                        <a:pt x="64104" y="27003"/>
                        <a:pt x="63734" y="29222"/>
                        <a:pt x="63364" y="31442"/>
                      </a:cubicBezTo>
                      <a:cubicBezTo>
                        <a:pt x="63179" y="32736"/>
                        <a:pt x="62994" y="34031"/>
                        <a:pt x="62809" y="35326"/>
                      </a:cubicBezTo>
                      <a:cubicBezTo>
                        <a:pt x="62809" y="36436"/>
                        <a:pt x="62809" y="37360"/>
                        <a:pt x="62809" y="38470"/>
                      </a:cubicBezTo>
                      <a:cubicBezTo>
                        <a:pt x="62809" y="40874"/>
                        <a:pt x="62994" y="43094"/>
                        <a:pt x="63179" y="45498"/>
                      </a:cubicBezTo>
                      <a:cubicBezTo>
                        <a:pt x="63364" y="47903"/>
                        <a:pt x="63919" y="50122"/>
                        <a:pt x="64474" y="52341"/>
                      </a:cubicBezTo>
                      <a:cubicBezTo>
                        <a:pt x="65029" y="54191"/>
                        <a:pt x="65954" y="55670"/>
                        <a:pt x="66878" y="57335"/>
                      </a:cubicBezTo>
                      <a:cubicBezTo>
                        <a:pt x="67618" y="58630"/>
                        <a:pt x="68543" y="60109"/>
                        <a:pt x="69098" y="61589"/>
                      </a:cubicBezTo>
                      <a:cubicBezTo>
                        <a:pt x="69283" y="61959"/>
                        <a:pt x="69468" y="62329"/>
                        <a:pt x="69468" y="62699"/>
                      </a:cubicBezTo>
                      <a:lnTo>
                        <a:pt x="69468" y="62884"/>
                      </a:lnTo>
                      <a:lnTo>
                        <a:pt x="67803" y="62884"/>
                      </a:lnTo>
                      <a:cubicBezTo>
                        <a:pt x="66693" y="62884"/>
                        <a:pt x="65584" y="62884"/>
                        <a:pt x="64659" y="63069"/>
                      </a:cubicBezTo>
                      <a:cubicBezTo>
                        <a:pt x="62439" y="63253"/>
                        <a:pt x="60405" y="63253"/>
                        <a:pt x="58371" y="63253"/>
                      </a:cubicBezTo>
                      <a:cubicBezTo>
                        <a:pt x="56336" y="63253"/>
                        <a:pt x="54117" y="63253"/>
                        <a:pt x="51897" y="63438"/>
                      </a:cubicBezTo>
                      <a:lnTo>
                        <a:pt x="45054" y="63808"/>
                      </a:lnTo>
                      <a:cubicBezTo>
                        <a:pt x="42835" y="63993"/>
                        <a:pt x="40615" y="63993"/>
                        <a:pt x="38396" y="63993"/>
                      </a:cubicBezTo>
                      <a:lnTo>
                        <a:pt x="28408" y="63993"/>
                      </a:lnTo>
                      <a:cubicBezTo>
                        <a:pt x="27484" y="63993"/>
                        <a:pt x="26374" y="64178"/>
                        <a:pt x="25264" y="64178"/>
                      </a:cubicBezTo>
                      <a:lnTo>
                        <a:pt x="18421" y="64733"/>
                      </a:lnTo>
                      <a:lnTo>
                        <a:pt x="15647" y="64918"/>
                      </a:lnTo>
                      <a:cubicBezTo>
                        <a:pt x="14537" y="65103"/>
                        <a:pt x="13612" y="65103"/>
                        <a:pt x="12688" y="65103"/>
                      </a:cubicBezTo>
                      <a:cubicBezTo>
                        <a:pt x="10838" y="65103"/>
                        <a:pt x="8988" y="64918"/>
                        <a:pt x="7139" y="64733"/>
                      </a:cubicBezTo>
                      <a:cubicBezTo>
                        <a:pt x="6399" y="64548"/>
                        <a:pt x="5659" y="64363"/>
                        <a:pt x="4920" y="64178"/>
                      </a:cubicBezTo>
                      <a:lnTo>
                        <a:pt x="4735" y="63993"/>
                      </a:lnTo>
                      <a:cubicBezTo>
                        <a:pt x="4365" y="63438"/>
                        <a:pt x="3995" y="63069"/>
                        <a:pt x="3440" y="62884"/>
                      </a:cubicBezTo>
                      <a:cubicBezTo>
                        <a:pt x="3276" y="62854"/>
                        <a:pt x="3115" y="62840"/>
                        <a:pt x="2959" y="62840"/>
                      </a:cubicBezTo>
                      <a:cubicBezTo>
                        <a:pt x="1182" y="62840"/>
                        <a:pt x="0" y="64682"/>
                        <a:pt x="851" y="66213"/>
                      </a:cubicBezTo>
                      <a:cubicBezTo>
                        <a:pt x="1221" y="66768"/>
                        <a:pt x="1590" y="67137"/>
                        <a:pt x="1960" y="67692"/>
                      </a:cubicBezTo>
                      <a:cubicBezTo>
                        <a:pt x="2330" y="68062"/>
                        <a:pt x="2885" y="68247"/>
                        <a:pt x="3440" y="68617"/>
                      </a:cubicBezTo>
                      <a:cubicBezTo>
                        <a:pt x="4180" y="68802"/>
                        <a:pt x="5104" y="68987"/>
                        <a:pt x="5844" y="68987"/>
                      </a:cubicBezTo>
                      <a:cubicBezTo>
                        <a:pt x="8064" y="69357"/>
                        <a:pt x="10098" y="69542"/>
                        <a:pt x="12318" y="69727"/>
                      </a:cubicBezTo>
                      <a:lnTo>
                        <a:pt x="15462" y="69727"/>
                      </a:lnTo>
                      <a:lnTo>
                        <a:pt x="18606" y="69357"/>
                      </a:lnTo>
                      <a:lnTo>
                        <a:pt x="25449" y="68802"/>
                      </a:lnTo>
                      <a:cubicBezTo>
                        <a:pt x="27669" y="68617"/>
                        <a:pt x="29888" y="68571"/>
                        <a:pt x="32084" y="68571"/>
                      </a:cubicBezTo>
                      <a:cubicBezTo>
                        <a:pt x="34281" y="68571"/>
                        <a:pt x="36454" y="68617"/>
                        <a:pt x="38581" y="68617"/>
                      </a:cubicBezTo>
                      <a:cubicBezTo>
                        <a:pt x="43020" y="68617"/>
                        <a:pt x="47643" y="68247"/>
                        <a:pt x="52082" y="67877"/>
                      </a:cubicBezTo>
                      <a:cubicBezTo>
                        <a:pt x="56336" y="67692"/>
                        <a:pt x="60590" y="67877"/>
                        <a:pt x="64659" y="67507"/>
                      </a:cubicBezTo>
                      <a:lnTo>
                        <a:pt x="67988" y="67507"/>
                      </a:lnTo>
                      <a:cubicBezTo>
                        <a:pt x="69098" y="67507"/>
                        <a:pt x="70207" y="67322"/>
                        <a:pt x="71317" y="67322"/>
                      </a:cubicBezTo>
                      <a:cubicBezTo>
                        <a:pt x="72612" y="67137"/>
                        <a:pt x="73906" y="66213"/>
                        <a:pt x="74276" y="65103"/>
                      </a:cubicBezTo>
                      <a:cubicBezTo>
                        <a:pt x="74276" y="64733"/>
                        <a:pt x="74461" y="64363"/>
                        <a:pt x="74461" y="64178"/>
                      </a:cubicBezTo>
                      <a:cubicBezTo>
                        <a:pt x="74461" y="63808"/>
                        <a:pt x="74461" y="63438"/>
                        <a:pt x="74461" y="63069"/>
                      </a:cubicBezTo>
                      <a:cubicBezTo>
                        <a:pt x="74461" y="62884"/>
                        <a:pt x="74276" y="62514"/>
                        <a:pt x="74276" y="62329"/>
                      </a:cubicBezTo>
                      <a:cubicBezTo>
                        <a:pt x="74091" y="61959"/>
                        <a:pt x="73906" y="61219"/>
                        <a:pt x="73721" y="60664"/>
                      </a:cubicBezTo>
                      <a:cubicBezTo>
                        <a:pt x="73167" y="59185"/>
                        <a:pt x="72427" y="57705"/>
                        <a:pt x="71502" y="56225"/>
                      </a:cubicBezTo>
                      <a:cubicBezTo>
                        <a:pt x="70762" y="55116"/>
                        <a:pt x="70022" y="53821"/>
                        <a:pt x="69468" y="52526"/>
                      </a:cubicBezTo>
                      <a:cubicBezTo>
                        <a:pt x="68728" y="50307"/>
                        <a:pt x="67988" y="48087"/>
                        <a:pt x="67803" y="45683"/>
                      </a:cubicBezTo>
                      <a:cubicBezTo>
                        <a:pt x="67618" y="43834"/>
                        <a:pt x="67433" y="41984"/>
                        <a:pt x="67433" y="40320"/>
                      </a:cubicBezTo>
                      <a:lnTo>
                        <a:pt x="67433" y="37175"/>
                      </a:lnTo>
                      <a:cubicBezTo>
                        <a:pt x="67433" y="36251"/>
                        <a:pt x="67618" y="35326"/>
                        <a:pt x="67618" y="34401"/>
                      </a:cubicBezTo>
                      <a:cubicBezTo>
                        <a:pt x="67988" y="32736"/>
                        <a:pt x="68173" y="30887"/>
                        <a:pt x="68543" y="29222"/>
                      </a:cubicBezTo>
                      <a:cubicBezTo>
                        <a:pt x="68728" y="28298"/>
                        <a:pt x="68913" y="27373"/>
                        <a:pt x="69283" y="26448"/>
                      </a:cubicBezTo>
                      <a:cubicBezTo>
                        <a:pt x="69468" y="25523"/>
                        <a:pt x="69653" y="25153"/>
                        <a:pt x="70022" y="24414"/>
                      </a:cubicBezTo>
                      <a:cubicBezTo>
                        <a:pt x="70577" y="23119"/>
                        <a:pt x="71132" y="21639"/>
                        <a:pt x="71872" y="20345"/>
                      </a:cubicBezTo>
                      <a:cubicBezTo>
                        <a:pt x="72612" y="19050"/>
                        <a:pt x="73537" y="17755"/>
                        <a:pt x="74461" y="16461"/>
                      </a:cubicBezTo>
                      <a:cubicBezTo>
                        <a:pt x="75201" y="15536"/>
                        <a:pt x="75941" y="14611"/>
                        <a:pt x="76681" y="13871"/>
                      </a:cubicBezTo>
                      <a:cubicBezTo>
                        <a:pt x="77605" y="12762"/>
                        <a:pt x="78530" y="12022"/>
                        <a:pt x="79455" y="11097"/>
                      </a:cubicBezTo>
                      <a:cubicBezTo>
                        <a:pt x="81304" y="9803"/>
                        <a:pt x="83154" y="8693"/>
                        <a:pt x="85188" y="7768"/>
                      </a:cubicBezTo>
                      <a:cubicBezTo>
                        <a:pt x="86113" y="7398"/>
                        <a:pt x="86853" y="7213"/>
                        <a:pt x="87778" y="6843"/>
                      </a:cubicBezTo>
                      <a:cubicBezTo>
                        <a:pt x="88703" y="6473"/>
                        <a:pt x="89627" y="6288"/>
                        <a:pt x="90552" y="5919"/>
                      </a:cubicBezTo>
                      <a:cubicBezTo>
                        <a:pt x="94621" y="4994"/>
                        <a:pt x="98505" y="4439"/>
                        <a:pt x="102574" y="4439"/>
                      </a:cubicBezTo>
                      <a:cubicBezTo>
                        <a:pt x="103684" y="4439"/>
                        <a:pt x="104978" y="4624"/>
                        <a:pt x="105903" y="4809"/>
                      </a:cubicBezTo>
                      <a:lnTo>
                        <a:pt x="108862" y="5179"/>
                      </a:lnTo>
                      <a:cubicBezTo>
                        <a:pt x="110897" y="5364"/>
                        <a:pt x="112931" y="5919"/>
                        <a:pt x="114966" y="6658"/>
                      </a:cubicBezTo>
                      <a:cubicBezTo>
                        <a:pt x="115890" y="7028"/>
                        <a:pt x="116815" y="7583"/>
                        <a:pt x="117740" y="7953"/>
                      </a:cubicBezTo>
                      <a:cubicBezTo>
                        <a:pt x="118665" y="8508"/>
                        <a:pt x="119959" y="9248"/>
                        <a:pt x="121254" y="9987"/>
                      </a:cubicBezTo>
                      <a:cubicBezTo>
                        <a:pt x="123288" y="11097"/>
                        <a:pt x="125138" y="12392"/>
                        <a:pt x="126988" y="13686"/>
                      </a:cubicBezTo>
                      <a:cubicBezTo>
                        <a:pt x="128282" y="14796"/>
                        <a:pt x="129392" y="15906"/>
                        <a:pt x="130502" y="17201"/>
                      </a:cubicBezTo>
                      <a:cubicBezTo>
                        <a:pt x="131241" y="18125"/>
                        <a:pt x="131981" y="19235"/>
                        <a:pt x="132536" y="20345"/>
                      </a:cubicBezTo>
                      <a:cubicBezTo>
                        <a:pt x="133091" y="21454"/>
                        <a:pt x="133646" y="22749"/>
                        <a:pt x="134016" y="23674"/>
                      </a:cubicBezTo>
                      <a:cubicBezTo>
                        <a:pt x="134571" y="24969"/>
                        <a:pt x="134940" y="26263"/>
                        <a:pt x="135310" y="27558"/>
                      </a:cubicBezTo>
                      <a:cubicBezTo>
                        <a:pt x="135680" y="28853"/>
                        <a:pt x="136050" y="30332"/>
                        <a:pt x="136235" y="31812"/>
                      </a:cubicBezTo>
                      <a:cubicBezTo>
                        <a:pt x="136420" y="33106"/>
                        <a:pt x="136420" y="34401"/>
                        <a:pt x="136605" y="35696"/>
                      </a:cubicBezTo>
                      <a:cubicBezTo>
                        <a:pt x="136605" y="36805"/>
                        <a:pt x="136420" y="38100"/>
                        <a:pt x="136420" y="39395"/>
                      </a:cubicBezTo>
                      <a:cubicBezTo>
                        <a:pt x="136050" y="41614"/>
                        <a:pt x="135680" y="44019"/>
                        <a:pt x="135310" y="46238"/>
                      </a:cubicBezTo>
                      <a:cubicBezTo>
                        <a:pt x="134940" y="47348"/>
                        <a:pt x="134755" y="48457"/>
                        <a:pt x="134386" y="49752"/>
                      </a:cubicBezTo>
                      <a:cubicBezTo>
                        <a:pt x="134016" y="50862"/>
                        <a:pt x="133646" y="51971"/>
                        <a:pt x="133276" y="53081"/>
                      </a:cubicBezTo>
                      <a:lnTo>
                        <a:pt x="132536" y="54561"/>
                      </a:lnTo>
                      <a:cubicBezTo>
                        <a:pt x="132351" y="55301"/>
                        <a:pt x="131981" y="55855"/>
                        <a:pt x="131796" y="56410"/>
                      </a:cubicBezTo>
                      <a:cubicBezTo>
                        <a:pt x="131426" y="56965"/>
                        <a:pt x="131056" y="57520"/>
                        <a:pt x="130871" y="58075"/>
                      </a:cubicBezTo>
                      <a:cubicBezTo>
                        <a:pt x="130502" y="58445"/>
                        <a:pt x="130132" y="59000"/>
                        <a:pt x="129762" y="59554"/>
                      </a:cubicBezTo>
                      <a:cubicBezTo>
                        <a:pt x="129392" y="60109"/>
                        <a:pt x="128837" y="60664"/>
                        <a:pt x="128467" y="61219"/>
                      </a:cubicBezTo>
                      <a:cubicBezTo>
                        <a:pt x="128097" y="61774"/>
                        <a:pt x="127727" y="62144"/>
                        <a:pt x="127542" y="62514"/>
                      </a:cubicBezTo>
                      <a:lnTo>
                        <a:pt x="126988" y="63069"/>
                      </a:lnTo>
                      <a:cubicBezTo>
                        <a:pt x="126803" y="63438"/>
                        <a:pt x="126803" y="63623"/>
                        <a:pt x="126618" y="63993"/>
                      </a:cubicBezTo>
                      <a:cubicBezTo>
                        <a:pt x="126618" y="64178"/>
                        <a:pt x="126433" y="64363"/>
                        <a:pt x="126433" y="64548"/>
                      </a:cubicBezTo>
                      <a:cubicBezTo>
                        <a:pt x="126248" y="65103"/>
                        <a:pt x="126248" y="65843"/>
                        <a:pt x="126433" y="66398"/>
                      </a:cubicBezTo>
                      <a:cubicBezTo>
                        <a:pt x="126618" y="66768"/>
                        <a:pt x="126803" y="67137"/>
                        <a:pt x="127172" y="67507"/>
                      </a:cubicBezTo>
                      <a:cubicBezTo>
                        <a:pt x="127542" y="67877"/>
                        <a:pt x="128097" y="68247"/>
                        <a:pt x="128652" y="68432"/>
                      </a:cubicBezTo>
                      <a:cubicBezTo>
                        <a:pt x="129207" y="68432"/>
                        <a:pt x="129762" y="68432"/>
                        <a:pt x="130317" y="68062"/>
                      </a:cubicBezTo>
                      <a:cubicBezTo>
                        <a:pt x="130871" y="67877"/>
                        <a:pt x="131241" y="67322"/>
                        <a:pt x="131426" y="66768"/>
                      </a:cubicBezTo>
                      <a:cubicBezTo>
                        <a:pt x="131611" y="66213"/>
                        <a:pt x="131426" y="65473"/>
                        <a:pt x="131241" y="65103"/>
                      </a:cubicBezTo>
                      <a:lnTo>
                        <a:pt x="131611" y="64548"/>
                      </a:lnTo>
                      <a:lnTo>
                        <a:pt x="132351" y="63438"/>
                      </a:lnTo>
                      <a:lnTo>
                        <a:pt x="133091" y="62514"/>
                      </a:lnTo>
                      <a:cubicBezTo>
                        <a:pt x="133646" y="61959"/>
                        <a:pt x="134016" y="61404"/>
                        <a:pt x="134386" y="60664"/>
                      </a:cubicBezTo>
                      <a:lnTo>
                        <a:pt x="135125" y="59554"/>
                      </a:lnTo>
                      <a:cubicBezTo>
                        <a:pt x="135495" y="59185"/>
                        <a:pt x="135680" y="58630"/>
                        <a:pt x="135865" y="58260"/>
                      </a:cubicBezTo>
                      <a:cubicBezTo>
                        <a:pt x="136235" y="57335"/>
                        <a:pt x="136790" y="56225"/>
                        <a:pt x="137160" y="55301"/>
                      </a:cubicBezTo>
                      <a:cubicBezTo>
                        <a:pt x="137715" y="54191"/>
                        <a:pt x="138085" y="53081"/>
                        <a:pt x="138455" y="51971"/>
                      </a:cubicBezTo>
                      <a:cubicBezTo>
                        <a:pt x="138639" y="50862"/>
                        <a:pt x="139009" y="49937"/>
                        <a:pt x="139379" y="48827"/>
                      </a:cubicBezTo>
                      <a:cubicBezTo>
                        <a:pt x="139564" y="47718"/>
                        <a:pt x="139749" y="46978"/>
                        <a:pt x="139934" y="46053"/>
                      </a:cubicBezTo>
                      <a:cubicBezTo>
                        <a:pt x="140119" y="45128"/>
                        <a:pt x="140304" y="44019"/>
                        <a:pt x="140304" y="42909"/>
                      </a:cubicBezTo>
                      <a:cubicBezTo>
                        <a:pt x="140489" y="41984"/>
                        <a:pt x="140859" y="40504"/>
                        <a:pt x="140859" y="39210"/>
                      </a:cubicBezTo>
                      <a:cubicBezTo>
                        <a:pt x="141044" y="37175"/>
                        <a:pt x="141044" y="34956"/>
                        <a:pt x="140859" y="32921"/>
                      </a:cubicBezTo>
                      <a:cubicBezTo>
                        <a:pt x="140674" y="30517"/>
                        <a:pt x="140304" y="28298"/>
                        <a:pt x="139564" y="25893"/>
                      </a:cubicBezTo>
                      <a:cubicBezTo>
                        <a:pt x="139194" y="24784"/>
                        <a:pt x="138824" y="23674"/>
                        <a:pt x="138455" y="22749"/>
                      </a:cubicBezTo>
                      <a:cubicBezTo>
                        <a:pt x="138085" y="21454"/>
                        <a:pt x="137530" y="20345"/>
                        <a:pt x="136975" y="19235"/>
                      </a:cubicBezTo>
                      <a:cubicBezTo>
                        <a:pt x="136420" y="18310"/>
                        <a:pt x="136050" y="17386"/>
                        <a:pt x="135495" y="16461"/>
                      </a:cubicBezTo>
                      <a:cubicBezTo>
                        <a:pt x="134755" y="15351"/>
                        <a:pt x="134016" y="14241"/>
                        <a:pt x="133091" y="13317"/>
                      </a:cubicBezTo>
                      <a:cubicBezTo>
                        <a:pt x="132351" y="12392"/>
                        <a:pt x="131611" y="11652"/>
                        <a:pt x="130687" y="10912"/>
                      </a:cubicBezTo>
                      <a:cubicBezTo>
                        <a:pt x="129762" y="9987"/>
                        <a:pt x="128652" y="9248"/>
                        <a:pt x="127542" y="8508"/>
                      </a:cubicBezTo>
                      <a:cubicBezTo>
                        <a:pt x="125878" y="7398"/>
                        <a:pt x="123843" y="6288"/>
                        <a:pt x="121994" y="5179"/>
                      </a:cubicBezTo>
                      <a:cubicBezTo>
                        <a:pt x="121069" y="4624"/>
                        <a:pt x="119959" y="4254"/>
                        <a:pt x="119035" y="3699"/>
                      </a:cubicBezTo>
                      <a:cubicBezTo>
                        <a:pt x="117925" y="2959"/>
                        <a:pt x="116815" y="2589"/>
                        <a:pt x="115705" y="2220"/>
                      </a:cubicBezTo>
                      <a:cubicBezTo>
                        <a:pt x="113486" y="1295"/>
                        <a:pt x="111082" y="740"/>
                        <a:pt x="108492" y="555"/>
                      </a:cubicBezTo>
                      <a:lnTo>
                        <a:pt x="105348" y="185"/>
                      </a:lnTo>
                      <a:cubicBezTo>
                        <a:pt x="104238" y="0"/>
                        <a:pt x="103314" y="0"/>
                        <a:pt x="10220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3" name="Google Shape;1063;p39"/>
                <p:cNvSpPr/>
                <p:nvPr/>
              </p:nvSpPr>
              <p:spPr>
                <a:xfrm>
                  <a:off x="4371775" y="5245675"/>
                  <a:ext cx="1909650" cy="1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86" h="5180" extrusionOk="0">
                      <a:moveTo>
                        <a:pt x="56596" y="0"/>
                      </a:moveTo>
                      <a:cubicBezTo>
                        <a:pt x="54191" y="0"/>
                        <a:pt x="51972" y="0"/>
                        <a:pt x="49568" y="370"/>
                      </a:cubicBezTo>
                      <a:cubicBezTo>
                        <a:pt x="48458" y="370"/>
                        <a:pt x="47348" y="555"/>
                        <a:pt x="46238" y="555"/>
                      </a:cubicBezTo>
                      <a:lnTo>
                        <a:pt x="39395" y="555"/>
                      </a:lnTo>
                      <a:cubicBezTo>
                        <a:pt x="38286" y="555"/>
                        <a:pt x="37176" y="370"/>
                        <a:pt x="36066" y="370"/>
                      </a:cubicBezTo>
                      <a:cubicBezTo>
                        <a:pt x="34587" y="370"/>
                        <a:pt x="33025" y="288"/>
                        <a:pt x="31490" y="288"/>
                      </a:cubicBezTo>
                      <a:cubicBezTo>
                        <a:pt x="30723" y="288"/>
                        <a:pt x="29963" y="309"/>
                        <a:pt x="29223" y="370"/>
                      </a:cubicBezTo>
                      <a:cubicBezTo>
                        <a:pt x="27928" y="370"/>
                        <a:pt x="26819" y="555"/>
                        <a:pt x="25709" y="555"/>
                      </a:cubicBezTo>
                      <a:cubicBezTo>
                        <a:pt x="25277" y="617"/>
                        <a:pt x="24866" y="637"/>
                        <a:pt x="24469" y="637"/>
                      </a:cubicBezTo>
                      <a:cubicBezTo>
                        <a:pt x="23674" y="637"/>
                        <a:pt x="22935" y="555"/>
                        <a:pt x="22195" y="555"/>
                      </a:cubicBezTo>
                      <a:lnTo>
                        <a:pt x="3145" y="555"/>
                      </a:lnTo>
                      <a:cubicBezTo>
                        <a:pt x="1" y="555"/>
                        <a:pt x="1" y="5179"/>
                        <a:pt x="3145" y="5179"/>
                      </a:cubicBezTo>
                      <a:lnTo>
                        <a:pt x="24229" y="5179"/>
                      </a:lnTo>
                      <a:cubicBezTo>
                        <a:pt x="26449" y="5179"/>
                        <a:pt x="28853" y="4809"/>
                        <a:pt x="31072" y="4809"/>
                      </a:cubicBezTo>
                      <a:lnTo>
                        <a:pt x="38101" y="4809"/>
                      </a:lnTo>
                      <a:cubicBezTo>
                        <a:pt x="39025" y="4809"/>
                        <a:pt x="40320" y="4994"/>
                        <a:pt x="41430" y="4994"/>
                      </a:cubicBezTo>
                      <a:lnTo>
                        <a:pt x="44574" y="4994"/>
                      </a:lnTo>
                      <a:cubicBezTo>
                        <a:pt x="46978" y="4994"/>
                        <a:pt x="49198" y="4809"/>
                        <a:pt x="51602" y="4624"/>
                      </a:cubicBezTo>
                      <a:cubicBezTo>
                        <a:pt x="52897" y="4624"/>
                        <a:pt x="54006" y="4624"/>
                        <a:pt x="55301" y="4439"/>
                      </a:cubicBezTo>
                      <a:lnTo>
                        <a:pt x="64549" y="4439"/>
                      </a:lnTo>
                      <a:cubicBezTo>
                        <a:pt x="66583" y="4439"/>
                        <a:pt x="68248" y="4439"/>
                        <a:pt x="70097" y="4809"/>
                      </a:cubicBezTo>
                      <a:lnTo>
                        <a:pt x="69727" y="4809"/>
                      </a:lnTo>
                      <a:cubicBezTo>
                        <a:pt x="70467" y="4809"/>
                        <a:pt x="71207" y="4994"/>
                        <a:pt x="72132" y="4994"/>
                      </a:cubicBezTo>
                      <a:lnTo>
                        <a:pt x="73796" y="4994"/>
                      </a:lnTo>
                      <a:cubicBezTo>
                        <a:pt x="74351" y="4994"/>
                        <a:pt x="74906" y="4624"/>
                        <a:pt x="75461" y="4254"/>
                      </a:cubicBezTo>
                      <a:cubicBezTo>
                        <a:pt x="76386" y="3515"/>
                        <a:pt x="76386" y="2035"/>
                        <a:pt x="75461" y="1110"/>
                      </a:cubicBezTo>
                      <a:cubicBezTo>
                        <a:pt x="74906" y="740"/>
                        <a:pt x="74351" y="370"/>
                        <a:pt x="73796" y="370"/>
                      </a:cubicBezTo>
                      <a:cubicBezTo>
                        <a:pt x="73149" y="463"/>
                        <a:pt x="72548" y="509"/>
                        <a:pt x="71970" y="509"/>
                      </a:cubicBezTo>
                      <a:cubicBezTo>
                        <a:pt x="71392" y="509"/>
                        <a:pt x="70837" y="463"/>
                        <a:pt x="70282" y="370"/>
                      </a:cubicBezTo>
                      <a:lnTo>
                        <a:pt x="70837" y="370"/>
                      </a:lnTo>
                      <a:cubicBezTo>
                        <a:pt x="68433" y="185"/>
                        <a:pt x="66028" y="0"/>
                        <a:pt x="6343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4" name="Google Shape;1064;p39"/>
                <p:cNvSpPr/>
                <p:nvPr/>
              </p:nvSpPr>
              <p:spPr>
                <a:xfrm>
                  <a:off x="6167175" y="1455325"/>
                  <a:ext cx="197475" cy="390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99" h="156246" extrusionOk="0">
                      <a:moveTo>
                        <a:pt x="4847" y="0"/>
                      </a:moveTo>
                      <a:cubicBezTo>
                        <a:pt x="3691" y="0"/>
                        <a:pt x="2535" y="787"/>
                        <a:pt x="2535" y="2359"/>
                      </a:cubicBezTo>
                      <a:lnTo>
                        <a:pt x="2720" y="2359"/>
                      </a:lnTo>
                      <a:lnTo>
                        <a:pt x="2720" y="5688"/>
                      </a:lnTo>
                      <a:lnTo>
                        <a:pt x="2720" y="9017"/>
                      </a:lnTo>
                      <a:lnTo>
                        <a:pt x="2720" y="15120"/>
                      </a:lnTo>
                      <a:lnTo>
                        <a:pt x="2720" y="28252"/>
                      </a:lnTo>
                      <a:cubicBezTo>
                        <a:pt x="2720" y="32691"/>
                        <a:pt x="2535" y="37129"/>
                        <a:pt x="2350" y="41383"/>
                      </a:cubicBezTo>
                      <a:cubicBezTo>
                        <a:pt x="2350" y="45822"/>
                        <a:pt x="2535" y="50631"/>
                        <a:pt x="2905" y="55070"/>
                      </a:cubicBezTo>
                      <a:cubicBezTo>
                        <a:pt x="3275" y="59694"/>
                        <a:pt x="3460" y="63947"/>
                        <a:pt x="3460" y="68386"/>
                      </a:cubicBezTo>
                      <a:cubicBezTo>
                        <a:pt x="3645" y="72825"/>
                        <a:pt x="3460" y="77634"/>
                        <a:pt x="3460" y="82073"/>
                      </a:cubicBezTo>
                      <a:cubicBezTo>
                        <a:pt x="3460" y="86512"/>
                        <a:pt x="3275" y="91320"/>
                        <a:pt x="3275" y="95759"/>
                      </a:cubicBezTo>
                      <a:cubicBezTo>
                        <a:pt x="3090" y="100383"/>
                        <a:pt x="3090" y="105007"/>
                        <a:pt x="3090" y="109630"/>
                      </a:cubicBezTo>
                      <a:lnTo>
                        <a:pt x="3090" y="123132"/>
                      </a:lnTo>
                      <a:lnTo>
                        <a:pt x="3090" y="129605"/>
                      </a:lnTo>
                      <a:lnTo>
                        <a:pt x="3090" y="136263"/>
                      </a:lnTo>
                      <a:lnTo>
                        <a:pt x="3090" y="145326"/>
                      </a:lnTo>
                      <a:cubicBezTo>
                        <a:pt x="3275" y="147176"/>
                        <a:pt x="3275" y="149025"/>
                        <a:pt x="3090" y="151060"/>
                      </a:cubicBezTo>
                      <a:cubicBezTo>
                        <a:pt x="3090" y="151060"/>
                        <a:pt x="3090" y="151429"/>
                        <a:pt x="3090" y="151614"/>
                      </a:cubicBezTo>
                      <a:lnTo>
                        <a:pt x="2165" y="151984"/>
                      </a:lnTo>
                      <a:lnTo>
                        <a:pt x="1980" y="151984"/>
                      </a:lnTo>
                      <a:cubicBezTo>
                        <a:pt x="1" y="153064"/>
                        <a:pt x="823" y="156246"/>
                        <a:pt x="3084" y="156246"/>
                      </a:cubicBezTo>
                      <a:cubicBezTo>
                        <a:pt x="3147" y="156246"/>
                        <a:pt x="3210" y="156243"/>
                        <a:pt x="3275" y="156238"/>
                      </a:cubicBezTo>
                      <a:cubicBezTo>
                        <a:pt x="3645" y="156053"/>
                        <a:pt x="4015" y="156053"/>
                        <a:pt x="4200" y="155868"/>
                      </a:cubicBezTo>
                      <a:cubicBezTo>
                        <a:pt x="4570" y="155683"/>
                        <a:pt x="5124" y="155498"/>
                        <a:pt x="5494" y="155313"/>
                      </a:cubicBezTo>
                      <a:cubicBezTo>
                        <a:pt x="6049" y="154944"/>
                        <a:pt x="6604" y="154389"/>
                        <a:pt x="6974" y="153649"/>
                      </a:cubicBezTo>
                      <a:cubicBezTo>
                        <a:pt x="7159" y="153094"/>
                        <a:pt x="7344" y="152539"/>
                        <a:pt x="7529" y="151984"/>
                      </a:cubicBezTo>
                      <a:cubicBezTo>
                        <a:pt x="7529" y="151245"/>
                        <a:pt x="7714" y="150690"/>
                        <a:pt x="7714" y="149950"/>
                      </a:cubicBezTo>
                      <a:lnTo>
                        <a:pt x="7714" y="145326"/>
                      </a:lnTo>
                      <a:lnTo>
                        <a:pt x="7714" y="139038"/>
                      </a:lnTo>
                      <a:lnTo>
                        <a:pt x="7714" y="125906"/>
                      </a:lnTo>
                      <a:cubicBezTo>
                        <a:pt x="7714" y="121467"/>
                        <a:pt x="7529" y="116844"/>
                        <a:pt x="7529" y="112405"/>
                      </a:cubicBezTo>
                      <a:lnTo>
                        <a:pt x="7529" y="98533"/>
                      </a:lnTo>
                      <a:cubicBezTo>
                        <a:pt x="7529" y="93910"/>
                        <a:pt x="7529" y="89286"/>
                        <a:pt x="7714" y="84662"/>
                      </a:cubicBezTo>
                      <a:cubicBezTo>
                        <a:pt x="7899" y="79853"/>
                        <a:pt x="7899" y="75414"/>
                        <a:pt x="7899" y="70976"/>
                      </a:cubicBezTo>
                      <a:lnTo>
                        <a:pt x="7899" y="64502"/>
                      </a:lnTo>
                      <a:cubicBezTo>
                        <a:pt x="7899" y="62283"/>
                        <a:pt x="7899" y="60063"/>
                        <a:pt x="7714" y="57844"/>
                      </a:cubicBezTo>
                      <a:cubicBezTo>
                        <a:pt x="7344" y="55625"/>
                        <a:pt x="7159" y="53220"/>
                        <a:pt x="7159" y="51001"/>
                      </a:cubicBezTo>
                      <a:cubicBezTo>
                        <a:pt x="6974" y="48781"/>
                        <a:pt x="6974" y="46562"/>
                        <a:pt x="6974" y="44343"/>
                      </a:cubicBezTo>
                      <a:cubicBezTo>
                        <a:pt x="6974" y="39904"/>
                        <a:pt x="6974" y="35465"/>
                        <a:pt x="7159" y="31026"/>
                      </a:cubicBezTo>
                      <a:lnTo>
                        <a:pt x="7159" y="24183"/>
                      </a:lnTo>
                      <a:lnTo>
                        <a:pt x="7159" y="17525"/>
                      </a:lnTo>
                      <a:lnTo>
                        <a:pt x="7159" y="11421"/>
                      </a:lnTo>
                      <a:lnTo>
                        <a:pt x="7159" y="8277"/>
                      </a:lnTo>
                      <a:lnTo>
                        <a:pt x="7159" y="4948"/>
                      </a:lnTo>
                      <a:lnTo>
                        <a:pt x="7159" y="2359"/>
                      </a:lnTo>
                      <a:cubicBezTo>
                        <a:pt x="7159" y="787"/>
                        <a:pt x="6003" y="0"/>
                        <a:pt x="48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5" name="Google Shape;1065;p39"/>
                <p:cNvSpPr/>
                <p:nvPr/>
              </p:nvSpPr>
              <p:spPr>
                <a:xfrm>
                  <a:off x="6170425" y="244975"/>
                  <a:ext cx="194225" cy="390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9" h="156334" extrusionOk="0">
                      <a:moveTo>
                        <a:pt x="2369" y="1"/>
                      </a:moveTo>
                      <a:cubicBezTo>
                        <a:pt x="1427" y="1"/>
                        <a:pt x="491" y="691"/>
                        <a:pt x="186" y="1760"/>
                      </a:cubicBezTo>
                      <a:cubicBezTo>
                        <a:pt x="1" y="2870"/>
                        <a:pt x="556" y="3980"/>
                        <a:pt x="1665" y="4350"/>
                      </a:cubicBezTo>
                      <a:lnTo>
                        <a:pt x="1850" y="4350"/>
                      </a:lnTo>
                      <a:lnTo>
                        <a:pt x="2960" y="4905"/>
                      </a:lnTo>
                      <a:cubicBezTo>
                        <a:pt x="2960" y="5090"/>
                        <a:pt x="2960" y="5275"/>
                        <a:pt x="2960" y="5459"/>
                      </a:cubicBezTo>
                      <a:cubicBezTo>
                        <a:pt x="3145" y="7309"/>
                        <a:pt x="3145" y="9159"/>
                        <a:pt x="2960" y="11008"/>
                      </a:cubicBezTo>
                      <a:lnTo>
                        <a:pt x="2960" y="20071"/>
                      </a:lnTo>
                      <a:lnTo>
                        <a:pt x="2960" y="26729"/>
                      </a:lnTo>
                      <a:lnTo>
                        <a:pt x="2960" y="33202"/>
                      </a:lnTo>
                      <a:lnTo>
                        <a:pt x="2960" y="46704"/>
                      </a:lnTo>
                      <a:cubicBezTo>
                        <a:pt x="2960" y="51512"/>
                        <a:pt x="2960" y="56136"/>
                        <a:pt x="3145" y="60760"/>
                      </a:cubicBezTo>
                      <a:cubicBezTo>
                        <a:pt x="3145" y="65199"/>
                        <a:pt x="3330" y="69823"/>
                        <a:pt x="3330" y="74446"/>
                      </a:cubicBezTo>
                      <a:cubicBezTo>
                        <a:pt x="3330" y="78885"/>
                        <a:pt x="3515" y="83694"/>
                        <a:pt x="3330" y="88133"/>
                      </a:cubicBezTo>
                      <a:cubicBezTo>
                        <a:pt x="3330" y="92572"/>
                        <a:pt x="3145" y="96826"/>
                        <a:pt x="2775" y="101264"/>
                      </a:cubicBezTo>
                      <a:cubicBezTo>
                        <a:pt x="2405" y="105888"/>
                        <a:pt x="2220" y="110697"/>
                        <a:pt x="2220" y="115136"/>
                      </a:cubicBezTo>
                      <a:cubicBezTo>
                        <a:pt x="2405" y="119390"/>
                        <a:pt x="2590" y="123828"/>
                        <a:pt x="2590" y="128267"/>
                      </a:cubicBezTo>
                      <a:lnTo>
                        <a:pt x="2590" y="141399"/>
                      </a:lnTo>
                      <a:lnTo>
                        <a:pt x="2590" y="147502"/>
                      </a:lnTo>
                      <a:lnTo>
                        <a:pt x="2590" y="150831"/>
                      </a:lnTo>
                      <a:lnTo>
                        <a:pt x="2590" y="154160"/>
                      </a:lnTo>
                      <a:lnTo>
                        <a:pt x="2220" y="153976"/>
                      </a:lnTo>
                      <a:lnTo>
                        <a:pt x="2220" y="153976"/>
                      </a:lnTo>
                      <a:cubicBezTo>
                        <a:pt x="2220" y="155548"/>
                        <a:pt x="3376" y="156334"/>
                        <a:pt x="4532" y="156334"/>
                      </a:cubicBezTo>
                      <a:cubicBezTo>
                        <a:pt x="5688" y="156334"/>
                        <a:pt x="6844" y="155548"/>
                        <a:pt x="6844" y="153976"/>
                      </a:cubicBezTo>
                      <a:lnTo>
                        <a:pt x="6844" y="151386"/>
                      </a:lnTo>
                      <a:lnTo>
                        <a:pt x="6844" y="148057"/>
                      </a:lnTo>
                      <a:lnTo>
                        <a:pt x="6844" y="144913"/>
                      </a:lnTo>
                      <a:lnTo>
                        <a:pt x="6844" y="138810"/>
                      </a:lnTo>
                      <a:lnTo>
                        <a:pt x="6844" y="132151"/>
                      </a:lnTo>
                      <a:lnTo>
                        <a:pt x="6844" y="125493"/>
                      </a:lnTo>
                      <a:cubicBezTo>
                        <a:pt x="6844" y="121054"/>
                        <a:pt x="6659" y="116615"/>
                        <a:pt x="6659" y="112176"/>
                      </a:cubicBezTo>
                      <a:cubicBezTo>
                        <a:pt x="6659" y="109772"/>
                        <a:pt x="6659" y="107553"/>
                        <a:pt x="6844" y="105333"/>
                      </a:cubicBezTo>
                      <a:cubicBezTo>
                        <a:pt x="7029" y="103114"/>
                        <a:pt x="7029" y="100894"/>
                        <a:pt x="7399" y="98675"/>
                      </a:cubicBezTo>
                      <a:cubicBezTo>
                        <a:pt x="7584" y="96456"/>
                        <a:pt x="7584" y="94051"/>
                        <a:pt x="7584" y="91832"/>
                      </a:cubicBezTo>
                      <a:lnTo>
                        <a:pt x="7584" y="85359"/>
                      </a:lnTo>
                      <a:cubicBezTo>
                        <a:pt x="7584" y="80920"/>
                        <a:pt x="7769" y="76481"/>
                        <a:pt x="7399" y="71857"/>
                      </a:cubicBezTo>
                      <a:cubicBezTo>
                        <a:pt x="7214" y="67048"/>
                        <a:pt x="7214" y="62425"/>
                        <a:pt x="7214" y="57801"/>
                      </a:cubicBezTo>
                      <a:lnTo>
                        <a:pt x="7214" y="43929"/>
                      </a:lnTo>
                      <a:cubicBezTo>
                        <a:pt x="7214" y="39491"/>
                        <a:pt x="7399" y="34867"/>
                        <a:pt x="7399" y="30428"/>
                      </a:cubicBezTo>
                      <a:lnTo>
                        <a:pt x="7399" y="17296"/>
                      </a:lnTo>
                      <a:lnTo>
                        <a:pt x="7399" y="11008"/>
                      </a:lnTo>
                      <a:lnTo>
                        <a:pt x="7399" y="6384"/>
                      </a:lnTo>
                      <a:cubicBezTo>
                        <a:pt x="7399" y="5829"/>
                        <a:pt x="7214" y="5090"/>
                        <a:pt x="7214" y="4350"/>
                      </a:cubicBezTo>
                      <a:cubicBezTo>
                        <a:pt x="7029" y="3795"/>
                        <a:pt x="6844" y="3240"/>
                        <a:pt x="6659" y="2685"/>
                      </a:cubicBezTo>
                      <a:cubicBezTo>
                        <a:pt x="6289" y="1945"/>
                        <a:pt x="5919" y="1391"/>
                        <a:pt x="5179" y="1021"/>
                      </a:cubicBezTo>
                      <a:cubicBezTo>
                        <a:pt x="4809" y="836"/>
                        <a:pt x="4440" y="651"/>
                        <a:pt x="3885" y="466"/>
                      </a:cubicBezTo>
                      <a:cubicBezTo>
                        <a:pt x="3700" y="281"/>
                        <a:pt x="3330" y="96"/>
                        <a:pt x="2960" y="96"/>
                      </a:cubicBezTo>
                      <a:cubicBezTo>
                        <a:pt x="2767" y="31"/>
                        <a:pt x="2568" y="1"/>
                        <a:pt x="236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6" name="Google Shape;1066;p39"/>
                <p:cNvSpPr/>
                <p:nvPr/>
              </p:nvSpPr>
              <p:spPr>
                <a:xfrm>
                  <a:off x="1204475" y="241850"/>
                  <a:ext cx="3803000" cy="192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20" h="76864" extrusionOk="0">
                      <a:moveTo>
                        <a:pt x="10182" y="1"/>
                      </a:moveTo>
                      <a:cubicBezTo>
                        <a:pt x="8086" y="1"/>
                        <a:pt x="6007" y="547"/>
                        <a:pt x="4070" y="1516"/>
                      </a:cubicBezTo>
                      <a:cubicBezTo>
                        <a:pt x="3330" y="1885"/>
                        <a:pt x="2775" y="2440"/>
                        <a:pt x="2220" y="3180"/>
                      </a:cubicBezTo>
                      <a:cubicBezTo>
                        <a:pt x="1850" y="3735"/>
                        <a:pt x="1665" y="4105"/>
                        <a:pt x="1480" y="4660"/>
                      </a:cubicBezTo>
                      <a:cubicBezTo>
                        <a:pt x="1296" y="5769"/>
                        <a:pt x="1111" y="6694"/>
                        <a:pt x="1111" y="7804"/>
                      </a:cubicBezTo>
                      <a:cubicBezTo>
                        <a:pt x="926" y="10023"/>
                        <a:pt x="741" y="12428"/>
                        <a:pt x="556" y="14462"/>
                      </a:cubicBezTo>
                      <a:cubicBezTo>
                        <a:pt x="556" y="15572"/>
                        <a:pt x="556" y="16682"/>
                        <a:pt x="371" y="17791"/>
                      </a:cubicBezTo>
                      <a:cubicBezTo>
                        <a:pt x="186" y="18716"/>
                        <a:pt x="371" y="19826"/>
                        <a:pt x="371" y="20751"/>
                      </a:cubicBezTo>
                      <a:lnTo>
                        <a:pt x="371" y="27409"/>
                      </a:lnTo>
                      <a:lnTo>
                        <a:pt x="371" y="40170"/>
                      </a:lnTo>
                      <a:lnTo>
                        <a:pt x="371" y="46644"/>
                      </a:lnTo>
                      <a:lnTo>
                        <a:pt x="371" y="52747"/>
                      </a:lnTo>
                      <a:cubicBezTo>
                        <a:pt x="371" y="54597"/>
                        <a:pt x="1" y="57186"/>
                        <a:pt x="1" y="59405"/>
                      </a:cubicBezTo>
                      <a:cubicBezTo>
                        <a:pt x="186" y="61625"/>
                        <a:pt x="1" y="63289"/>
                        <a:pt x="186" y="65324"/>
                      </a:cubicBezTo>
                      <a:lnTo>
                        <a:pt x="186" y="68838"/>
                      </a:lnTo>
                      <a:lnTo>
                        <a:pt x="186" y="71982"/>
                      </a:lnTo>
                      <a:lnTo>
                        <a:pt x="186" y="73092"/>
                      </a:lnTo>
                      <a:cubicBezTo>
                        <a:pt x="186" y="73647"/>
                        <a:pt x="371" y="74017"/>
                        <a:pt x="371" y="74386"/>
                      </a:cubicBezTo>
                      <a:cubicBezTo>
                        <a:pt x="556" y="74756"/>
                        <a:pt x="741" y="75126"/>
                        <a:pt x="926" y="75311"/>
                      </a:cubicBezTo>
                      <a:cubicBezTo>
                        <a:pt x="1111" y="75681"/>
                        <a:pt x="1480" y="76051"/>
                        <a:pt x="1850" y="76421"/>
                      </a:cubicBezTo>
                      <a:cubicBezTo>
                        <a:pt x="2392" y="76692"/>
                        <a:pt x="2834" y="76863"/>
                        <a:pt x="3323" y="76863"/>
                      </a:cubicBezTo>
                      <a:cubicBezTo>
                        <a:pt x="3502" y="76863"/>
                        <a:pt x="3687" y="76840"/>
                        <a:pt x="3885" y="76791"/>
                      </a:cubicBezTo>
                      <a:cubicBezTo>
                        <a:pt x="6104" y="76421"/>
                        <a:pt x="6659" y="73462"/>
                        <a:pt x="4625" y="72537"/>
                      </a:cubicBezTo>
                      <a:cubicBezTo>
                        <a:pt x="4625" y="71057"/>
                        <a:pt x="4625" y="69393"/>
                        <a:pt x="4625" y="67913"/>
                      </a:cubicBezTo>
                      <a:cubicBezTo>
                        <a:pt x="4625" y="65879"/>
                        <a:pt x="4440" y="63844"/>
                        <a:pt x="4440" y="61810"/>
                      </a:cubicBezTo>
                      <a:cubicBezTo>
                        <a:pt x="4440" y="59775"/>
                        <a:pt x="4440" y="57556"/>
                        <a:pt x="4440" y="55521"/>
                      </a:cubicBezTo>
                      <a:lnTo>
                        <a:pt x="4440" y="49233"/>
                      </a:lnTo>
                      <a:lnTo>
                        <a:pt x="4440" y="36656"/>
                      </a:lnTo>
                      <a:lnTo>
                        <a:pt x="4440" y="23340"/>
                      </a:lnTo>
                      <a:lnTo>
                        <a:pt x="4440" y="19086"/>
                      </a:lnTo>
                      <a:cubicBezTo>
                        <a:pt x="4440" y="17791"/>
                        <a:pt x="4625" y="16312"/>
                        <a:pt x="4625" y="14832"/>
                      </a:cubicBezTo>
                      <a:cubicBezTo>
                        <a:pt x="4810" y="13537"/>
                        <a:pt x="4810" y="11873"/>
                        <a:pt x="4995" y="10393"/>
                      </a:cubicBezTo>
                      <a:cubicBezTo>
                        <a:pt x="4995" y="9653"/>
                        <a:pt x="4995" y="8914"/>
                        <a:pt x="5179" y="8174"/>
                      </a:cubicBezTo>
                      <a:cubicBezTo>
                        <a:pt x="5364" y="7434"/>
                        <a:pt x="5179" y="7064"/>
                        <a:pt x="5364" y="6509"/>
                      </a:cubicBezTo>
                      <a:cubicBezTo>
                        <a:pt x="5364" y="6324"/>
                        <a:pt x="5364" y="5954"/>
                        <a:pt x="5549" y="5769"/>
                      </a:cubicBezTo>
                      <a:cubicBezTo>
                        <a:pt x="5549" y="5584"/>
                        <a:pt x="5734" y="5400"/>
                        <a:pt x="5919" y="5400"/>
                      </a:cubicBezTo>
                      <a:cubicBezTo>
                        <a:pt x="6104" y="5215"/>
                        <a:pt x="6289" y="5030"/>
                        <a:pt x="6474" y="4845"/>
                      </a:cubicBezTo>
                      <a:cubicBezTo>
                        <a:pt x="7029" y="4845"/>
                        <a:pt x="7399" y="4660"/>
                        <a:pt x="7954" y="4660"/>
                      </a:cubicBezTo>
                      <a:lnTo>
                        <a:pt x="13872" y="4660"/>
                      </a:lnTo>
                      <a:cubicBezTo>
                        <a:pt x="14427" y="4660"/>
                        <a:pt x="14797" y="4845"/>
                        <a:pt x="15167" y="5030"/>
                      </a:cubicBezTo>
                      <a:cubicBezTo>
                        <a:pt x="15907" y="5030"/>
                        <a:pt x="16646" y="5215"/>
                        <a:pt x="17386" y="5215"/>
                      </a:cubicBezTo>
                      <a:lnTo>
                        <a:pt x="20900" y="5584"/>
                      </a:lnTo>
                      <a:cubicBezTo>
                        <a:pt x="22935" y="5584"/>
                        <a:pt x="24969" y="5769"/>
                        <a:pt x="27189" y="5769"/>
                      </a:cubicBezTo>
                      <a:lnTo>
                        <a:pt x="39396" y="5769"/>
                      </a:lnTo>
                      <a:cubicBezTo>
                        <a:pt x="40074" y="5708"/>
                        <a:pt x="40793" y="5687"/>
                        <a:pt x="41533" y="5687"/>
                      </a:cubicBezTo>
                      <a:cubicBezTo>
                        <a:pt x="43012" y="5687"/>
                        <a:pt x="44574" y="5769"/>
                        <a:pt x="46054" y="5769"/>
                      </a:cubicBezTo>
                      <a:lnTo>
                        <a:pt x="53082" y="5769"/>
                      </a:lnTo>
                      <a:lnTo>
                        <a:pt x="59370" y="5400"/>
                      </a:lnTo>
                      <a:lnTo>
                        <a:pt x="66029" y="5400"/>
                      </a:lnTo>
                      <a:cubicBezTo>
                        <a:pt x="70467" y="5400"/>
                        <a:pt x="74721" y="5400"/>
                        <a:pt x="79160" y="5215"/>
                      </a:cubicBezTo>
                      <a:lnTo>
                        <a:pt x="85448" y="5215"/>
                      </a:lnTo>
                      <a:cubicBezTo>
                        <a:pt x="87853" y="5215"/>
                        <a:pt x="89887" y="5030"/>
                        <a:pt x="92107" y="5030"/>
                      </a:cubicBezTo>
                      <a:lnTo>
                        <a:pt x="100799" y="5030"/>
                      </a:lnTo>
                      <a:lnTo>
                        <a:pt x="103944" y="4845"/>
                      </a:lnTo>
                      <a:lnTo>
                        <a:pt x="110602" y="4845"/>
                      </a:lnTo>
                      <a:cubicBezTo>
                        <a:pt x="111958" y="4845"/>
                        <a:pt x="113314" y="4927"/>
                        <a:pt x="114671" y="4927"/>
                      </a:cubicBezTo>
                      <a:cubicBezTo>
                        <a:pt x="115349" y="4927"/>
                        <a:pt x="116027" y="4906"/>
                        <a:pt x="116705" y="4845"/>
                      </a:cubicBezTo>
                      <a:cubicBezTo>
                        <a:pt x="117355" y="4791"/>
                        <a:pt x="117989" y="4768"/>
                        <a:pt x="118612" y="4768"/>
                      </a:cubicBezTo>
                      <a:cubicBezTo>
                        <a:pt x="120116" y="4768"/>
                        <a:pt x="121555" y="4899"/>
                        <a:pt x="122994" y="5030"/>
                      </a:cubicBezTo>
                      <a:cubicBezTo>
                        <a:pt x="124103" y="5030"/>
                        <a:pt x="125028" y="5215"/>
                        <a:pt x="126138" y="5215"/>
                      </a:cubicBezTo>
                      <a:cubicBezTo>
                        <a:pt x="126508" y="5276"/>
                        <a:pt x="126898" y="5297"/>
                        <a:pt x="127289" y="5297"/>
                      </a:cubicBezTo>
                      <a:cubicBezTo>
                        <a:pt x="128069" y="5297"/>
                        <a:pt x="128850" y="5215"/>
                        <a:pt x="129467" y="5215"/>
                      </a:cubicBezTo>
                      <a:lnTo>
                        <a:pt x="148887" y="5215"/>
                      </a:lnTo>
                      <a:cubicBezTo>
                        <a:pt x="149020" y="5239"/>
                        <a:pt x="149149" y="5250"/>
                        <a:pt x="149275" y="5250"/>
                      </a:cubicBezTo>
                      <a:cubicBezTo>
                        <a:pt x="151078" y="5250"/>
                        <a:pt x="152119" y="2886"/>
                        <a:pt x="150736" y="1331"/>
                      </a:cubicBezTo>
                      <a:cubicBezTo>
                        <a:pt x="150366" y="961"/>
                        <a:pt x="149812" y="776"/>
                        <a:pt x="149257" y="776"/>
                      </a:cubicBezTo>
                      <a:cubicBezTo>
                        <a:pt x="148794" y="683"/>
                        <a:pt x="148332" y="637"/>
                        <a:pt x="147870" y="637"/>
                      </a:cubicBezTo>
                      <a:cubicBezTo>
                        <a:pt x="147407" y="637"/>
                        <a:pt x="146945" y="683"/>
                        <a:pt x="146482" y="776"/>
                      </a:cubicBezTo>
                      <a:lnTo>
                        <a:pt x="126323" y="776"/>
                      </a:lnTo>
                      <a:cubicBezTo>
                        <a:pt x="124288" y="776"/>
                        <a:pt x="122254" y="406"/>
                        <a:pt x="120219" y="406"/>
                      </a:cubicBezTo>
                      <a:lnTo>
                        <a:pt x="108382" y="406"/>
                      </a:lnTo>
                      <a:lnTo>
                        <a:pt x="107458" y="36"/>
                      </a:lnTo>
                      <a:lnTo>
                        <a:pt x="104129" y="36"/>
                      </a:lnTo>
                      <a:lnTo>
                        <a:pt x="100984" y="221"/>
                      </a:lnTo>
                      <a:lnTo>
                        <a:pt x="89147" y="221"/>
                      </a:lnTo>
                      <a:cubicBezTo>
                        <a:pt x="84709" y="591"/>
                        <a:pt x="80455" y="591"/>
                        <a:pt x="76016" y="776"/>
                      </a:cubicBezTo>
                      <a:lnTo>
                        <a:pt x="62884" y="776"/>
                      </a:lnTo>
                      <a:cubicBezTo>
                        <a:pt x="60665" y="776"/>
                        <a:pt x="58630" y="961"/>
                        <a:pt x="56411" y="961"/>
                      </a:cubicBezTo>
                      <a:cubicBezTo>
                        <a:pt x="54377" y="1146"/>
                        <a:pt x="52157" y="1146"/>
                        <a:pt x="49938" y="1146"/>
                      </a:cubicBezTo>
                      <a:cubicBezTo>
                        <a:pt x="45314" y="1146"/>
                        <a:pt x="40875" y="1146"/>
                        <a:pt x="36251" y="1331"/>
                      </a:cubicBezTo>
                      <a:cubicBezTo>
                        <a:pt x="34402" y="1331"/>
                        <a:pt x="32552" y="1516"/>
                        <a:pt x="30518" y="1516"/>
                      </a:cubicBezTo>
                      <a:cubicBezTo>
                        <a:pt x="28668" y="1516"/>
                        <a:pt x="26264" y="1331"/>
                        <a:pt x="24045" y="1331"/>
                      </a:cubicBezTo>
                      <a:cubicBezTo>
                        <a:pt x="21825" y="1146"/>
                        <a:pt x="19606" y="961"/>
                        <a:pt x="17201" y="776"/>
                      </a:cubicBezTo>
                      <a:lnTo>
                        <a:pt x="15907" y="406"/>
                      </a:lnTo>
                      <a:cubicBezTo>
                        <a:pt x="15352" y="406"/>
                        <a:pt x="14612" y="221"/>
                        <a:pt x="14057" y="221"/>
                      </a:cubicBezTo>
                      <a:cubicBezTo>
                        <a:pt x="12947" y="36"/>
                        <a:pt x="12023" y="36"/>
                        <a:pt x="11098" y="36"/>
                      </a:cubicBezTo>
                      <a:cubicBezTo>
                        <a:pt x="10793" y="12"/>
                        <a:pt x="10487" y="1"/>
                        <a:pt x="1018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7" name="Google Shape;1067;p39"/>
                <p:cNvSpPr/>
                <p:nvPr/>
              </p:nvSpPr>
              <p:spPr>
                <a:xfrm>
                  <a:off x="4774050" y="238125"/>
                  <a:ext cx="1502750" cy="13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10" h="5384" extrusionOk="0">
                      <a:moveTo>
                        <a:pt x="48643" y="0"/>
                      </a:moveTo>
                      <a:cubicBezTo>
                        <a:pt x="46423" y="0"/>
                        <a:pt x="44204" y="185"/>
                        <a:pt x="41984" y="185"/>
                      </a:cubicBezTo>
                      <a:cubicBezTo>
                        <a:pt x="39580" y="277"/>
                        <a:pt x="37176" y="324"/>
                        <a:pt x="34771" y="324"/>
                      </a:cubicBezTo>
                      <a:cubicBezTo>
                        <a:pt x="32367" y="324"/>
                        <a:pt x="29963" y="277"/>
                        <a:pt x="27558" y="185"/>
                      </a:cubicBezTo>
                      <a:lnTo>
                        <a:pt x="21270" y="185"/>
                      </a:lnTo>
                      <a:cubicBezTo>
                        <a:pt x="19235" y="185"/>
                        <a:pt x="17201" y="370"/>
                        <a:pt x="15166" y="555"/>
                      </a:cubicBezTo>
                      <a:cubicBezTo>
                        <a:pt x="13132" y="555"/>
                        <a:pt x="10543" y="740"/>
                        <a:pt x="8323" y="740"/>
                      </a:cubicBezTo>
                      <a:lnTo>
                        <a:pt x="2590" y="740"/>
                      </a:lnTo>
                      <a:cubicBezTo>
                        <a:pt x="2495" y="726"/>
                        <a:pt x="2400" y="720"/>
                        <a:pt x="2305" y="720"/>
                      </a:cubicBezTo>
                      <a:cubicBezTo>
                        <a:pt x="1112" y="720"/>
                        <a:pt x="0" y="1773"/>
                        <a:pt x="0" y="3144"/>
                      </a:cubicBezTo>
                      <a:cubicBezTo>
                        <a:pt x="0" y="4343"/>
                        <a:pt x="1111" y="5384"/>
                        <a:pt x="2304" y="5384"/>
                      </a:cubicBezTo>
                      <a:cubicBezTo>
                        <a:pt x="2399" y="5384"/>
                        <a:pt x="2494" y="5377"/>
                        <a:pt x="2590" y="5364"/>
                      </a:cubicBezTo>
                      <a:lnTo>
                        <a:pt x="9618" y="5364"/>
                      </a:lnTo>
                      <a:cubicBezTo>
                        <a:pt x="12022" y="5364"/>
                        <a:pt x="14612" y="5179"/>
                        <a:pt x="17016" y="4994"/>
                      </a:cubicBezTo>
                      <a:cubicBezTo>
                        <a:pt x="19420" y="4994"/>
                        <a:pt x="22010" y="4809"/>
                        <a:pt x="24414" y="4809"/>
                      </a:cubicBezTo>
                      <a:lnTo>
                        <a:pt x="32182" y="4809"/>
                      </a:lnTo>
                      <a:cubicBezTo>
                        <a:pt x="35696" y="4809"/>
                        <a:pt x="39210" y="4809"/>
                        <a:pt x="42539" y="4624"/>
                      </a:cubicBezTo>
                      <a:lnTo>
                        <a:pt x="51417" y="4624"/>
                      </a:lnTo>
                      <a:cubicBezTo>
                        <a:pt x="51972" y="4624"/>
                        <a:pt x="52527" y="4809"/>
                        <a:pt x="53081" y="4809"/>
                      </a:cubicBezTo>
                      <a:lnTo>
                        <a:pt x="57335" y="4809"/>
                      </a:lnTo>
                      <a:cubicBezTo>
                        <a:pt x="57890" y="4809"/>
                        <a:pt x="58260" y="4809"/>
                        <a:pt x="58630" y="4624"/>
                      </a:cubicBezTo>
                      <a:cubicBezTo>
                        <a:pt x="59370" y="4439"/>
                        <a:pt x="59740" y="3884"/>
                        <a:pt x="59925" y="3329"/>
                      </a:cubicBezTo>
                      <a:cubicBezTo>
                        <a:pt x="60110" y="2589"/>
                        <a:pt x="60110" y="2034"/>
                        <a:pt x="59740" y="1480"/>
                      </a:cubicBezTo>
                      <a:cubicBezTo>
                        <a:pt x="59370" y="925"/>
                        <a:pt x="58630" y="555"/>
                        <a:pt x="58075" y="555"/>
                      </a:cubicBezTo>
                      <a:cubicBezTo>
                        <a:pt x="57150" y="370"/>
                        <a:pt x="56041" y="370"/>
                        <a:pt x="55116" y="370"/>
                      </a:cubicBezTo>
                      <a:lnTo>
                        <a:pt x="52897" y="370"/>
                      </a:lnTo>
                      <a:cubicBezTo>
                        <a:pt x="52342" y="370"/>
                        <a:pt x="51787" y="185"/>
                        <a:pt x="510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68" name="Google Shape;1068;p39"/>
              <p:cNvGrpSpPr/>
              <p:nvPr/>
            </p:nvGrpSpPr>
            <p:grpSpPr>
              <a:xfrm>
                <a:off x="3450109" y="3358984"/>
                <a:ext cx="643703" cy="654777"/>
                <a:chOff x="1195225" y="238125"/>
                <a:chExt cx="5104700" cy="5192525"/>
              </a:xfrm>
            </p:grpSpPr>
            <p:sp>
              <p:nvSpPr>
                <p:cNvPr id="1069" name="Google Shape;1069;p39"/>
                <p:cNvSpPr/>
                <p:nvPr/>
              </p:nvSpPr>
              <p:spPr>
                <a:xfrm>
                  <a:off x="1227600" y="3641225"/>
                  <a:ext cx="1567500" cy="17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00" h="71577" extrusionOk="0">
                      <a:moveTo>
                        <a:pt x="2590" y="0"/>
                      </a:moveTo>
                      <a:cubicBezTo>
                        <a:pt x="1295" y="0"/>
                        <a:pt x="371" y="1110"/>
                        <a:pt x="371" y="2405"/>
                      </a:cubicBezTo>
                      <a:lnTo>
                        <a:pt x="1" y="2405"/>
                      </a:lnTo>
                      <a:lnTo>
                        <a:pt x="1" y="9618"/>
                      </a:lnTo>
                      <a:cubicBezTo>
                        <a:pt x="1" y="12022"/>
                        <a:pt x="1" y="14242"/>
                        <a:pt x="186" y="16461"/>
                      </a:cubicBezTo>
                      <a:cubicBezTo>
                        <a:pt x="371" y="18495"/>
                        <a:pt x="371" y="20900"/>
                        <a:pt x="371" y="23119"/>
                      </a:cubicBezTo>
                      <a:lnTo>
                        <a:pt x="371" y="29962"/>
                      </a:lnTo>
                      <a:cubicBezTo>
                        <a:pt x="371" y="34586"/>
                        <a:pt x="555" y="39210"/>
                        <a:pt x="555" y="43649"/>
                      </a:cubicBezTo>
                      <a:lnTo>
                        <a:pt x="555" y="56595"/>
                      </a:lnTo>
                      <a:lnTo>
                        <a:pt x="555" y="62514"/>
                      </a:lnTo>
                      <a:cubicBezTo>
                        <a:pt x="555" y="63624"/>
                        <a:pt x="740" y="64733"/>
                        <a:pt x="1110" y="65843"/>
                      </a:cubicBezTo>
                      <a:cubicBezTo>
                        <a:pt x="1295" y="67138"/>
                        <a:pt x="2220" y="68432"/>
                        <a:pt x="3330" y="69542"/>
                      </a:cubicBezTo>
                      <a:cubicBezTo>
                        <a:pt x="4624" y="70467"/>
                        <a:pt x="6104" y="71022"/>
                        <a:pt x="7769" y="71207"/>
                      </a:cubicBezTo>
                      <a:cubicBezTo>
                        <a:pt x="9063" y="71392"/>
                        <a:pt x="10358" y="71576"/>
                        <a:pt x="11468" y="71576"/>
                      </a:cubicBezTo>
                      <a:lnTo>
                        <a:pt x="25154" y="71576"/>
                      </a:lnTo>
                      <a:cubicBezTo>
                        <a:pt x="27373" y="71576"/>
                        <a:pt x="29593" y="71392"/>
                        <a:pt x="31627" y="71392"/>
                      </a:cubicBezTo>
                      <a:lnTo>
                        <a:pt x="44759" y="71392"/>
                      </a:lnTo>
                      <a:cubicBezTo>
                        <a:pt x="46238" y="71392"/>
                        <a:pt x="47348" y="71022"/>
                        <a:pt x="48828" y="70837"/>
                      </a:cubicBezTo>
                      <a:cubicBezTo>
                        <a:pt x="50122" y="70837"/>
                        <a:pt x="51232" y="70652"/>
                        <a:pt x="52527" y="70467"/>
                      </a:cubicBezTo>
                      <a:cubicBezTo>
                        <a:pt x="53821" y="70467"/>
                        <a:pt x="55301" y="70097"/>
                        <a:pt x="56596" y="69912"/>
                      </a:cubicBezTo>
                      <a:lnTo>
                        <a:pt x="59740" y="69357"/>
                      </a:lnTo>
                      <a:lnTo>
                        <a:pt x="60850" y="69357"/>
                      </a:lnTo>
                      <a:cubicBezTo>
                        <a:pt x="61035" y="69357"/>
                        <a:pt x="61404" y="69172"/>
                        <a:pt x="61589" y="69172"/>
                      </a:cubicBezTo>
                      <a:cubicBezTo>
                        <a:pt x="62144" y="68802"/>
                        <a:pt x="62514" y="68247"/>
                        <a:pt x="62699" y="67693"/>
                      </a:cubicBezTo>
                      <a:cubicBezTo>
                        <a:pt x="62699" y="67138"/>
                        <a:pt x="62699" y="66583"/>
                        <a:pt x="62329" y="66028"/>
                      </a:cubicBezTo>
                      <a:cubicBezTo>
                        <a:pt x="62329" y="65658"/>
                        <a:pt x="61959" y="65288"/>
                        <a:pt x="61589" y="65103"/>
                      </a:cubicBezTo>
                      <a:lnTo>
                        <a:pt x="59555" y="65288"/>
                      </a:lnTo>
                      <a:lnTo>
                        <a:pt x="59000" y="65288"/>
                      </a:lnTo>
                      <a:cubicBezTo>
                        <a:pt x="58630" y="65288"/>
                        <a:pt x="58260" y="65288"/>
                        <a:pt x="57890" y="65473"/>
                      </a:cubicBezTo>
                      <a:lnTo>
                        <a:pt x="55486" y="65473"/>
                      </a:lnTo>
                      <a:lnTo>
                        <a:pt x="52712" y="65843"/>
                      </a:lnTo>
                      <a:cubicBezTo>
                        <a:pt x="50677" y="66028"/>
                        <a:pt x="48828" y="66213"/>
                        <a:pt x="46978" y="66398"/>
                      </a:cubicBezTo>
                      <a:cubicBezTo>
                        <a:pt x="46054" y="66583"/>
                        <a:pt x="44944" y="66583"/>
                        <a:pt x="43834" y="66583"/>
                      </a:cubicBezTo>
                      <a:cubicBezTo>
                        <a:pt x="43526" y="66644"/>
                        <a:pt x="43197" y="66665"/>
                        <a:pt x="42855" y="66665"/>
                      </a:cubicBezTo>
                      <a:cubicBezTo>
                        <a:pt x="42170" y="66665"/>
                        <a:pt x="41430" y="66583"/>
                        <a:pt x="40690" y="66583"/>
                      </a:cubicBezTo>
                      <a:cubicBezTo>
                        <a:pt x="36436" y="66583"/>
                        <a:pt x="31997" y="66583"/>
                        <a:pt x="27558" y="66768"/>
                      </a:cubicBezTo>
                      <a:lnTo>
                        <a:pt x="18126" y="66768"/>
                      </a:lnTo>
                      <a:cubicBezTo>
                        <a:pt x="16900" y="66844"/>
                        <a:pt x="15643" y="66889"/>
                        <a:pt x="14367" y="66889"/>
                      </a:cubicBezTo>
                      <a:cubicBezTo>
                        <a:pt x="12562" y="66889"/>
                        <a:pt x="10720" y="66799"/>
                        <a:pt x="8878" y="66583"/>
                      </a:cubicBezTo>
                      <a:cubicBezTo>
                        <a:pt x="8138" y="66583"/>
                        <a:pt x="7399" y="66398"/>
                        <a:pt x="6844" y="66028"/>
                      </a:cubicBezTo>
                      <a:lnTo>
                        <a:pt x="6289" y="65843"/>
                      </a:lnTo>
                      <a:lnTo>
                        <a:pt x="6104" y="65658"/>
                      </a:lnTo>
                      <a:cubicBezTo>
                        <a:pt x="5919" y="65473"/>
                        <a:pt x="5734" y="65103"/>
                        <a:pt x="5734" y="64918"/>
                      </a:cubicBezTo>
                      <a:cubicBezTo>
                        <a:pt x="5549" y="64363"/>
                        <a:pt x="5549" y="63993"/>
                        <a:pt x="5549" y="63439"/>
                      </a:cubicBezTo>
                      <a:cubicBezTo>
                        <a:pt x="5364" y="61589"/>
                        <a:pt x="5364" y="59925"/>
                        <a:pt x="5364" y="58075"/>
                      </a:cubicBezTo>
                      <a:cubicBezTo>
                        <a:pt x="5179" y="56226"/>
                        <a:pt x="5364" y="54006"/>
                        <a:pt x="5364" y="51787"/>
                      </a:cubicBezTo>
                      <a:lnTo>
                        <a:pt x="5364" y="45313"/>
                      </a:lnTo>
                      <a:lnTo>
                        <a:pt x="5364" y="38285"/>
                      </a:lnTo>
                      <a:lnTo>
                        <a:pt x="5364" y="31442"/>
                      </a:lnTo>
                      <a:lnTo>
                        <a:pt x="5364" y="24599"/>
                      </a:lnTo>
                      <a:cubicBezTo>
                        <a:pt x="5364" y="19975"/>
                        <a:pt x="4994" y="15721"/>
                        <a:pt x="4994" y="11097"/>
                      </a:cubicBezTo>
                      <a:lnTo>
                        <a:pt x="4994" y="2405"/>
                      </a:lnTo>
                      <a:cubicBezTo>
                        <a:pt x="4994" y="1110"/>
                        <a:pt x="3885" y="0"/>
                        <a:pt x="259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0" name="Google Shape;1070;p39"/>
                <p:cNvSpPr/>
                <p:nvPr/>
              </p:nvSpPr>
              <p:spPr>
                <a:xfrm>
                  <a:off x="1195225" y="238125"/>
                  <a:ext cx="5104700" cy="27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88" h="108795" extrusionOk="0">
                      <a:moveTo>
                        <a:pt x="19421" y="0"/>
                      </a:moveTo>
                      <a:cubicBezTo>
                        <a:pt x="17386" y="0"/>
                        <a:pt x="15352" y="0"/>
                        <a:pt x="13317" y="185"/>
                      </a:cubicBezTo>
                      <a:cubicBezTo>
                        <a:pt x="12023" y="185"/>
                        <a:pt x="10913" y="185"/>
                        <a:pt x="9803" y="370"/>
                      </a:cubicBezTo>
                      <a:cubicBezTo>
                        <a:pt x="8509" y="370"/>
                        <a:pt x="7214" y="740"/>
                        <a:pt x="5919" y="925"/>
                      </a:cubicBezTo>
                      <a:cubicBezTo>
                        <a:pt x="4440" y="1110"/>
                        <a:pt x="2960" y="1850"/>
                        <a:pt x="2035" y="2959"/>
                      </a:cubicBezTo>
                      <a:cubicBezTo>
                        <a:pt x="1111" y="4069"/>
                        <a:pt x="556" y="5549"/>
                        <a:pt x="371" y="7028"/>
                      </a:cubicBezTo>
                      <a:cubicBezTo>
                        <a:pt x="186" y="9248"/>
                        <a:pt x="1" y="11652"/>
                        <a:pt x="1" y="14056"/>
                      </a:cubicBezTo>
                      <a:lnTo>
                        <a:pt x="1" y="21084"/>
                      </a:lnTo>
                      <a:cubicBezTo>
                        <a:pt x="1" y="23304"/>
                        <a:pt x="1" y="25708"/>
                        <a:pt x="1" y="28113"/>
                      </a:cubicBezTo>
                      <a:cubicBezTo>
                        <a:pt x="186" y="30517"/>
                        <a:pt x="186" y="32736"/>
                        <a:pt x="186" y="35141"/>
                      </a:cubicBezTo>
                      <a:lnTo>
                        <a:pt x="186" y="42169"/>
                      </a:lnTo>
                      <a:lnTo>
                        <a:pt x="186" y="49012"/>
                      </a:lnTo>
                      <a:lnTo>
                        <a:pt x="186" y="55855"/>
                      </a:lnTo>
                      <a:lnTo>
                        <a:pt x="186" y="63438"/>
                      </a:lnTo>
                      <a:lnTo>
                        <a:pt x="186" y="70282"/>
                      </a:lnTo>
                      <a:lnTo>
                        <a:pt x="186" y="77310"/>
                      </a:lnTo>
                      <a:cubicBezTo>
                        <a:pt x="186" y="79529"/>
                        <a:pt x="371" y="81933"/>
                        <a:pt x="556" y="84153"/>
                      </a:cubicBezTo>
                      <a:cubicBezTo>
                        <a:pt x="556" y="86002"/>
                        <a:pt x="741" y="87852"/>
                        <a:pt x="926" y="89517"/>
                      </a:cubicBezTo>
                      <a:cubicBezTo>
                        <a:pt x="926" y="91366"/>
                        <a:pt x="926" y="93216"/>
                        <a:pt x="926" y="95065"/>
                      </a:cubicBezTo>
                      <a:cubicBezTo>
                        <a:pt x="926" y="98949"/>
                        <a:pt x="1111" y="102833"/>
                        <a:pt x="1296" y="106532"/>
                      </a:cubicBezTo>
                      <a:cubicBezTo>
                        <a:pt x="1296" y="107272"/>
                        <a:pt x="1481" y="107827"/>
                        <a:pt x="1850" y="108197"/>
                      </a:cubicBezTo>
                      <a:cubicBezTo>
                        <a:pt x="2319" y="108607"/>
                        <a:pt x="2881" y="108794"/>
                        <a:pt x="3429" y="108794"/>
                      </a:cubicBezTo>
                      <a:cubicBezTo>
                        <a:pt x="4612" y="108794"/>
                        <a:pt x="5734" y="107922"/>
                        <a:pt x="5734" y="106532"/>
                      </a:cubicBezTo>
                      <a:cubicBezTo>
                        <a:pt x="5549" y="104313"/>
                        <a:pt x="5549" y="101723"/>
                        <a:pt x="5549" y="99319"/>
                      </a:cubicBezTo>
                      <a:cubicBezTo>
                        <a:pt x="5365" y="96915"/>
                        <a:pt x="5549" y="94880"/>
                        <a:pt x="5365" y="92661"/>
                      </a:cubicBezTo>
                      <a:cubicBezTo>
                        <a:pt x="5180" y="90626"/>
                        <a:pt x="5365" y="88222"/>
                        <a:pt x="5180" y="86002"/>
                      </a:cubicBezTo>
                      <a:cubicBezTo>
                        <a:pt x="4810" y="83783"/>
                        <a:pt x="4810" y="81564"/>
                        <a:pt x="4810" y="79344"/>
                      </a:cubicBezTo>
                      <a:cubicBezTo>
                        <a:pt x="4440" y="74720"/>
                        <a:pt x="4440" y="70097"/>
                        <a:pt x="4625" y="65473"/>
                      </a:cubicBezTo>
                      <a:cubicBezTo>
                        <a:pt x="4625" y="60849"/>
                        <a:pt x="4625" y="56040"/>
                        <a:pt x="4625" y="51417"/>
                      </a:cubicBezTo>
                      <a:cubicBezTo>
                        <a:pt x="4625" y="46793"/>
                        <a:pt x="4810" y="42354"/>
                        <a:pt x="4810" y="37730"/>
                      </a:cubicBezTo>
                      <a:lnTo>
                        <a:pt x="4810" y="30332"/>
                      </a:lnTo>
                      <a:cubicBezTo>
                        <a:pt x="4810" y="27928"/>
                        <a:pt x="4625" y="25708"/>
                        <a:pt x="4625" y="23304"/>
                      </a:cubicBezTo>
                      <a:cubicBezTo>
                        <a:pt x="4440" y="20715"/>
                        <a:pt x="4440" y="17940"/>
                        <a:pt x="4440" y="15166"/>
                      </a:cubicBezTo>
                      <a:cubicBezTo>
                        <a:pt x="4440" y="12392"/>
                        <a:pt x="4440" y="10172"/>
                        <a:pt x="4810" y="7768"/>
                      </a:cubicBezTo>
                      <a:cubicBezTo>
                        <a:pt x="4810" y="7213"/>
                        <a:pt x="4995" y="6843"/>
                        <a:pt x="5180" y="6288"/>
                      </a:cubicBezTo>
                      <a:cubicBezTo>
                        <a:pt x="5180" y="6103"/>
                        <a:pt x="5365" y="6103"/>
                        <a:pt x="5365" y="5918"/>
                      </a:cubicBezTo>
                      <a:lnTo>
                        <a:pt x="5734" y="5918"/>
                      </a:lnTo>
                      <a:cubicBezTo>
                        <a:pt x="6844" y="5364"/>
                        <a:pt x="8139" y="5179"/>
                        <a:pt x="9433" y="4994"/>
                      </a:cubicBezTo>
                      <a:cubicBezTo>
                        <a:pt x="11653" y="4809"/>
                        <a:pt x="14057" y="4809"/>
                        <a:pt x="16277" y="4624"/>
                      </a:cubicBezTo>
                      <a:lnTo>
                        <a:pt x="23490" y="4624"/>
                      </a:lnTo>
                      <a:cubicBezTo>
                        <a:pt x="25524" y="4624"/>
                        <a:pt x="27744" y="4809"/>
                        <a:pt x="29963" y="4994"/>
                      </a:cubicBezTo>
                      <a:cubicBezTo>
                        <a:pt x="31073" y="4994"/>
                        <a:pt x="32183" y="4994"/>
                        <a:pt x="33477" y="5179"/>
                      </a:cubicBezTo>
                      <a:lnTo>
                        <a:pt x="36991" y="5364"/>
                      </a:lnTo>
                      <a:cubicBezTo>
                        <a:pt x="41430" y="5549"/>
                        <a:pt x="46054" y="5549"/>
                        <a:pt x="50493" y="5549"/>
                      </a:cubicBezTo>
                      <a:lnTo>
                        <a:pt x="71207" y="5549"/>
                      </a:lnTo>
                      <a:lnTo>
                        <a:pt x="72132" y="5733"/>
                      </a:lnTo>
                      <a:lnTo>
                        <a:pt x="72317" y="5918"/>
                      </a:lnTo>
                      <a:lnTo>
                        <a:pt x="72687" y="6103"/>
                      </a:lnTo>
                      <a:cubicBezTo>
                        <a:pt x="72687" y="6288"/>
                        <a:pt x="72687" y="6658"/>
                        <a:pt x="72687" y="6843"/>
                      </a:cubicBezTo>
                      <a:cubicBezTo>
                        <a:pt x="72502" y="7398"/>
                        <a:pt x="72317" y="7768"/>
                        <a:pt x="72132" y="8138"/>
                      </a:cubicBezTo>
                      <a:cubicBezTo>
                        <a:pt x="71577" y="10172"/>
                        <a:pt x="70283" y="12022"/>
                        <a:pt x="69358" y="13871"/>
                      </a:cubicBezTo>
                      <a:cubicBezTo>
                        <a:pt x="68248" y="15906"/>
                        <a:pt x="67323" y="18125"/>
                        <a:pt x="66583" y="20530"/>
                      </a:cubicBezTo>
                      <a:cubicBezTo>
                        <a:pt x="66029" y="22934"/>
                        <a:pt x="65474" y="25338"/>
                        <a:pt x="65289" y="27928"/>
                      </a:cubicBezTo>
                      <a:cubicBezTo>
                        <a:pt x="65104" y="30147"/>
                        <a:pt x="65104" y="32367"/>
                        <a:pt x="65289" y="34586"/>
                      </a:cubicBezTo>
                      <a:cubicBezTo>
                        <a:pt x="65289" y="36990"/>
                        <a:pt x="65659" y="39395"/>
                        <a:pt x="66399" y="41799"/>
                      </a:cubicBezTo>
                      <a:lnTo>
                        <a:pt x="67138" y="44758"/>
                      </a:lnTo>
                      <a:cubicBezTo>
                        <a:pt x="67323" y="45868"/>
                        <a:pt x="67693" y="46978"/>
                        <a:pt x="68063" y="48087"/>
                      </a:cubicBezTo>
                      <a:cubicBezTo>
                        <a:pt x="68433" y="49197"/>
                        <a:pt x="68988" y="50492"/>
                        <a:pt x="69543" y="51601"/>
                      </a:cubicBezTo>
                      <a:cubicBezTo>
                        <a:pt x="69913" y="52526"/>
                        <a:pt x="70467" y="53451"/>
                        <a:pt x="71022" y="54561"/>
                      </a:cubicBezTo>
                      <a:cubicBezTo>
                        <a:pt x="71577" y="55485"/>
                        <a:pt x="72132" y="56225"/>
                        <a:pt x="72872" y="57150"/>
                      </a:cubicBezTo>
                      <a:cubicBezTo>
                        <a:pt x="73427" y="58075"/>
                        <a:pt x="74351" y="59184"/>
                        <a:pt x="75091" y="60294"/>
                      </a:cubicBezTo>
                      <a:cubicBezTo>
                        <a:pt x="76571" y="61959"/>
                        <a:pt x="78050" y="63623"/>
                        <a:pt x="79715" y="65103"/>
                      </a:cubicBezTo>
                      <a:cubicBezTo>
                        <a:pt x="81565" y="66767"/>
                        <a:pt x="83599" y="68062"/>
                        <a:pt x="85818" y="69172"/>
                      </a:cubicBezTo>
                      <a:cubicBezTo>
                        <a:pt x="87853" y="70282"/>
                        <a:pt x="90257" y="71206"/>
                        <a:pt x="92477" y="71761"/>
                      </a:cubicBezTo>
                      <a:cubicBezTo>
                        <a:pt x="94881" y="72316"/>
                        <a:pt x="97285" y="72501"/>
                        <a:pt x="99875" y="72686"/>
                      </a:cubicBezTo>
                      <a:lnTo>
                        <a:pt x="106718" y="72686"/>
                      </a:lnTo>
                      <a:cubicBezTo>
                        <a:pt x="108013" y="72686"/>
                        <a:pt x="109122" y="72501"/>
                        <a:pt x="110232" y="72316"/>
                      </a:cubicBezTo>
                      <a:cubicBezTo>
                        <a:pt x="111527" y="72316"/>
                        <a:pt x="112821" y="72131"/>
                        <a:pt x="114116" y="71761"/>
                      </a:cubicBezTo>
                      <a:cubicBezTo>
                        <a:pt x="115041" y="71576"/>
                        <a:pt x="116150" y="71391"/>
                        <a:pt x="117260" y="71021"/>
                      </a:cubicBezTo>
                      <a:cubicBezTo>
                        <a:pt x="118370" y="70651"/>
                        <a:pt x="119665" y="70097"/>
                        <a:pt x="120959" y="69542"/>
                      </a:cubicBezTo>
                      <a:cubicBezTo>
                        <a:pt x="121884" y="68987"/>
                        <a:pt x="122994" y="68617"/>
                        <a:pt x="123918" y="67877"/>
                      </a:cubicBezTo>
                      <a:cubicBezTo>
                        <a:pt x="125028" y="67322"/>
                        <a:pt x="126138" y="66398"/>
                        <a:pt x="127063" y="65658"/>
                      </a:cubicBezTo>
                      <a:cubicBezTo>
                        <a:pt x="127987" y="64918"/>
                        <a:pt x="128727" y="64178"/>
                        <a:pt x="129467" y="63253"/>
                      </a:cubicBezTo>
                      <a:cubicBezTo>
                        <a:pt x="130392" y="62514"/>
                        <a:pt x="131132" y="61774"/>
                        <a:pt x="131871" y="61034"/>
                      </a:cubicBezTo>
                      <a:cubicBezTo>
                        <a:pt x="132796" y="59924"/>
                        <a:pt x="133536" y="59000"/>
                        <a:pt x="134276" y="57890"/>
                      </a:cubicBezTo>
                      <a:cubicBezTo>
                        <a:pt x="135016" y="56780"/>
                        <a:pt x="135570" y="55855"/>
                        <a:pt x="136125" y="54931"/>
                      </a:cubicBezTo>
                      <a:cubicBezTo>
                        <a:pt x="136680" y="54006"/>
                        <a:pt x="137235" y="52896"/>
                        <a:pt x="137605" y="51971"/>
                      </a:cubicBezTo>
                      <a:cubicBezTo>
                        <a:pt x="138160" y="50677"/>
                        <a:pt x="138715" y="49567"/>
                        <a:pt x="139084" y="48272"/>
                      </a:cubicBezTo>
                      <a:cubicBezTo>
                        <a:pt x="139824" y="46053"/>
                        <a:pt x="140564" y="43833"/>
                        <a:pt x="141119" y="41614"/>
                      </a:cubicBezTo>
                      <a:cubicBezTo>
                        <a:pt x="141674" y="39210"/>
                        <a:pt x="141859" y="36990"/>
                        <a:pt x="142044" y="34586"/>
                      </a:cubicBezTo>
                      <a:cubicBezTo>
                        <a:pt x="142229" y="32367"/>
                        <a:pt x="142229" y="30147"/>
                        <a:pt x="142044" y="27928"/>
                      </a:cubicBezTo>
                      <a:cubicBezTo>
                        <a:pt x="142044" y="26633"/>
                        <a:pt x="141859" y="25523"/>
                        <a:pt x="141489" y="24229"/>
                      </a:cubicBezTo>
                      <a:cubicBezTo>
                        <a:pt x="141304" y="23119"/>
                        <a:pt x="141119" y="22009"/>
                        <a:pt x="140749" y="20900"/>
                      </a:cubicBezTo>
                      <a:cubicBezTo>
                        <a:pt x="140564" y="19975"/>
                        <a:pt x="140194" y="18865"/>
                        <a:pt x="140009" y="17755"/>
                      </a:cubicBezTo>
                      <a:cubicBezTo>
                        <a:pt x="139639" y="16646"/>
                        <a:pt x="139269" y="15536"/>
                        <a:pt x="138715" y="14426"/>
                      </a:cubicBezTo>
                      <a:cubicBezTo>
                        <a:pt x="137975" y="12392"/>
                        <a:pt x="136865" y="10357"/>
                        <a:pt x="136125" y="8323"/>
                      </a:cubicBezTo>
                      <a:cubicBezTo>
                        <a:pt x="135755" y="7953"/>
                        <a:pt x="135570" y="7398"/>
                        <a:pt x="135570" y="7028"/>
                      </a:cubicBezTo>
                      <a:lnTo>
                        <a:pt x="135570" y="6843"/>
                      </a:lnTo>
                      <a:lnTo>
                        <a:pt x="135570" y="6658"/>
                      </a:lnTo>
                      <a:cubicBezTo>
                        <a:pt x="135940" y="6473"/>
                        <a:pt x="136495" y="6288"/>
                        <a:pt x="136865" y="6288"/>
                      </a:cubicBezTo>
                      <a:cubicBezTo>
                        <a:pt x="138160" y="6103"/>
                        <a:pt x="139454" y="6103"/>
                        <a:pt x="140749" y="5918"/>
                      </a:cubicBezTo>
                      <a:cubicBezTo>
                        <a:pt x="141859" y="5918"/>
                        <a:pt x="143708" y="5549"/>
                        <a:pt x="145373" y="5179"/>
                      </a:cubicBezTo>
                      <a:lnTo>
                        <a:pt x="147592" y="5179"/>
                      </a:lnTo>
                      <a:cubicBezTo>
                        <a:pt x="148517" y="5179"/>
                        <a:pt x="149257" y="5179"/>
                        <a:pt x="150182" y="5364"/>
                      </a:cubicBezTo>
                      <a:cubicBezTo>
                        <a:pt x="151476" y="5549"/>
                        <a:pt x="152586" y="5549"/>
                        <a:pt x="153696" y="5733"/>
                      </a:cubicBezTo>
                      <a:lnTo>
                        <a:pt x="157210" y="5733"/>
                      </a:lnTo>
                      <a:lnTo>
                        <a:pt x="160539" y="5918"/>
                      </a:lnTo>
                      <a:lnTo>
                        <a:pt x="167382" y="6103"/>
                      </a:lnTo>
                      <a:cubicBezTo>
                        <a:pt x="169601" y="6103"/>
                        <a:pt x="172006" y="6288"/>
                        <a:pt x="174410" y="6473"/>
                      </a:cubicBezTo>
                      <a:lnTo>
                        <a:pt x="180329" y="7028"/>
                      </a:lnTo>
                      <a:cubicBezTo>
                        <a:pt x="182363" y="7213"/>
                        <a:pt x="184583" y="7398"/>
                        <a:pt x="186617" y="7398"/>
                      </a:cubicBezTo>
                      <a:lnTo>
                        <a:pt x="189576" y="7398"/>
                      </a:lnTo>
                      <a:cubicBezTo>
                        <a:pt x="190686" y="7398"/>
                        <a:pt x="191611" y="7398"/>
                        <a:pt x="192720" y="7213"/>
                      </a:cubicBezTo>
                      <a:cubicBezTo>
                        <a:pt x="193804" y="6996"/>
                        <a:pt x="194887" y="6907"/>
                        <a:pt x="195971" y="6907"/>
                      </a:cubicBezTo>
                      <a:cubicBezTo>
                        <a:pt x="196737" y="6907"/>
                        <a:pt x="197503" y="6952"/>
                        <a:pt x="198269" y="7028"/>
                      </a:cubicBezTo>
                      <a:cubicBezTo>
                        <a:pt x="198639" y="7028"/>
                        <a:pt x="199194" y="7028"/>
                        <a:pt x="199564" y="7213"/>
                      </a:cubicBezTo>
                      <a:cubicBezTo>
                        <a:pt x="199749" y="8323"/>
                        <a:pt x="199749" y="9433"/>
                        <a:pt x="199564" y="10542"/>
                      </a:cubicBezTo>
                      <a:cubicBezTo>
                        <a:pt x="199564" y="11652"/>
                        <a:pt x="199564" y="12947"/>
                        <a:pt x="199564" y="14056"/>
                      </a:cubicBezTo>
                      <a:cubicBezTo>
                        <a:pt x="199379" y="16276"/>
                        <a:pt x="199194" y="18680"/>
                        <a:pt x="199009" y="20900"/>
                      </a:cubicBezTo>
                      <a:cubicBezTo>
                        <a:pt x="198824" y="25523"/>
                        <a:pt x="198824" y="30332"/>
                        <a:pt x="198824" y="34956"/>
                      </a:cubicBezTo>
                      <a:lnTo>
                        <a:pt x="198824" y="43649"/>
                      </a:lnTo>
                      <a:cubicBezTo>
                        <a:pt x="198824" y="45221"/>
                        <a:pt x="199980" y="46007"/>
                        <a:pt x="201136" y="46007"/>
                      </a:cubicBezTo>
                      <a:cubicBezTo>
                        <a:pt x="202292" y="46007"/>
                        <a:pt x="203448" y="45221"/>
                        <a:pt x="203448" y="43649"/>
                      </a:cubicBezTo>
                      <a:lnTo>
                        <a:pt x="203448" y="29407"/>
                      </a:lnTo>
                      <a:lnTo>
                        <a:pt x="203448" y="22379"/>
                      </a:lnTo>
                      <a:cubicBezTo>
                        <a:pt x="203448" y="19975"/>
                        <a:pt x="203817" y="17755"/>
                        <a:pt x="203817" y="15351"/>
                      </a:cubicBezTo>
                      <a:cubicBezTo>
                        <a:pt x="204002" y="13132"/>
                        <a:pt x="204187" y="10727"/>
                        <a:pt x="204187" y="8508"/>
                      </a:cubicBezTo>
                      <a:cubicBezTo>
                        <a:pt x="204187" y="7583"/>
                        <a:pt x="204187" y="6658"/>
                        <a:pt x="204002" y="5918"/>
                      </a:cubicBezTo>
                      <a:cubicBezTo>
                        <a:pt x="204002" y="5733"/>
                        <a:pt x="204002" y="5549"/>
                        <a:pt x="204002" y="5364"/>
                      </a:cubicBezTo>
                      <a:lnTo>
                        <a:pt x="203633" y="4624"/>
                      </a:lnTo>
                      <a:cubicBezTo>
                        <a:pt x="203448" y="4254"/>
                        <a:pt x="203263" y="4069"/>
                        <a:pt x="203078" y="3699"/>
                      </a:cubicBezTo>
                      <a:cubicBezTo>
                        <a:pt x="202523" y="3329"/>
                        <a:pt x="201968" y="3144"/>
                        <a:pt x="201413" y="2959"/>
                      </a:cubicBezTo>
                      <a:cubicBezTo>
                        <a:pt x="200303" y="2589"/>
                        <a:pt x="199194" y="2404"/>
                        <a:pt x="197899" y="2219"/>
                      </a:cubicBezTo>
                      <a:lnTo>
                        <a:pt x="194940" y="2219"/>
                      </a:lnTo>
                      <a:lnTo>
                        <a:pt x="191611" y="2589"/>
                      </a:lnTo>
                      <a:lnTo>
                        <a:pt x="184583" y="2589"/>
                      </a:lnTo>
                      <a:cubicBezTo>
                        <a:pt x="182363" y="2589"/>
                        <a:pt x="180144" y="2219"/>
                        <a:pt x="177924" y="2034"/>
                      </a:cubicBezTo>
                      <a:lnTo>
                        <a:pt x="174040" y="2034"/>
                      </a:lnTo>
                      <a:cubicBezTo>
                        <a:pt x="172931" y="2034"/>
                        <a:pt x="171821" y="1850"/>
                        <a:pt x="170896" y="1850"/>
                      </a:cubicBezTo>
                      <a:cubicBezTo>
                        <a:pt x="168677" y="1665"/>
                        <a:pt x="166272" y="1665"/>
                        <a:pt x="164053" y="1480"/>
                      </a:cubicBezTo>
                      <a:cubicBezTo>
                        <a:pt x="161649" y="1480"/>
                        <a:pt x="159429" y="1295"/>
                        <a:pt x="157025" y="1295"/>
                      </a:cubicBezTo>
                      <a:lnTo>
                        <a:pt x="153696" y="1295"/>
                      </a:lnTo>
                      <a:cubicBezTo>
                        <a:pt x="152586" y="1295"/>
                        <a:pt x="151291" y="925"/>
                        <a:pt x="150182" y="740"/>
                      </a:cubicBezTo>
                      <a:cubicBezTo>
                        <a:pt x="148887" y="555"/>
                        <a:pt x="147777" y="555"/>
                        <a:pt x="146667" y="555"/>
                      </a:cubicBezTo>
                      <a:cubicBezTo>
                        <a:pt x="145743" y="555"/>
                        <a:pt x="144818" y="740"/>
                        <a:pt x="143893" y="925"/>
                      </a:cubicBezTo>
                      <a:cubicBezTo>
                        <a:pt x="142968" y="1110"/>
                        <a:pt x="141859" y="1295"/>
                        <a:pt x="140749" y="1480"/>
                      </a:cubicBezTo>
                      <a:lnTo>
                        <a:pt x="138715" y="1665"/>
                      </a:lnTo>
                      <a:cubicBezTo>
                        <a:pt x="137790" y="1665"/>
                        <a:pt x="136865" y="1665"/>
                        <a:pt x="135940" y="1850"/>
                      </a:cubicBezTo>
                      <a:cubicBezTo>
                        <a:pt x="135385" y="2034"/>
                        <a:pt x="135016" y="2034"/>
                        <a:pt x="134646" y="2219"/>
                      </a:cubicBezTo>
                      <a:cubicBezTo>
                        <a:pt x="133906" y="2404"/>
                        <a:pt x="132981" y="2774"/>
                        <a:pt x="132426" y="3329"/>
                      </a:cubicBezTo>
                      <a:cubicBezTo>
                        <a:pt x="131316" y="4439"/>
                        <a:pt x="130762" y="5918"/>
                        <a:pt x="130947" y="7213"/>
                      </a:cubicBezTo>
                      <a:cubicBezTo>
                        <a:pt x="131316" y="9063"/>
                        <a:pt x="131871" y="10912"/>
                        <a:pt x="132796" y="12577"/>
                      </a:cubicBezTo>
                      <a:cubicBezTo>
                        <a:pt x="133536" y="13871"/>
                        <a:pt x="134091" y="15166"/>
                        <a:pt x="134646" y="16461"/>
                      </a:cubicBezTo>
                      <a:cubicBezTo>
                        <a:pt x="135200" y="18125"/>
                        <a:pt x="135755" y="19790"/>
                        <a:pt x="136310" y="21454"/>
                      </a:cubicBezTo>
                      <a:cubicBezTo>
                        <a:pt x="136680" y="23119"/>
                        <a:pt x="137050" y="24968"/>
                        <a:pt x="137420" y="26633"/>
                      </a:cubicBezTo>
                      <a:cubicBezTo>
                        <a:pt x="137605" y="28298"/>
                        <a:pt x="137605" y="29962"/>
                        <a:pt x="137605" y="31627"/>
                      </a:cubicBezTo>
                      <a:cubicBezTo>
                        <a:pt x="137605" y="33291"/>
                        <a:pt x="137605" y="35141"/>
                        <a:pt x="137420" y="36990"/>
                      </a:cubicBezTo>
                      <a:cubicBezTo>
                        <a:pt x="137050" y="39025"/>
                        <a:pt x="136680" y="40874"/>
                        <a:pt x="136125" y="42909"/>
                      </a:cubicBezTo>
                      <a:cubicBezTo>
                        <a:pt x="135385" y="45128"/>
                        <a:pt x="134831" y="47163"/>
                        <a:pt x="133906" y="49382"/>
                      </a:cubicBezTo>
                      <a:cubicBezTo>
                        <a:pt x="133721" y="49937"/>
                        <a:pt x="133351" y="50677"/>
                        <a:pt x="132981" y="51232"/>
                      </a:cubicBezTo>
                      <a:cubicBezTo>
                        <a:pt x="132796" y="51971"/>
                        <a:pt x="132241" y="52711"/>
                        <a:pt x="131871" y="53451"/>
                      </a:cubicBezTo>
                      <a:cubicBezTo>
                        <a:pt x="130947" y="54746"/>
                        <a:pt x="130022" y="56225"/>
                        <a:pt x="129097" y="57520"/>
                      </a:cubicBezTo>
                      <a:cubicBezTo>
                        <a:pt x="128172" y="58445"/>
                        <a:pt x="127433" y="59369"/>
                        <a:pt x="126508" y="60294"/>
                      </a:cubicBezTo>
                      <a:cubicBezTo>
                        <a:pt x="125583" y="61219"/>
                        <a:pt x="124658" y="61959"/>
                        <a:pt x="123733" y="62699"/>
                      </a:cubicBezTo>
                      <a:cubicBezTo>
                        <a:pt x="122809" y="63438"/>
                        <a:pt x="121884" y="64178"/>
                        <a:pt x="120774" y="64733"/>
                      </a:cubicBezTo>
                      <a:cubicBezTo>
                        <a:pt x="119665" y="65288"/>
                        <a:pt x="118740" y="65658"/>
                        <a:pt x="117630" y="66213"/>
                      </a:cubicBezTo>
                      <a:cubicBezTo>
                        <a:pt x="116705" y="66583"/>
                        <a:pt x="115596" y="66952"/>
                        <a:pt x="114486" y="67137"/>
                      </a:cubicBezTo>
                      <a:cubicBezTo>
                        <a:pt x="113376" y="67507"/>
                        <a:pt x="112082" y="67692"/>
                        <a:pt x="111157" y="67877"/>
                      </a:cubicBezTo>
                      <a:cubicBezTo>
                        <a:pt x="110047" y="68062"/>
                        <a:pt x="108567" y="68062"/>
                        <a:pt x="107273" y="68247"/>
                      </a:cubicBezTo>
                      <a:lnTo>
                        <a:pt x="103204" y="68247"/>
                      </a:lnTo>
                      <a:cubicBezTo>
                        <a:pt x="100615" y="68247"/>
                        <a:pt x="98025" y="68247"/>
                        <a:pt x="95436" y="67877"/>
                      </a:cubicBezTo>
                      <a:cubicBezTo>
                        <a:pt x="93771" y="67507"/>
                        <a:pt x="92292" y="67137"/>
                        <a:pt x="90812" y="66583"/>
                      </a:cubicBezTo>
                      <a:cubicBezTo>
                        <a:pt x="88223" y="65288"/>
                        <a:pt x="85818" y="63993"/>
                        <a:pt x="83599" y="62514"/>
                      </a:cubicBezTo>
                      <a:cubicBezTo>
                        <a:pt x="82489" y="61589"/>
                        <a:pt x="81565" y="60849"/>
                        <a:pt x="80825" y="59924"/>
                      </a:cubicBezTo>
                      <a:cubicBezTo>
                        <a:pt x="79715" y="58815"/>
                        <a:pt x="78975" y="57890"/>
                        <a:pt x="78050" y="56780"/>
                      </a:cubicBezTo>
                      <a:cubicBezTo>
                        <a:pt x="77126" y="55485"/>
                        <a:pt x="76201" y="54191"/>
                        <a:pt x="75276" y="52711"/>
                      </a:cubicBezTo>
                      <a:cubicBezTo>
                        <a:pt x="74721" y="52156"/>
                        <a:pt x="74351" y="51417"/>
                        <a:pt x="73982" y="50677"/>
                      </a:cubicBezTo>
                      <a:cubicBezTo>
                        <a:pt x="73797" y="50122"/>
                        <a:pt x="73427" y="49567"/>
                        <a:pt x="73242" y="49012"/>
                      </a:cubicBezTo>
                      <a:cubicBezTo>
                        <a:pt x="72317" y="46978"/>
                        <a:pt x="71762" y="44943"/>
                        <a:pt x="71207" y="42724"/>
                      </a:cubicBezTo>
                      <a:cubicBezTo>
                        <a:pt x="70652" y="40689"/>
                        <a:pt x="70283" y="38840"/>
                        <a:pt x="69913" y="36620"/>
                      </a:cubicBezTo>
                      <a:cubicBezTo>
                        <a:pt x="69543" y="33291"/>
                        <a:pt x="69543" y="29962"/>
                        <a:pt x="69913" y="26633"/>
                      </a:cubicBezTo>
                      <a:cubicBezTo>
                        <a:pt x="70098" y="25153"/>
                        <a:pt x="70467" y="23674"/>
                        <a:pt x="70837" y="22194"/>
                      </a:cubicBezTo>
                      <a:cubicBezTo>
                        <a:pt x="71207" y="20715"/>
                        <a:pt x="71577" y="19420"/>
                        <a:pt x="72132" y="17940"/>
                      </a:cubicBezTo>
                      <a:cubicBezTo>
                        <a:pt x="73057" y="16091"/>
                        <a:pt x="74351" y="14241"/>
                        <a:pt x="75276" y="12207"/>
                      </a:cubicBezTo>
                      <a:cubicBezTo>
                        <a:pt x="75461" y="11837"/>
                        <a:pt x="75831" y="11282"/>
                        <a:pt x="76016" y="10727"/>
                      </a:cubicBezTo>
                      <a:cubicBezTo>
                        <a:pt x="76386" y="9987"/>
                        <a:pt x="76756" y="9063"/>
                        <a:pt x="76941" y="8323"/>
                      </a:cubicBezTo>
                      <a:cubicBezTo>
                        <a:pt x="77126" y="7583"/>
                        <a:pt x="77126" y="6843"/>
                        <a:pt x="77126" y="5918"/>
                      </a:cubicBezTo>
                      <a:cubicBezTo>
                        <a:pt x="76941" y="5179"/>
                        <a:pt x="76756" y="4439"/>
                        <a:pt x="76201" y="3699"/>
                      </a:cubicBezTo>
                      <a:cubicBezTo>
                        <a:pt x="75831" y="2959"/>
                        <a:pt x="75091" y="2404"/>
                        <a:pt x="74351" y="1850"/>
                      </a:cubicBezTo>
                      <a:cubicBezTo>
                        <a:pt x="73797" y="1665"/>
                        <a:pt x="73427" y="1480"/>
                        <a:pt x="72872" y="1295"/>
                      </a:cubicBezTo>
                      <a:lnTo>
                        <a:pt x="72317" y="1110"/>
                      </a:lnTo>
                      <a:cubicBezTo>
                        <a:pt x="71762" y="1110"/>
                        <a:pt x="71022" y="925"/>
                        <a:pt x="70283" y="925"/>
                      </a:cubicBezTo>
                      <a:lnTo>
                        <a:pt x="40875" y="925"/>
                      </a:lnTo>
                      <a:cubicBezTo>
                        <a:pt x="38656" y="925"/>
                        <a:pt x="36251" y="740"/>
                        <a:pt x="34032" y="740"/>
                      </a:cubicBezTo>
                      <a:lnTo>
                        <a:pt x="30518" y="370"/>
                      </a:lnTo>
                      <a:lnTo>
                        <a:pt x="27374" y="185"/>
                      </a:lnTo>
                      <a:cubicBezTo>
                        <a:pt x="24969" y="185"/>
                        <a:pt x="22750" y="0"/>
                        <a:pt x="203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1" name="Google Shape;1071;p39"/>
                <p:cNvSpPr/>
                <p:nvPr/>
              </p:nvSpPr>
              <p:spPr>
                <a:xfrm>
                  <a:off x="4593725" y="1256500"/>
                  <a:ext cx="1687700" cy="407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08" h="162897" extrusionOk="0">
                      <a:moveTo>
                        <a:pt x="65196" y="1"/>
                      </a:moveTo>
                      <a:cubicBezTo>
                        <a:pt x="64040" y="1"/>
                        <a:pt x="62884" y="787"/>
                        <a:pt x="62884" y="2359"/>
                      </a:cubicBezTo>
                      <a:cubicBezTo>
                        <a:pt x="62884" y="6613"/>
                        <a:pt x="62884" y="10866"/>
                        <a:pt x="62884" y="14935"/>
                      </a:cubicBezTo>
                      <a:lnTo>
                        <a:pt x="62884" y="22148"/>
                      </a:lnTo>
                      <a:lnTo>
                        <a:pt x="62884" y="28807"/>
                      </a:lnTo>
                      <a:lnTo>
                        <a:pt x="62884" y="30841"/>
                      </a:lnTo>
                      <a:lnTo>
                        <a:pt x="62329" y="30471"/>
                      </a:lnTo>
                      <a:cubicBezTo>
                        <a:pt x="61404" y="29916"/>
                        <a:pt x="60479" y="29362"/>
                        <a:pt x="59555" y="28992"/>
                      </a:cubicBezTo>
                      <a:cubicBezTo>
                        <a:pt x="58445" y="28437"/>
                        <a:pt x="57335" y="27882"/>
                        <a:pt x="56041" y="27512"/>
                      </a:cubicBezTo>
                      <a:cubicBezTo>
                        <a:pt x="54931" y="27327"/>
                        <a:pt x="53821" y="26957"/>
                        <a:pt x="52711" y="26772"/>
                      </a:cubicBezTo>
                      <a:cubicBezTo>
                        <a:pt x="51602" y="26587"/>
                        <a:pt x="50492" y="26402"/>
                        <a:pt x="49382" y="26217"/>
                      </a:cubicBezTo>
                      <a:cubicBezTo>
                        <a:pt x="48458" y="26032"/>
                        <a:pt x="46793" y="26032"/>
                        <a:pt x="45498" y="25848"/>
                      </a:cubicBezTo>
                      <a:cubicBezTo>
                        <a:pt x="44759" y="25786"/>
                        <a:pt x="43998" y="25765"/>
                        <a:pt x="43231" y="25765"/>
                      </a:cubicBezTo>
                      <a:cubicBezTo>
                        <a:pt x="41697" y="25765"/>
                        <a:pt x="40135" y="25848"/>
                        <a:pt x="38655" y="25848"/>
                      </a:cubicBezTo>
                      <a:lnTo>
                        <a:pt x="35141" y="25848"/>
                      </a:lnTo>
                      <a:cubicBezTo>
                        <a:pt x="33846" y="25848"/>
                        <a:pt x="32552" y="26032"/>
                        <a:pt x="31257" y="26217"/>
                      </a:cubicBezTo>
                      <a:cubicBezTo>
                        <a:pt x="30147" y="26402"/>
                        <a:pt x="28853" y="26772"/>
                        <a:pt x="27743" y="27142"/>
                      </a:cubicBezTo>
                      <a:cubicBezTo>
                        <a:pt x="26818" y="27327"/>
                        <a:pt x="25709" y="27697"/>
                        <a:pt x="24784" y="28067"/>
                      </a:cubicBezTo>
                      <a:cubicBezTo>
                        <a:pt x="23674" y="28437"/>
                        <a:pt x="22194" y="29177"/>
                        <a:pt x="20900" y="29732"/>
                      </a:cubicBezTo>
                      <a:cubicBezTo>
                        <a:pt x="19975" y="30286"/>
                        <a:pt x="18865" y="30656"/>
                        <a:pt x="17941" y="31396"/>
                      </a:cubicBezTo>
                      <a:cubicBezTo>
                        <a:pt x="15721" y="32691"/>
                        <a:pt x="13687" y="34170"/>
                        <a:pt x="11837" y="35835"/>
                      </a:cubicBezTo>
                      <a:cubicBezTo>
                        <a:pt x="8138" y="39349"/>
                        <a:pt x="5179" y="43418"/>
                        <a:pt x="3329" y="48227"/>
                      </a:cubicBezTo>
                      <a:cubicBezTo>
                        <a:pt x="2405" y="50261"/>
                        <a:pt x="1665" y="52481"/>
                        <a:pt x="1110" y="54700"/>
                      </a:cubicBezTo>
                      <a:cubicBezTo>
                        <a:pt x="555" y="57104"/>
                        <a:pt x="185" y="59694"/>
                        <a:pt x="185" y="62098"/>
                      </a:cubicBezTo>
                      <a:cubicBezTo>
                        <a:pt x="0" y="64502"/>
                        <a:pt x="0" y="67092"/>
                        <a:pt x="185" y="69496"/>
                      </a:cubicBezTo>
                      <a:cubicBezTo>
                        <a:pt x="370" y="71900"/>
                        <a:pt x="925" y="74490"/>
                        <a:pt x="1665" y="76894"/>
                      </a:cubicBezTo>
                      <a:cubicBezTo>
                        <a:pt x="2220" y="79114"/>
                        <a:pt x="3144" y="81333"/>
                        <a:pt x="4254" y="83552"/>
                      </a:cubicBezTo>
                      <a:cubicBezTo>
                        <a:pt x="4809" y="84477"/>
                        <a:pt x="5364" y="85402"/>
                        <a:pt x="6104" y="86512"/>
                      </a:cubicBezTo>
                      <a:cubicBezTo>
                        <a:pt x="6659" y="87436"/>
                        <a:pt x="7398" y="88361"/>
                        <a:pt x="8323" y="89286"/>
                      </a:cubicBezTo>
                      <a:cubicBezTo>
                        <a:pt x="9803" y="90950"/>
                        <a:pt x="11467" y="92430"/>
                        <a:pt x="13317" y="93910"/>
                      </a:cubicBezTo>
                      <a:cubicBezTo>
                        <a:pt x="14242" y="94649"/>
                        <a:pt x="15351" y="95389"/>
                        <a:pt x="16461" y="95944"/>
                      </a:cubicBezTo>
                      <a:cubicBezTo>
                        <a:pt x="17386" y="96499"/>
                        <a:pt x="18495" y="97054"/>
                        <a:pt x="19420" y="97424"/>
                      </a:cubicBezTo>
                      <a:cubicBezTo>
                        <a:pt x="20530" y="97979"/>
                        <a:pt x="21825" y="98349"/>
                        <a:pt x="22934" y="98903"/>
                      </a:cubicBezTo>
                      <a:cubicBezTo>
                        <a:pt x="24044" y="99273"/>
                        <a:pt x="24969" y="99458"/>
                        <a:pt x="26078" y="99828"/>
                      </a:cubicBezTo>
                      <a:cubicBezTo>
                        <a:pt x="28483" y="100383"/>
                        <a:pt x="30887" y="100938"/>
                        <a:pt x="33292" y="101123"/>
                      </a:cubicBezTo>
                      <a:cubicBezTo>
                        <a:pt x="35511" y="101308"/>
                        <a:pt x="37730" y="101493"/>
                        <a:pt x="40135" y="101493"/>
                      </a:cubicBezTo>
                      <a:cubicBezTo>
                        <a:pt x="41244" y="101493"/>
                        <a:pt x="42354" y="101308"/>
                        <a:pt x="43464" y="101308"/>
                      </a:cubicBezTo>
                      <a:cubicBezTo>
                        <a:pt x="44759" y="101308"/>
                        <a:pt x="46053" y="100938"/>
                        <a:pt x="47348" y="100753"/>
                      </a:cubicBezTo>
                      <a:cubicBezTo>
                        <a:pt x="49567" y="100383"/>
                        <a:pt x="51787" y="99828"/>
                        <a:pt x="53821" y="98903"/>
                      </a:cubicBezTo>
                      <a:cubicBezTo>
                        <a:pt x="56041" y="98164"/>
                        <a:pt x="58075" y="97054"/>
                        <a:pt x="60110" y="95759"/>
                      </a:cubicBezTo>
                      <a:cubicBezTo>
                        <a:pt x="61034" y="95019"/>
                        <a:pt x="62144" y="94095"/>
                        <a:pt x="63069" y="93355"/>
                      </a:cubicBezTo>
                      <a:lnTo>
                        <a:pt x="63069" y="96129"/>
                      </a:lnTo>
                      <a:cubicBezTo>
                        <a:pt x="63069" y="98349"/>
                        <a:pt x="62884" y="100568"/>
                        <a:pt x="62699" y="102787"/>
                      </a:cubicBezTo>
                      <a:cubicBezTo>
                        <a:pt x="62699" y="105007"/>
                        <a:pt x="62514" y="107226"/>
                        <a:pt x="62514" y="109631"/>
                      </a:cubicBezTo>
                      <a:cubicBezTo>
                        <a:pt x="62329" y="111850"/>
                        <a:pt x="62514" y="114439"/>
                        <a:pt x="62514" y="117029"/>
                      </a:cubicBezTo>
                      <a:lnTo>
                        <a:pt x="62514" y="130900"/>
                      </a:lnTo>
                      <a:cubicBezTo>
                        <a:pt x="62514" y="133119"/>
                        <a:pt x="62514" y="135709"/>
                        <a:pt x="62514" y="137928"/>
                      </a:cubicBezTo>
                      <a:cubicBezTo>
                        <a:pt x="62699" y="140332"/>
                        <a:pt x="62514" y="142552"/>
                        <a:pt x="62514" y="144956"/>
                      </a:cubicBezTo>
                      <a:lnTo>
                        <a:pt x="62514" y="152909"/>
                      </a:lnTo>
                      <a:lnTo>
                        <a:pt x="62514" y="156608"/>
                      </a:lnTo>
                      <a:lnTo>
                        <a:pt x="62514" y="160677"/>
                      </a:lnTo>
                      <a:cubicBezTo>
                        <a:pt x="62514" y="161232"/>
                        <a:pt x="62884" y="161787"/>
                        <a:pt x="63254" y="162342"/>
                      </a:cubicBezTo>
                      <a:cubicBezTo>
                        <a:pt x="63624" y="162712"/>
                        <a:pt x="64178" y="162897"/>
                        <a:pt x="64918" y="162897"/>
                      </a:cubicBezTo>
                      <a:cubicBezTo>
                        <a:pt x="66028" y="162897"/>
                        <a:pt x="67138" y="161972"/>
                        <a:pt x="67138" y="160677"/>
                      </a:cubicBezTo>
                      <a:lnTo>
                        <a:pt x="67138" y="157348"/>
                      </a:lnTo>
                      <a:lnTo>
                        <a:pt x="67138" y="154204"/>
                      </a:lnTo>
                      <a:lnTo>
                        <a:pt x="67138" y="147731"/>
                      </a:lnTo>
                      <a:cubicBezTo>
                        <a:pt x="67138" y="143107"/>
                        <a:pt x="67138" y="138483"/>
                        <a:pt x="66953" y="134044"/>
                      </a:cubicBezTo>
                      <a:cubicBezTo>
                        <a:pt x="66768" y="129420"/>
                        <a:pt x="66768" y="124797"/>
                        <a:pt x="66768" y="119988"/>
                      </a:cubicBezTo>
                      <a:cubicBezTo>
                        <a:pt x="66768" y="115179"/>
                        <a:pt x="66768" y="110555"/>
                        <a:pt x="66953" y="105932"/>
                      </a:cubicBezTo>
                      <a:cubicBezTo>
                        <a:pt x="66953" y="103897"/>
                        <a:pt x="67138" y="101678"/>
                        <a:pt x="67323" y="99643"/>
                      </a:cubicBezTo>
                      <a:cubicBezTo>
                        <a:pt x="67323" y="97609"/>
                        <a:pt x="67508" y="95759"/>
                        <a:pt x="67508" y="93725"/>
                      </a:cubicBezTo>
                      <a:lnTo>
                        <a:pt x="67508" y="90950"/>
                      </a:lnTo>
                      <a:cubicBezTo>
                        <a:pt x="67508" y="90211"/>
                        <a:pt x="67508" y="89656"/>
                        <a:pt x="67508" y="89101"/>
                      </a:cubicBezTo>
                      <a:cubicBezTo>
                        <a:pt x="67323" y="88546"/>
                        <a:pt x="67138" y="87806"/>
                        <a:pt x="66583" y="87436"/>
                      </a:cubicBezTo>
                      <a:cubicBezTo>
                        <a:pt x="66183" y="87036"/>
                        <a:pt x="65591" y="86733"/>
                        <a:pt x="65014" y="86733"/>
                      </a:cubicBezTo>
                      <a:cubicBezTo>
                        <a:pt x="64791" y="86733"/>
                        <a:pt x="64570" y="86778"/>
                        <a:pt x="64363" y="86882"/>
                      </a:cubicBezTo>
                      <a:cubicBezTo>
                        <a:pt x="63809" y="87066"/>
                        <a:pt x="63254" y="87251"/>
                        <a:pt x="62699" y="87806"/>
                      </a:cubicBezTo>
                      <a:lnTo>
                        <a:pt x="61774" y="88731"/>
                      </a:lnTo>
                      <a:cubicBezTo>
                        <a:pt x="61034" y="89286"/>
                        <a:pt x="60294" y="90026"/>
                        <a:pt x="59740" y="90581"/>
                      </a:cubicBezTo>
                      <a:cubicBezTo>
                        <a:pt x="57705" y="92060"/>
                        <a:pt x="55671" y="93170"/>
                        <a:pt x="53451" y="94280"/>
                      </a:cubicBezTo>
                      <a:cubicBezTo>
                        <a:pt x="52157" y="94834"/>
                        <a:pt x="50862" y="95204"/>
                        <a:pt x="49567" y="95574"/>
                      </a:cubicBezTo>
                      <a:cubicBezTo>
                        <a:pt x="48088" y="95944"/>
                        <a:pt x="46608" y="96314"/>
                        <a:pt x="45128" y="96499"/>
                      </a:cubicBezTo>
                      <a:cubicBezTo>
                        <a:pt x="44204" y="96499"/>
                        <a:pt x="43279" y="96684"/>
                        <a:pt x="42354" y="96869"/>
                      </a:cubicBezTo>
                      <a:lnTo>
                        <a:pt x="38840" y="96869"/>
                      </a:lnTo>
                      <a:cubicBezTo>
                        <a:pt x="36621" y="96869"/>
                        <a:pt x="34401" y="96684"/>
                        <a:pt x="32367" y="96499"/>
                      </a:cubicBezTo>
                      <a:cubicBezTo>
                        <a:pt x="28853" y="95944"/>
                        <a:pt x="25524" y="95019"/>
                        <a:pt x="22379" y="93725"/>
                      </a:cubicBezTo>
                      <a:cubicBezTo>
                        <a:pt x="21270" y="93170"/>
                        <a:pt x="20345" y="92800"/>
                        <a:pt x="19235" y="92245"/>
                      </a:cubicBezTo>
                      <a:cubicBezTo>
                        <a:pt x="18310" y="91690"/>
                        <a:pt x="17201" y="90950"/>
                        <a:pt x="16276" y="90211"/>
                      </a:cubicBezTo>
                      <a:cubicBezTo>
                        <a:pt x="14242" y="88731"/>
                        <a:pt x="12392" y="87066"/>
                        <a:pt x="10912" y="85217"/>
                      </a:cubicBezTo>
                      <a:cubicBezTo>
                        <a:pt x="9433" y="83182"/>
                        <a:pt x="8138" y="80963"/>
                        <a:pt x="7213" y="78559"/>
                      </a:cubicBezTo>
                      <a:cubicBezTo>
                        <a:pt x="6843" y="78004"/>
                        <a:pt x="6659" y="77264"/>
                        <a:pt x="6474" y="76524"/>
                      </a:cubicBezTo>
                      <a:cubicBezTo>
                        <a:pt x="6104" y="75969"/>
                        <a:pt x="5919" y="75045"/>
                        <a:pt x="5734" y="74305"/>
                      </a:cubicBezTo>
                      <a:cubicBezTo>
                        <a:pt x="5364" y="72825"/>
                        <a:pt x="4994" y="71346"/>
                        <a:pt x="4809" y="69681"/>
                      </a:cubicBezTo>
                      <a:cubicBezTo>
                        <a:pt x="4809" y="68941"/>
                        <a:pt x="4624" y="68016"/>
                        <a:pt x="4624" y="67277"/>
                      </a:cubicBezTo>
                      <a:cubicBezTo>
                        <a:pt x="4624" y="66352"/>
                        <a:pt x="4624" y="65242"/>
                        <a:pt x="4624" y="64132"/>
                      </a:cubicBezTo>
                      <a:cubicBezTo>
                        <a:pt x="4624" y="62283"/>
                        <a:pt x="4809" y="60618"/>
                        <a:pt x="4994" y="58769"/>
                      </a:cubicBezTo>
                      <a:cubicBezTo>
                        <a:pt x="5179" y="58029"/>
                        <a:pt x="5179" y="57289"/>
                        <a:pt x="5364" y="56734"/>
                      </a:cubicBezTo>
                      <a:cubicBezTo>
                        <a:pt x="5549" y="55995"/>
                        <a:pt x="5919" y="54885"/>
                        <a:pt x="6104" y="53960"/>
                      </a:cubicBezTo>
                      <a:cubicBezTo>
                        <a:pt x="6474" y="52481"/>
                        <a:pt x="7028" y="51001"/>
                        <a:pt x="7583" y="49521"/>
                      </a:cubicBezTo>
                      <a:cubicBezTo>
                        <a:pt x="8138" y="48227"/>
                        <a:pt x="8878" y="46932"/>
                        <a:pt x="9618" y="45822"/>
                      </a:cubicBezTo>
                      <a:cubicBezTo>
                        <a:pt x="10173" y="44713"/>
                        <a:pt x="10912" y="43603"/>
                        <a:pt x="11837" y="42493"/>
                      </a:cubicBezTo>
                      <a:cubicBezTo>
                        <a:pt x="12762" y="41383"/>
                        <a:pt x="13687" y="40459"/>
                        <a:pt x="14611" y="39534"/>
                      </a:cubicBezTo>
                      <a:cubicBezTo>
                        <a:pt x="15536" y="38609"/>
                        <a:pt x="16461" y="37869"/>
                        <a:pt x="17571" y="36945"/>
                      </a:cubicBezTo>
                      <a:cubicBezTo>
                        <a:pt x="22194" y="33615"/>
                        <a:pt x="27373" y="31396"/>
                        <a:pt x="32922" y="30471"/>
                      </a:cubicBezTo>
                      <a:cubicBezTo>
                        <a:pt x="35511" y="30286"/>
                        <a:pt x="38285" y="30286"/>
                        <a:pt x="40875" y="30286"/>
                      </a:cubicBezTo>
                      <a:lnTo>
                        <a:pt x="44759" y="30286"/>
                      </a:lnTo>
                      <a:cubicBezTo>
                        <a:pt x="46053" y="30286"/>
                        <a:pt x="47163" y="30286"/>
                        <a:pt x="48458" y="30471"/>
                      </a:cubicBezTo>
                      <a:cubicBezTo>
                        <a:pt x="49752" y="30656"/>
                        <a:pt x="51232" y="31026"/>
                        <a:pt x="52526" y="31211"/>
                      </a:cubicBezTo>
                      <a:cubicBezTo>
                        <a:pt x="54006" y="31396"/>
                        <a:pt x="55301" y="31951"/>
                        <a:pt x="56595" y="32506"/>
                      </a:cubicBezTo>
                      <a:cubicBezTo>
                        <a:pt x="57520" y="32876"/>
                        <a:pt x="58445" y="33246"/>
                        <a:pt x="59185" y="33615"/>
                      </a:cubicBezTo>
                      <a:lnTo>
                        <a:pt x="61959" y="35280"/>
                      </a:lnTo>
                      <a:cubicBezTo>
                        <a:pt x="62514" y="35650"/>
                        <a:pt x="63069" y="35835"/>
                        <a:pt x="63809" y="36020"/>
                      </a:cubicBezTo>
                      <a:cubicBezTo>
                        <a:pt x="64025" y="36074"/>
                        <a:pt x="64242" y="36096"/>
                        <a:pt x="64454" y="36096"/>
                      </a:cubicBezTo>
                      <a:cubicBezTo>
                        <a:pt x="64966" y="36096"/>
                        <a:pt x="65451" y="35966"/>
                        <a:pt x="65843" y="35835"/>
                      </a:cubicBezTo>
                      <a:cubicBezTo>
                        <a:pt x="66583" y="35280"/>
                        <a:pt x="67138" y="34540"/>
                        <a:pt x="67323" y="33800"/>
                      </a:cubicBezTo>
                      <a:cubicBezTo>
                        <a:pt x="67323" y="33061"/>
                        <a:pt x="67508" y="32506"/>
                        <a:pt x="67508" y="31766"/>
                      </a:cubicBezTo>
                      <a:lnTo>
                        <a:pt x="67508" y="30101"/>
                      </a:lnTo>
                      <a:lnTo>
                        <a:pt x="67508" y="16230"/>
                      </a:lnTo>
                      <a:lnTo>
                        <a:pt x="67508" y="2359"/>
                      </a:lnTo>
                      <a:cubicBezTo>
                        <a:pt x="67508" y="787"/>
                        <a:pt x="66352" y="1"/>
                        <a:pt x="651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2" name="Google Shape;1072;p39"/>
                <p:cNvSpPr/>
                <p:nvPr/>
              </p:nvSpPr>
              <p:spPr>
                <a:xfrm>
                  <a:off x="2587000" y="5239000"/>
                  <a:ext cx="3685175" cy="14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407" h="5816" extrusionOk="0">
                      <a:moveTo>
                        <a:pt x="69590" y="0"/>
                      </a:moveTo>
                      <a:cubicBezTo>
                        <a:pt x="68042" y="0"/>
                        <a:pt x="66521" y="82"/>
                        <a:pt x="64918" y="82"/>
                      </a:cubicBezTo>
                      <a:lnTo>
                        <a:pt x="50492" y="82"/>
                      </a:lnTo>
                      <a:cubicBezTo>
                        <a:pt x="48088" y="82"/>
                        <a:pt x="45683" y="82"/>
                        <a:pt x="43279" y="267"/>
                      </a:cubicBezTo>
                      <a:cubicBezTo>
                        <a:pt x="42478" y="329"/>
                        <a:pt x="41676" y="350"/>
                        <a:pt x="40875" y="350"/>
                      </a:cubicBezTo>
                      <a:cubicBezTo>
                        <a:pt x="39272" y="350"/>
                        <a:pt x="37669" y="267"/>
                        <a:pt x="36066" y="267"/>
                      </a:cubicBezTo>
                      <a:cubicBezTo>
                        <a:pt x="33662" y="267"/>
                        <a:pt x="31442" y="82"/>
                        <a:pt x="29223" y="82"/>
                      </a:cubicBezTo>
                      <a:lnTo>
                        <a:pt x="22195" y="82"/>
                      </a:lnTo>
                      <a:cubicBezTo>
                        <a:pt x="19790" y="82"/>
                        <a:pt x="17571" y="267"/>
                        <a:pt x="15351" y="452"/>
                      </a:cubicBezTo>
                      <a:cubicBezTo>
                        <a:pt x="13132" y="452"/>
                        <a:pt x="11097" y="637"/>
                        <a:pt x="9063" y="822"/>
                      </a:cubicBezTo>
                      <a:lnTo>
                        <a:pt x="5919" y="1192"/>
                      </a:lnTo>
                      <a:lnTo>
                        <a:pt x="3514" y="1192"/>
                      </a:lnTo>
                      <a:cubicBezTo>
                        <a:pt x="3329" y="1285"/>
                        <a:pt x="3145" y="1331"/>
                        <a:pt x="2983" y="1331"/>
                      </a:cubicBezTo>
                      <a:cubicBezTo>
                        <a:pt x="2821" y="1331"/>
                        <a:pt x="2682" y="1285"/>
                        <a:pt x="2590" y="1192"/>
                      </a:cubicBezTo>
                      <a:lnTo>
                        <a:pt x="1665" y="1192"/>
                      </a:lnTo>
                      <a:cubicBezTo>
                        <a:pt x="740" y="1562"/>
                        <a:pt x="185" y="2487"/>
                        <a:pt x="0" y="3412"/>
                      </a:cubicBezTo>
                      <a:cubicBezTo>
                        <a:pt x="0" y="4706"/>
                        <a:pt x="1110" y="5631"/>
                        <a:pt x="2405" y="5631"/>
                      </a:cubicBezTo>
                      <a:cubicBezTo>
                        <a:pt x="4624" y="5631"/>
                        <a:pt x="7028" y="5446"/>
                        <a:pt x="9248" y="5261"/>
                      </a:cubicBezTo>
                      <a:cubicBezTo>
                        <a:pt x="10358" y="5076"/>
                        <a:pt x="11467" y="5076"/>
                        <a:pt x="12577" y="4891"/>
                      </a:cubicBezTo>
                      <a:cubicBezTo>
                        <a:pt x="13687" y="4891"/>
                        <a:pt x="14612" y="4891"/>
                        <a:pt x="15721" y="4706"/>
                      </a:cubicBezTo>
                      <a:cubicBezTo>
                        <a:pt x="17941" y="4706"/>
                        <a:pt x="20160" y="4521"/>
                        <a:pt x="22379" y="4521"/>
                      </a:cubicBezTo>
                      <a:lnTo>
                        <a:pt x="50862" y="4521"/>
                      </a:lnTo>
                      <a:cubicBezTo>
                        <a:pt x="53081" y="4521"/>
                        <a:pt x="55671" y="4521"/>
                        <a:pt x="58075" y="4336"/>
                      </a:cubicBezTo>
                      <a:lnTo>
                        <a:pt x="72131" y="4336"/>
                      </a:lnTo>
                      <a:cubicBezTo>
                        <a:pt x="74536" y="4336"/>
                        <a:pt x="76755" y="4336"/>
                        <a:pt x="79160" y="4521"/>
                      </a:cubicBezTo>
                      <a:cubicBezTo>
                        <a:pt x="81379" y="4706"/>
                        <a:pt x="83783" y="4891"/>
                        <a:pt x="86188" y="4891"/>
                      </a:cubicBezTo>
                      <a:lnTo>
                        <a:pt x="89887" y="4891"/>
                      </a:lnTo>
                      <a:cubicBezTo>
                        <a:pt x="90996" y="4891"/>
                        <a:pt x="92106" y="4891"/>
                        <a:pt x="93216" y="5076"/>
                      </a:cubicBezTo>
                      <a:cubicBezTo>
                        <a:pt x="95620" y="5076"/>
                        <a:pt x="97840" y="5446"/>
                        <a:pt x="100244" y="5446"/>
                      </a:cubicBezTo>
                      <a:lnTo>
                        <a:pt x="107272" y="5631"/>
                      </a:lnTo>
                      <a:cubicBezTo>
                        <a:pt x="109492" y="5631"/>
                        <a:pt x="111896" y="5816"/>
                        <a:pt x="114115" y="5816"/>
                      </a:cubicBezTo>
                      <a:lnTo>
                        <a:pt x="128357" y="5816"/>
                      </a:lnTo>
                      <a:cubicBezTo>
                        <a:pt x="132426" y="5816"/>
                        <a:pt x="136679" y="5261"/>
                        <a:pt x="140933" y="5076"/>
                      </a:cubicBezTo>
                      <a:lnTo>
                        <a:pt x="145187" y="4891"/>
                      </a:lnTo>
                      <a:cubicBezTo>
                        <a:pt x="145742" y="4891"/>
                        <a:pt x="146297" y="4521"/>
                        <a:pt x="146667" y="4151"/>
                      </a:cubicBezTo>
                      <a:cubicBezTo>
                        <a:pt x="147222" y="3782"/>
                        <a:pt x="147407" y="3227"/>
                        <a:pt x="147407" y="2672"/>
                      </a:cubicBezTo>
                      <a:cubicBezTo>
                        <a:pt x="147407" y="1377"/>
                        <a:pt x="146297" y="267"/>
                        <a:pt x="145187" y="267"/>
                      </a:cubicBezTo>
                      <a:lnTo>
                        <a:pt x="134460" y="1192"/>
                      </a:lnTo>
                      <a:cubicBezTo>
                        <a:pt x="132056" y="1192"/>
                        <a:pt x="130021" y="1377"/>
                        <a:pt x="127802" y="1377"/>
                      </a:cubicBezTo>
                      <a:lnTo>
                        <a:pt x="113930" y="1377"/>
                      </a:lnTo>
                      <a:cubicBezTo>
                        <a:pt x="111526" y="1377"/>
                        <a:pt x="109307" y="1192"/>
                        <a:pt x="106902" y="1192"/>
                      </a:cubicBezTo>
                      <a:lnTo>
                        <a:pt x="100059" y="1007"/>
                      </a:lnTo>
                      <a:cubicBezTo>
                        <a:pt x="97655" y="1007"/>
                        <a:pt x="95435" y="822"/>
                        <a:pt x="93031" y="637"/>
                      </a:cubicBezTo>
                      <a:lnTo>
                        <a:pt x="89702" y="452"/>
                      </a:lnTo>
                      <a:lnTo>
                        <a:pt x="86003" y="452"/>
                      </a:lnTo>
                      <a:lnTo>
                        <a:pt x="78790" y="267"/>
                      </a:lnTo>
                      <a:cubicBezTo>
                        <a:pt x="76570" y="267"/>
                        <a:pt x="74166" y="267"/>
                        <a:pt x="71946" y="82"/>
                      </a:cubicBezTo>
                      <a:cubicBezTo>
                        <a:pt x="71145" y="21"/>
                        <a:pt x="70364" y="0"/>
                        <a:pt x="6959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3" name="Google Shape;1073;p39"/>
                <p:cNvSpPr/>
                <p:nvPr/>
              </p:nvSpPr>
              <p:spPr>
                <a:xfrm>
                  <a:off x="1213725" y="2753450"/>
                  <a:ext cx="138750" cy="10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40072" extrusionOk="0">
                      <a:moveTo>
                        <a:pt x="2405" y="1"/>
                      </a:moveTo>
                      <a:cubicBezTo>
                        <a:pt x="1295" y="1"/>
                        <a:pt x="186" y="740"/>
                        <a:pt x="1" y="1850"/>
                      </a:cubicBezTo>
                      <a:lnTo>
                        <a:pt x="1" y="6474"/>
                      </a:lnTo>
                      <a:cubicBezTo>
                        <a:pt x="1" y="8138"/>
                        <a:pt x="371" y="9803"/>
                        <a:pt x="371" y="11468"/>
                      </a:cubicBezTo>
                      <a:cubicBezTo>
                        <a:pt x="556" y="13132"/>
                        <a:pt x="556" y="14797"/>
                        <a:pt x="556" y="16461"/>
                      </a:cubicBezTo>
                      <a:cubicBezTo>
                        <a:pt x="556" y="17941"/>
                        <a:pt x="556" y="19790"/>
                        <a:pt x="556" y="21640"/>
                      </a:cubicBezTo>
                      <a:cubicBezTo>
                        <a:pt x="556" y="23859"/>
                        <a:pt x="556" y="26264"/>
                        <a:pt x="741" y="28483"/>
                      </a:cubicBezTo>
                      <a:cubicBezTo>
                        <a:pt x="741" y="29778"/>
                        <a:pt x="926" y="30887"/>
                        <a:pt x="926" y="31997"/>
                      </a:cubicBezTo>
                      <a:cubicBezTo>
                        <a:pt x="926" y="32737"/>
                        <a:pt x="926" y="33477"/>
                        <a:pt x="926" y="34402"/>
                      </a:cubicBezTo>
                      <a:cubicBezTo>
                        <a:pt x="741" y="34771"/>
                        <a:pt x="741" y="35141"/>
                        <a:pt x="741" y="35511"/>
                      </a:cubicBezTo>
                      <a:cubicBezTo>
                        <a:pt x="741" y="35881"/>
                        <a:pt x="741" y="36066"/>
                        <a:pt x="741" y="36436"/>
                      </a:cubicBezTo>
                      <a:cubicBezTo>
                        <a:pt x="741" y="36991"/>
                        <a:pt x="741" y="37546"/>
                        <a:pt x="741" y="38286"/>
                      </a:cubicBezTo>
                      <a:cubicBezTo>
                        <a:pt x="741" y="38471"/>
                        <a:pt x="741" y="38840"/>
                        <a:pt x="926" y="39210"/>
                      </a:cubicBezTo>
                      <a:cubicBezTo>
                        <a:pt x="1295" y="39580"/>
                        <a:pt x="1850" y="39950"/>
                        <a:pt x="2405" y="39950"/>
                      </a:cubicBezTo>
                      <a:cubicBezTo>
                        <a:pt x="2635" y="40027"/>
                        <a:pt x="2865" y="40072"/>
                        <a:pt x="3095" y="40072"/>
                      </a:cubicBezTo>
                      <a:cubicBezTo>
                        <a:pt x="3420" y="40072"/>
                        <a:pt x="3745" y="39982"/>
                        <a:pt x="4070" y="39765"/>
                      </a:cubicBezTo>
                      <a:cubicBezTo>
                        <a:pt x="4625" y="39580"/>
                        <a:pt x="4994" y="39210"/>
                        <a:pt x="5179" y="38655"/>
                      </a:cubicBezTo>
                      <a:cubicBezTo>
                        <a:pt x="5179" y="38101"/>
                        <a:pt x="5179" y="37361"/>
                        <a:pt x="5179" y="36806"/>
                      </a:cubicBezTo>
                      <a:cubicBezTo>
                        <a:pt x="5179" y="36251"/>
                        <a:pt x="5179" y="35696"/>
                        <a:pt x="5179" y="35326"/>
                      </a:cubicBezTo>
                      <a:cubicBezTo>
                        <a:pt x="5179" y="34956"/>
                        <a:pt x="5364" y="34402"/>
                        <a:pt x="5549" y="34032"/>
                      </a:cubicBezTo>
                      <a:cubicBezTo>
                        <a:pt x="5549" y="33847"/>
                        <a:pt x="5549" y="33477"/>
                        <a:pt x="5549" y="33107"/>
                      </a:cubicBezTo>
                      <a:lnTo>
                        <a:pt x="5549" y="32737"/>
                      </a:lnTo>
                      <a:cubicBezTo>
                        <a:pt x="5549" y="31257"/>
                        <a:pt x="5549" y="29778"/>
                        <a:pt x="5364" y="28298"/>
                      </a:cubicBezTo>
                      <a:cubicBezTo>
                        <a:pt x="5179" y="24969"/>
                        <a:pt x="5179" y="21825"/>
                        <a:pt x="5364" y="18496"/>
                      </a:cubicBezTo>
                      <a:lnTo>
                        <a:pt x="5364" y="14427"/>
                      </a:lnTo>
                      <a:cubicBezTo>
                        <a:pt x="5364" y="12947"/>
                        <a:pt x="4994" y="11653"/>
                        <a:pt x="4994" y="10358"/>
                      </a:cubicBezTo>
                      <a:cubicBezTo>
                        <a:pt x="4809" y="9063"/>
                        <a:pt x="4809" y="7399"/>
                        <a:pt x="4809" y="5734"/>
                      </a:cubicBezTo>
                      <a:cubicBezTo>
                        <a:pt x="4625" y="4070"/>
                        <a:pt x="4809" y="3145"/>
                        <a:pt x="4809" y="1850"/>
                      </a:cubicBezTo>
                      <a:cubicBezTo>
                        <a:pt x="4625" y="740"/>
                        <a:pt x="3515" y="1"/>
                        <a:pt x="240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74" name="Google Shape;1074;p39"/>
              <p:cNvGrpSpPr/>
              <p:nvPr/>
            </p:nvGrpSpPr>
            <p:grpSpPr>
              <a:xfrm>
                <a:off x="3391483" y="1772486"/>
                <a:ext cx="784264" cy="786830"/>
                <a:chOff x="1265150" y="238125"/>
                <a:chExt cx="5082725" cy="5099350"/>
              </a:xfrm>
            </p:grpSpPr>
            <p:sp>
              <p:nvSpPr>
                <p:cNvPr id="1075" name="Google Shape;1075;p39"/>
                <p:cNvSpPr/>
                <p:nvPr/>
              </p:nvSpPr>
              <p:spPr>
                <a:xfrm>
                  <a:off x="1265150" y="709625"/>
                  <a:ext cx="1619150" cy="35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66" h="140511" extrusionOk="0">
                      <a:moveTo>
                        <a:pt x="2774" y="1"/>
                      </a:moveTo>
                      <a:cubicBezTo>
                        <a:pt x="2497" y="1"/>
                        <a:pt x="2220" y="140"/>
                        <a:pt x="1942" y="278"/>
                      </a:cubicBezTo>
                      <a:lnTo>
                        <a:pt x="1942" y="2636"/>
                      </a:lnTo>
                      <a:cubicBezTo>
                        <a:pt x="1942" y="6103"/>
                        <a:pt x="1804" y="9570"/>
                        <a:pt x="1804" y="13037"/>
                      </a:cubicBezTo>
                      <a:lnTo>
                        <a:pt x="1804" y="18030"/>
                      </a:lnTo>
                      <a:lnTo>
                        <a:pt x="1804" y="19417"/>
                      </a:lnTo>
                      <a:lnTo>
                        <a:pt x="1804" y="23022"/>
                      </a:lnTo>
                      <a:lnTo>
                        <a:pt x="1804" y="26212"/>
                      </a:lnTo>
                      <a:lnTo>
                        <a:pt x="1804" y="29679"/>
                      </a:lnTo>
                      <a:cubicBezTo>
                        <a:pt x="1804" y="31898"/>
                        <a:pt x="1665" y="33978"/>
                        <a:pt x="1387" y="36197"/>
                      </a:cubicBezTo>
                      <a:cubicBezTo>
                        <a:pt x="1387" y="36613"/>
                        <a:pt x="1387" y="36891"/>
                        <a:pt x="1249" y="37307"/>
                      </a:cubicBezTo>
                      <a:lnTo>
                        <a:pt x="971" y="40080"/>
                      </a:lnTo>
                      <a:lnTo>
                        <a:pt x="971" y="44241"/>
                      </a:lnTo>
                      <a:cubicBezTo>
                        <a:pt x="1387" y="43963"/>
                        <a:pt x="1804" y="43547"/>
                        <a:pt x="2220" y="43131"/>
                      </a:cubicBezTo>
                      <a:cubicBezTo>
                        <a:pt x="2774" y="42299"/>
                        <a:pt x="3329" y="41328"/>
                        <a:pt x="3745" y="40219"/>
                      </a:cubicBezTo>
                      <a:cubicBezTo>
                        <a:pt x="4022" y="39526"/>
                        <a:pt x="4300" y="38693"/>
                        <a:pt x="4438" y="37861"/>
                      </a:cubicBezTo>
                      <a:cubicBezTo>
                        <a:pt x="4577" y="36891"/>
                        <a:pt x="4716" y="35920"/>
                        <a:pt x="4855" y="34949"/>
                      </a:cubicBezTo>
                      <a:cubicBezTo>
                        <a:pt x="4855" y="34810"/>
                        <a:pt x="4855" y="34672"/>
                        <a:pt x="4855" y="34533"/>
                      </a:cubicBezTo>
                      <a:cubicBezTo>
                        <a:pt x="4993" y="32869"/>
                        <a:pt x="4993" y="31343"/>
                        <a:pt x="4993" y="29679"/>
                      </a:cubicBezTo>
                      <a:lnTo>
                        <a:pt x="4993" y="27321"/>
                      </a:lnTo>
                      <a:lnTo>
                        <a:pt x="4993" y="27044"/>
                      </a:lnTo>
                      <a:lnTo>
                        <a:pt x="4993" y="25241"/>
                      </a:lnTo>
                      <a:lnTo>
                        <a:pt x="4993" y="20249"/>
                      </a:lnTo>
                      <a:lnTo>
                        <a:pt x="4993" y="19139"/>
                      </a:lnTo>
                      <a:cubicBezTo>
                        <a:pt x="4993" y="16227"/>
                        <a:pt x="4993" y="13453"/>
                        <a:pt x="4855" y="10679"/>
                      </a:cubicBezTo>
                      <a:cubicBezTo>
                        <a:pt x="4716" y="7906"/>
                        <a:pt x="4577" y="4716"/>
                        <a:pt x="4577" y="1804"/>
                      </a:cubicBezTo>
                      <a:cubicBezTo>
                        <a:pt x="4577" y="833"/>
                        <a:pt x="3745" y="1"/>
                        <a:pt x="2774" y="1"/>
                      </a:cubicBezTo>
                      <a:close/>
                      <a:moveTo>
                        <a:pt x="694" y="73364"/>
                      </a:moveTo>
                      <a:lnTo>
                        <a:pt x="694" y="79744"/>
                      </a:lnTo>
                      <a:lnTo>
                        <a:pt x="694" y="84459"/>
                      </a:lnTo>
                      <a:lnTo>
                        <a:pt x="694" y="88342"/>
                      </a:lnTo>
                      <a:cubicBezTo>
                        <a:pt x="694" y="88481"/>
                        <a:pt x="694" y="88481"/>
                        <a:pt x="694" y="88619"/>
                      </a:cubicBezTo>
                      <a:lnTo>
                        <a:pt x="694" y="91116"/>
                      </a:lnTo>
                      <a:cubicBezTo>
                        <a:pt x="694" y="94583"/>
                        <a:pt x="833" y="98050"/>
                        <a:pt x="833" y="101656"/>
                      </a:cubicBezTo>
                      <a:cubicBezTo>
                        <a:pt x="833" y="103042"/>
                        <a:pt x="833" y="104429"/>
                        <a:pt x="694" y="105816"/>
                      </a:cubicBezTo>
                      <a:lnTo>
                        <a:pt x="694" y="106925"/>
                      </a:lnTo>
                      <a:cubicBezTo>
                        <a:pt x="694" y="108590"/>
                        <a:pt x="694" y="110393"/>
                        <a:pt x="555" y="112057"/>
                      </a:cubicBezTo>
                      <a:cubicBezTo>
                        <a:pt x="417" y="113860"/>
                        <a:pt x="278" y="115524"/>
                        <a:pt x="278" y="117327"/>
                      </a:cubicBezTo>
                      <a:cubicBezTo>
                        <a:pt x="139" y="118991"/>
                        <a:pt x="139" y="120794"/>
                        <a:pt x="1" y="122458"/>
                      </a:cubicBezTo>
                      <a:cubicBezTo>
                        <a:pt x="1" y="124261"/>
                        <a:pt x="1" y="125786"/>
                        <a:pt x="1" y="127589"/>
                      </a:cubicBezTo>
                      <a:cubicBezTo>
                        <a:pt x="139" y="128421"/>
                        <a:pt x="139" y="129253"/>
                        <a:pt x="278" y="130086"/>
                      </a:cubicBezTo>
                      <a:cubicBezTo>
                        <a:pt x="278" y="131056"/>
                        <a:pt x="694" y="132027"/>
                        <a:pt x="1387" y="132859"/>
                      </a:cubicBezTo>
                      <a:cubicBezTo>
                        <a:pt x="2081" y="133691"/>
                        <a:pt x="3052" y="134246"/>
                        <a:pt x="4022" y="134385"/>
                      </a:cubicBezTo>
                      <a:cubicBezTo>
                        <a:pt x="4438" y="134523"/>
                        <a:pt x="4716" y="134662"/>
                        <a:pt x="5132" y="134662"/>
                      </a:cubicBezTo>
                      <a:cubicBezTo>
                        <a:pt x="5687" y="134662"/>
                        <a:pt x="6241" y="134939"/>
                        <a:pt x="6657" y="134939"/>
                      </a:cubicBezTo>
                      <a:cubicBezTo>
                        <a:pt x="7834" y="135038"/>
                        <a:pt x="9011" y="135136"/>
                        <a:pt x="10188" y="135136"/>
                      </a:cubicBezTo>
                      <a:cubicBezTo>
                        <a:pt x="10675" y="135136"/>
                        <a:pt x="11163" y="135119"/>
                        <a:pt x="11650" y="135078"/>
                      </a:cubicBezTo>
                      <a:lnTo>
                        <a:pt x="16920" y="135078"/>
                      </a:lnTo>
                      <a:lnTo>
                        <a:pt x="22051" y="134939"/>
                      </a:lnTo>
                      <a:cubicBezTo>
                        <a:pt x="23854" y="134939"/>
                        <a:pt x="25518" y="134801"/>
                        <a:pt x="27321" y="134662"/>
                      </a:cubicBezTo>
                      <a:cubicBezTo>
                        <a:pt x="28985" y="134523"/>
                        <a:pt x="30649" y="134523"/>
                        <a:pt x="32314" y="134385"/>
                      </a:cubicBezTo>
                      <a:lnTo>
                        <a:pt x="37306" y="134385"/>
                      </a:lnTo>
                      <a:cubicBezTo>
                        <a:pt x="38138" y="134385"/>
                        <a:pt x="38970" y="134246"/>
                        <a:pt x="39664" y="134246"/>
                      </a:cubicBezTo>
                      <a:lnTo>
                        <a:pt x="52423" y="134246"/>
                      </a:lnTo>
                      <a:lnTo>
                        <a:pt x="54919" y="134385"/>
                      </a:lnTo>
                      <a:cubicBezTo>
                        <a:pt x="55890" y="134385"/>
                        <a:pt x="56722" y="134523"/>
                        <a:pt x="57693" y="134662"/>
                      </a:cubicBezTo>
                      <a:cubicBezTo>
                        <a:pt x="58247" y="134662"/>
                        <a:pt x="58663" y="134801"/>
                        <a:pt x="59218" y="134939"/>
                      </a:cubicBezTo>
                      <a:cubicBezTo>
                        <a:pt x="59495" y="135217"/>
                        <a:pt x="59773" y="135633"/>
                        <a:pt x="60050" y="135910"/>
                      </a:cubicBezTo>
                      <a:cubicBezTo>
                        <a:pt x="60327" y="136326"/>
                        <a:pt x="60605" y="136604"/>
                        <a:pt x="60744" y="137020"/>
                      </a:cubicBezTo>
                      <a:cubicBezTo>
                        <a:pt x="60882" y="137713"/>
                        <a:pt x="61021" y="138268"/>
                        <a:pt x="61160" y="138823"/>
                      </a:cubicBezTo>
                      <a:cubicBezTo>
                        <a:pt x="61241" y="139882"/>
                        <a:pt x="62137" y="140511"/>
                        <a:pt x="63003" y="140511"/>
                      </a:cubicBezTo>
                      <a:cubicBezTo>
                        <a:pt x="63610" y="140511"/>
                        <a:pt x="64202" y="140202"/>
                        <a:pt x="64488" y="139516"/>
                      </a:cubicBezTo>
                      <a:cubicBezTo>
                        <a:pt x="64765" y="138961"/>
                        <a:pt x="64765" y="138268"/>
                        <a:pt x="64765" y="137713"/>
                      </a:cubicBezTo>
                      <a:cubicBezTo>
                        <a:pt x="64765" y="137297"/>
                        <a:pt x="64627" y="137020"/>
                        <a:pt x="64627" y="136742"/>
                      </a:cubicBezTo>
                      <a:cubicBezTo>
                        <a:pt x="64349" y="135910"/>
                        <a:pt x="64072" y="135078"/>
                        <a:pt x="63517" y="134385"/>
                      </a:cubicBezTo>
                      <a:cubicBezTo>
                        <a:pt x="63378" y="133969"/>
                        <a:pt x="62962" y="133553"/>
                        <a:pt x="62685" y="133275"/>
                      </a:cubicBezTo>
                      <a:lnTo>
                        <a:pt x="62269" y="132859"/>
                      </a:lnTo>
                      <a:cubicBezTo>
                        <a:pt x="61992" y="132443"/>
                        <a:pt x="61714" y="132166"/>
                        <a:pt x="61298" y="131888"/>
                      </a:cubicBezTo>
                      <a:cubicBezTo>
                        <a:pt x="60744" y="131611"/>
                        <a:pt x="60189" y="131472"/>
                        <a:pt x="59634" y="131334"/>
                      </a:cubicBezTo>
                      <a:cubicBezTo>
                        <a:pt x="59218" y="131334"/>
                        <a:pt x="58663" y="131195"/>
                        <a:pt x="58109" y="131195"/>
                      </a:cubicBezTo>
                      <a:cubicBezTo>
                        <a:pt x="57276" y="131056"/>
                        <a:pt x="56444" y="130918"/>
                        <a:pt x="55612" y="130918"/>
                      </a:cubicBezTo>
                      <a:cubicBezTo>
                        <a:pt x="54919" y="130918"/>
                        <a:pt x="54225" y="130779"/>
                        <a:pt x="53393" y="130779"/>
                      </a:cubicBezTo>
                      <a:lnTo>
                        <a:pt x="43408" y="130779"/>
                      </a:lnTo>
                      <a:cubicBezTo>
                        <a:pt x="41744" y="130779"/>
                        <a:pt x="40080" y="130779"/>
                        <a:pt x="38416" y="130918"/>
                      </a:cubicBezTo>
                      <a:cubicBezTo>
                        <a:pt x="37584" y="130918"/>
                        <a:pt x="36751" y="131056"/>
                        <a:pt x="35919" y="131056"/>
                      </a:cubicBezTo>
                      <a:lnTo>
                        <a:pt x="33284" y="131056"/>
                      </a:lnTo>
                      <a:cubicBezTo>
                        <a:pt x="31482" y="131056"/>
                        <a:pt x="29956" y="131195"/>
                        <a:pt x="28292" y="131195"/>
                      </a:cubicBezTo>
                      <a:lnTo>
                        <a:pt x="25796" y="131472"/>
                      </a:lnTo>
                      <a:cubicBezTo>
                        <a:pt x="24825" y="131472"/>
                        <a:pt x="23993" y="131611"/>
                        <a:pt x="23161" y="131611"/>
                      </a:cubicBezTo>
                      <a:lnTo>
                        <a:pt x="17891" y="131750"/>
                      </a:lnTo>
                      <a:lnTo>
                        <a:pt x="12759" y="131750"/>
                      </a:lnTo>
                      <a:cubicBezTo>
                        <a:pt x="10957" y="131750"/>
                        <a:pt x="9292" y="131750"/>
                        <a:pt x="7628" y="131611"/>
                      </a:cubicBezTo>
                      <a:lnTo>
                        <a:pt x="6935" y="131611"/>
                      </a:lnTo>
                      <a:cubicBezTo>
                        <a:pt x="6241" y="131472"/>
                        <a:pt x="5409" y="131334"/>
                        <a:pt x="4716" y="131056"/>
                      </a:cubicBezTo>
                      <a:lnTo>
                        <a:pt x="4161" y="130779"/>
                      </a:lnTo>
                      <a:cubicBezTo>
                        <a:pt x="4022" y="130363"/>
                        <a:pt x="3884" y="129947"/>
                        <a:pt x="3884" y="129531"/>
                      </a:cubicBezTo>
                      <a:cubicBezTo>
                        <a:pt x="3745" y="128005"/>
                        <a:pt x="3745" y="126480"/>
                        <a:pt x="3745" y="125093"/>
                      </a:cubicBezTo>
                      <a:cubicBezTo>
                        <a:pt x="3745" y="123290"/>
                        <a:pt x="3745" y="121626"/>
                        <a:pt x="3884" y="119823"/>
                      </a:cubicBezTo>
                      <a:cubicBezTo>
                        <a:pt x="3884" y="118159"/>
                        <a:pt x="4022" y="116356"/>
                        <a:pt x="4022" y="114692"/>
                      </a:cubicBezTo>
                      <a:cubicBezTo>
                        <a:pt x="4161" y="112889"/>
                        <a:pt x="4300" y="111225"/>
                        <a:pt x="4300" y="109560"/>
                      </a:cubicBezTo>
                      <a:cubicBezTo>
                        <a:pt x="4438" y="107896"/>
                        <a:pt x="4438" y="105955"/>
                        <a:pt x="4577" y="104152"/>
                      </a:cubicBezTo>
                      <a:cubicBezTo>
                        <a:pt x="4577" y="102349"/>
                        <a:pt x="4577" y="100685"/>
                        <a:pt x="4577" y="98882"/>
                      </a:cubicBezTo>
                      <a:cubicBezTo>
                        <a:pt x="4577" y="97218"/>
                        <a:pt x="4577" y="95415"/>
                        <a:pt x="4438" y="93751"/>
                      </a:cubicBezTo>
                      <a:cubicBezTo>
                        <a:pt x="4300" y="91948"/>
                        <a:pt x="4438" y="90284"/>
                        <a:pt x="4438" y="88481"/>
                      </a:cubicBezTo>
                      <a:cubicBezTo>
                        <a:pt x="4438" y="86678"/>
                        <a:pt x="4300" y="85014"/>
                        <a:pt x="4161" y="83349"/>
                      </a:cubicBezTo>
                      <a:cubicBezTo>
                        <a:pt x="4161" y="81408"/>
                        <a:pt x="3884" y="79605"/>
                        <a:pt x="3329" y="77802"/>
                      </a:cubicBezTo>
                      <a:cubicBezTo>
                        <a:pt x="2913" y="76138"/>
                        <a:pt x="1942" y="74612"/>
                        <a:pt x="694" y="733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6" name="Google Shape;1076;p39"/>
                <p:cNvSpPr/>
                <p:nvPr/>
              </p:nvSpPr>
              <p:spPr>
                <a:xfrm>
                  <a:off x="2638100" y="2779475"/>
                  <a:ext cx="2478975" cy="255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59" h="102320" extrusionOk="0">
                      <a:moveTo>
                        <a:pt x="95276" y="1"/>
                      </a:moveTo>
                      <a:lnTo>
                        <a:pt x="95276" y="1110"/>
                      </a:lnTo>
                      <a:lnTo>
                        <a:pt x="95414" y="971"/>
                      </a:lnTo>
                      <a:lnTo>
                        <a:pt x="95414" y="3468"/>
                      </a:lnTo>
                      <a:cubicBezTo>
                        <a:pt x="95414" y="5271"/>
                        <a:pt x="95414" y="6935"/>
                        <a:pt x="95553" y="8738"/>
                      </a:cubicBezTo>
                      <a:cubicBezTo>
                        <a:pt x="95692" y="10402"/>
                        <a:pt x="95830" y="12205"/>
                        <a:pt x="95830" y="13869"/>
                      </a:cubicBezTo>
                      <a:cubicBezTo>
                        <a:pt x="95969" y="17336"/>
                        <a:pt x="95830" y="20803"/>
                        <a:pt x="95830" y="24270"/>
                      </a:cubicBezTo>
                      <a:lnTo>
                        <a:pt x="95830" y="34394"/>
                      </a:lnTo>
                      <a:cubicBezTo>
                        <a:pt x="95830" y="35642"/>
                        <a:pt x="95830" y="37029"/>
                        <a:pt x="95692" y="38277"/>
                      </a:cubicBezTo>
                      <a:cubicBezTo>
                        <a:pt x="95692" y="39525"/>
                        <a:pt x="95692" y="40773"/>
                        <a:pt x="95553" y="41883"/>
                      </a:cubicBezTo>
                      <a:cubicBezTo>
                        <a:pt x="95553" y="43131"/>
                        <a:pt x="95553" y="44518"/>
                        <a:pt x="95553" y="45766"/>
                      </a:cubicBezTo>
                      <a:lnTo>
                        <a:pt x="95553" y="47430"/>
                      </a:lnTo>
                      <a:lnTo>
                        <a:pt x="95553" y="48817"/>
                      </a:lnTo>
                      <a:cubicBezTo>
                        <a:pt x="95276" y="48956"/>
                        <a:pt x="94998" y="48956"/>
                        <a:pt x="94860" y="48956"/>
                      </a:cubicBezTo>
                      <a:cubicBezTo>
                        <a:pt x="93473" y="49233"/>
                        <a:pt x="91947" y="49233"/>
                        <a:pt x="90560" y="49372"/>
                      </a:cubicBezTo>
                      <a:cubicBezTo>
                        <a:pt x="89174" y="49372"/>
                        <a:pt x="87509" y="49510"/>
                        <a:pt x="85845" y="49510"/>
                      </a:cubicBezTo>
                      <a:lnTo>
                        <a:pt x="75444" y="49510"/>
                      </a:lnTo>
                      <a:cubicBezTo>
                        <a:pt x="71977" y="49510"/>
                        <a:pt x="68649" y="49510"/>
                        <a:pt x="65320" y="49649"/>
                      </a:cubicBezTo>
                      <a:lnTo>
                        <a:pt x="55058" y="49649"/>
                      </a:lnTo>
                      <a:cubicBezTo>
                        <a:pt x="52746" y="49649"/>
                        <a:pt x="50497" y="49588"/>
                        <a:pt x="48267" y="49588"/>
                      </a:cubicBezTo>
                      <a:cubicBezTo>
                        <a:pt x="47153" y="49588"/>
                        <a:pt x="46043" y="49603"/>
                        <a:pt x="44934" y="49649"/>
                      </a:cubicBezTo>
                      <a:cubicBezTo>
                        <a:pt x="43963" y="49649"/>
                        <a:pt x="42992" y="49788"/>
                        <a:pt x="42160" y="49927"/>
                      </a:cubicBezTo>
                      <a:cubicBezTo>
                        <a:pt x="41190" y="50065"/>
                        <a:pt x="40219" y="50620"/>
                        <a:pt x="39387" y="51313"/>
                      </a:cubicBezTo>
                      <a:cubicBezTo>
                        <a:pt x="38971" y="51591"/>
                        <a:pt x="38693" y="52007"/>
                        <a:pt x="38416" y="52284"/>
                      </a:cubicBezTo>
                      <a:cubicBezTo>
                        <a:pt x="38139" y="52839"/>
                        <a:pt x="37861" y="53532"/>
                        <a:pt x="37584" y="54087"/>
                      </a:cubicBezTo>
                      <a:cubicBezTo>
                        <a:pt x="37306" y="54919"/>
                        <a:pt x="37168" y="55613"/>
                        <a:pt x="37029" y="56445"/>
                      </a:cubicBezTo>
                      <a:cubicBezTo>
                        <a:pt x="36890" y="57831"/>
                        <a:pt x="36890" y="59218"/>
                        <a:pt x="37029" y="60605"/>
                      </a:cubicBezTo>
                      <a:cubicBezTo>
                        <a:pt x="37168" y="61299"/>
                        <a:pt x="37306" y="62131"/>
                        <a:pt x="37445" y="62824"/>
                      </a:cubicBezTo>
                      <a:cubicBezTo>
                        <a:pt x="37584" y="63517"/>
                        <a:pt x="37861" y="64350"/>
                        <a:pt x="38139" y="65043"/>
                      </a:cubicBezTo>
                      <a:cubicBezTo>
                        <a:pt x="38416" y="65598"/>
                        <a:pt x="38693" y="66152"/>
                        <a:pt x="39109" y="66707"/>
                      </a:cubicBezTo>
                      <a:cubicBezTo>
                        <a:pt x="39387" y="67262"/>
                        <a:pt x="39803" y="67817"/>
                        <a:pt x="40080" y="68371"/>
                      </a:cubicBezTo>
                      <a:cubicBezTo>
                        <a:pt x="40773" y="69342"/>
                        <a:pt x="41328" y="70452"/>
                        <a:pt x="41883" y="71561"/>
                      </a:cubicBezTo>
                      <a:cubicBezTo>
                        <a:pt x="42160" y="72254"/>
                        <a:pt x="42299" y="72948"/>
                        <a:pt x="42576" y="73503"/>
                      </a:cubicBezTo>
                      <a:cubicBezTo>
                        <a:pt x="42715" y="74196"/>
                        <a:pt x="42854" y="74751"/>
                        <a:pt x="42854" y="75444"/>
                      </a:cubicBezTo>
                      <a:cubicBezTo>
                        <a:pt x="42992" y="76554"/>
                        <a:pt x="42992" y="77663"/>
                        <a:pt x="42992" y="78911"/>
                      </a:cubicBezTo>
                      <a:cubicBezTo>
                        <a:pt x="42992" y="80021"/>
                        <a:pt x="42992" y="81130"/>
                        <a:pt x="42854" y="82378"/>
                      </a:cubicBezTo>
                      <a:cubicBezTo>
                        <a:pt x="42854" y="82656"/>
                        <a:pt x="42715" y="83072"/>
                        <a:pt x="42576" y="83488"/>
                      </a:cubicBezTo>
                      <a:cubicBezTo>
                        <a:pt x="42576" y="83765"/>
                        <a:pt x="42299" y="84181"/>
                        <a:pt x="42299" y="84459"/>
                      </a:cubicBezTo>
                      <a:cubicBezTo>
                        <a:pt x="41328" y="86539"/>
                        <a:pt x="40219" y="88480"/>
                        <a:pt x="38971" y="90283"/>
                      </a:cubicBezTo>
                      <a:cubicBezTo>
                        <a:pt x="37584" y="91947"/>
                        <a:pt x="36058" y="93612"/>
                        <a:pt x="34394" y="94998"/>
                      </a:cubicBezTo>
                      <a:cubicBezTo>
                        <a:pt x="33701" y="95553"/>
                        <a:pt x="33007" y="95969"/>
                        <a:pt x="32175" y="96524"/>
                      </a:cubicBezTo>
                      <a:cubicBezTo>
                        <a:pt x="31482" y="96940"/>
                        <a:pt x="30650" y="97356"/>
                        <a:pt x="29818" y="97633"/>
                      </a:cubicBezTo>
                      <a:cubicBezTo>
                        <a:pt x="28431" y="98188"/>
                        <a:pt x="26905" y="98466"/>
                        <a:pt x="25380" y="98743"/>
                      </a:cubicBezTo>
                      <a:cubicBezTo>
                        <a:pt x="24340" y="98882"/>
                        <a:pt x="23299" y="98951"/>
                        <a:pt x="22259" y="98951"/>
                      </a:cubicBezTo>
                      <a:cubicBezTo>
                        <a:pt x="21219" y="98951"/>
                        <a:pt x="20179" y="98882"/>
                        <a:pt x="19139" y="98743"/>
                      </a:cubicBezTo>
                      <a:cubicBezTo>
                        <a:pt x="17614" y="98466"/>
                        <a:pt x="15949" y="98188"/>
                        <a:pt x="14563" y="97495"/>
                      </a:cubicBezTo>
                      <a:cubicBezTo>
                        <a:pt x="13592" y="97217"/>
                        <a:pt x="12760" y="96663"/>
                        <a:pt x="11928" y="96247"/>
                      </a:cubicBezTo>
                      <a:cubicBezTo>
                        <a:pt x="10957" y="95692"/>
                        <a:pt x="10125" y="95137"/>
                        <a:pt x="9293" y="94582"/>
                      </a:cubicBezTo>
                      <a:cubicBezTo>
                        <a:pt x="9015" y="94305"/>
                        <a:pt x="8738" y="94028"/>
                        <a:pt x="8460" y="93750"/>
                      </a:cubicBezTo>
                      <a:cubicBezTo>
                        <a:pt x="8183" y="93473"/>
                        <a:pt x="7906" y="93196"/>
                        <a:pt x="7628" y="92918"/>
                      </a:cubicBezTo>
                      <a:cubicBezTo>
                        <a:pt x="7074" y="92086"/>
                        <a:pt x="6519" y="91254"/>
                        <a:pt x="6103" y="90422"/>
                      </a:cubicBezTo>
                      <a:cubicBezTo>
                        <a:pt x="5548" y="89590"/>
                        <a:pt x="5132" y="88758"/>
                        <a:pt x="4716" y="87926"/>
                      </a:cubicBezTo>
                      <a:cubicBezTo>
                        <a:pt x="4439" y="87232"/>
                        <a:pt x="4161" y="86539"/>
                        <a:pt x="4023" y="85845"/>
                      </a:cubicBezTo>
                      <a:cubicBezTo>
                        <a:pt x="3884" y="85152"/>
                        <a:pt x="3745" y="84320"/>
                        <a:pt x="3607" y="83626"/>
                      </a:cubicBezTo>
                      <a:cubicBezTo>
                        <a:pt x="3329" y="81130"/>
                        <a:pt x="3329" y="78634"/>
                        <a:pt x="3745" y="76138"/>
                      </a:cubicBezTo>
                      <a:cubicBezTo>
                        <a:pt x="3884" y="74473"/>
                        <a:pt x="4300" y="72809"/>
                        <a:pt x="4855" y="71284"/>
                      </a:cubicBezTo>
                      <a:cubicBezTo>
                        <a:pt x="5409" y="69620"/>
                        <a:pt x="5964" y="68094"/>
                        <a:pt x="6658" y="66568"/>
                      </a:cubicBezTo>
                      <a:lnTo>
                        <a:pt x="6796" y="66291"/>
                      </a:lnTo>
                      <a:cubicBezTo>
                        <a:pt x="6796" y="66430"/>
                        <a:pt x="6796" y="66430"/>
                        <a:pt x="6796" y="66568"/>
                      </a:cubicBezTo>
                      <a:cubicBezTo>
                        <a:pt x="7490" y="64766"/>
                        <a:pt x="8183" y="63240"/>
                        <a:pt x="8738" y="61576"/>
                      </a:cubicBezTo>
                      <a:cubicBezTo>
                        <a:pt x="9015" y="60744"/>
                        <a:pt x="9293" y="59912"/>
                        <a:pt x="9570" y="59080"/>
                      </a:cubicBezTo>
                      <a:cubicBezTo>
                        <a:pt x="9847" y="58109"/>
                        <a:pt x="9986" y="57138"/>
                        <a:pt x="9986" y="56167"/>
                      </a:cubicBezTo>
                      <a:cubicBezTo>
                        <a:pt x="9891" y="55125"/>
                        <a:pt x="9084" y="54471"/>
                        <a:pt x="8229" y="54471"/>
                      </a:cubicBezTo>
                      <a:cubicBezTo>
                        <a:pt x="7832" y="54471"/>
                        <a:pt x="7425" y="54612"/>
                        <a:pt x="7074" y="54919"/>
                      </a:cubicBezTo>
                      <a:cubicBezTo>
                        <a:pt x="6796" y="55196"/>
                        <a:pt x="6658" y="55613"/>
                        <a:pt x="6658" y="56167"/>
                      </a:cubicBezTo>
                      <a:lnTo>
                        <a:pt x="6658" y="57277"/>
                      </a:lnTo>
                      <a:cubicBezTo>
                        <a:pt x="6380" y="58109"/>
                        <a:pt x="6242" y="58941"/>
                        <a:pt x="5964" y="59773"/>
                      </a:cubicBezTo>
                      <a:cubicBezTo>
                        <a:pt x="5687" y="60605"/>
                        <a:pt x="5409" y="61437"/>
                        <a:pt x="4993" y="62131"/>
                      </a:cubicBezTo>
                      <a:cubicBezTo>
                        <a:pt x="4439" y="63795"/>
                        <a:pt x="3745" y="65320"/>
                        <a:pt x="3052" y="66985"/>
                      </a:cubicBezTo>
                      <a:cubicBezTo>
                        <a:pt x="2358" y="68510"/>
                        <a:pt x="1804" y="70174"/>
                        <a:pt x="1249" y="71838"/>
                      </a:cubicBezTo>
                      <a:cubicBezTo>
                        <a:pt x="278" y="75306"/>
                        <a:pt x="1" y="78911"/>
                        <a:pt x="278" y="82517"/>
                      </a:cubicBezTo>
                      <a:cubicBezTo>
                        <a:pt x="278" y="84320"/>
                        <a:pt x="694" y="86123"/>
                        <a:pt x="1249" y="87787"/>
                      </a:cubicBezTo>
                      <a:cubicBezTo>
                        <a:pt x="1804" y="89451"/>
                        <a:pt x="2636" y="91115"/>
                        <a:pt x="3607" y="92641"/>
                      </a:cubicBezTo>
                      <a:cubicBezTo>
                        <a:pt x="4023" y="93473"/>
                        <a:pt x="4577" y="94305"/>
                        <a:pt x="5271" y="94998"/>
                      </a:cubicBezTo>
                      <a:cubicBezTo>
                        <a:pt x="5687" y="95692"/>
                        <a:pt x="6242" y="96247"/>
                        <a:pt x="6935" y="96801"/>
                      </a:cubicBezTo>
                      <a:cubicBezTo>
                        <a:pt x="8322" y="97911"/>
                        <a:pt x="9709" y="98882"/>
                        <a:pt x="11234" y="99714"/>
                      </a:cubicBezTo>
                      <a:cubicBezTo>
                        <a:pt x="12760" y="100546"/>
                        <a:pt x="14424" y="101101"/>
                        <a:pt x="16227" y="101655"/>
                      </a:cubicBezTo>
                      <a:cubicBezTo>
                        <a:pt x="18212" y="102113"/>
                        <a:pt x="20239" y="102319"/>
                        <a:pt x="22262" y="102319"/>
                      </a:cubicBezTo>
                      <a:cubicBezTo>
                        <a:pt x="23913" y="102319"/>
                        <a:pt x="25562" y="102182"/>
                        <a:pt x="27183" y="101933"/>
                      </a:cubicBezTo>
                      <a:cubicBezTo>
                        <a:pt x="28015" y="101794"/>
                        <a:pt x="28847" y="101517"/>
                        <a:pt x="29679" y="101239"/>
                      </a:cubicBezTo>
                      <a:cubicBezTo>
                        <a:pt x="30650" y="100962"/>
                        <a:pt x="31482" y="100684"/>
                        <a:pt x="32453" y="100268"/>
                      </a:cubicBezTo>
                      <a:cubicBezTo>
                        <a:pt x="34117" y="99436"/>
                        <a:pt x="35642" y="98466"/>
                        <a:pt x="37029" y="97356"/>
                      </a:cubicBezTo>
                      <a:cubicBezTo>
                        <a:pt x="37722" y="96801"/>
                        <a:pt x="38277" y="96247"/>
                        <a:pt x="38971" y="95553"/>
                      </a:cubicBezTo>
                      <a:cubicBezTo>
                        <a:pt x="39525" y="94998"/>
                        <a:pt x="40080" y="94444"/>
                        <a:pt x="40635" y="93889"/>
                      </a:cubicBezTo>
                      <a:cubicBezTo>
                        <a:pt x="41051" y="93334"/>
                        <a:pt x="41883" y="92225"/>
                        <a:pt x="42438" y="91393"/>
                      </a:cubicBezTo>
                      <a:cubicBezTo>
                        <a:pt x="42992" y="90561"/>
                        <a:pt x="43408" y="90006"/>
                        <a:pt x="43824" y="89174"/>
                      </a:cubicBezTo>
                      <a:cubicBezTo>
                        <a:pt x="44241" y="88480"/>
                        <a:pt x="44657" y="87787"/>
                        <a:pt x="44934" y="86955"/>
                      </a:cubicBezTo>
                      <a:cubicBezTo>
                        <a:pt x="45350" y="86123"/>
                        <a:pt x="45766" y="85291"/>
                        <a:pt x="46043" y="84459"/>
                      </a:cubicBezTo>
                      <a:cubicBezTo>
                        <a:pt x="46321" y="82656"/>
                        <a:pt x="46459" y="80853"/>
                        <a:pt x="46459" y="79050"/>
                      </a:cubicBezTo>
                      <a:cubicBezTo>
                        <a:pt x="46459" y="77247"/>
                        <a:pt x="46321" y="75444"/>
                        <a:pt x="46043" y="73780"/>
                      </a:cubicBezTo>
                      <a:cubicBezTo>
                        <a:pt x="45905" y="72809"/>
                        <a:pt x="45627" y="71977"/>
                        <a:pt x="45350" y="71145"/>
                      </a:cubicBezTo>
                      <a:cubicBezTo>
                        <a:pt x="45073" y="70313"/>
                        <a:pt x="44657" y="69342"/>
                        <a:pt x="44241" y="68510"/>
                      </a:cubicBezTo>
                      <a:cubicBezTo>
                        <a:pt x="43824" y="67678"/>
                        <a:pt x="43408" y="66985"/>
                        <a:pt x="42854" y="66291"/>
                      </a:cubicBezTo>
                      <a:cubicBezTo>
                        <a:pt x="42438" y="65598"/>
                        <a:pt x="42022" y="64904"/>
                        <a:pt x="41606" y="64211"/>
                      </a:cubicBezTo>
                      <a:cubicBezTo>
                        <a:pt x="41467" y="63933"/>
                        <a:pt x="41328" y="63656"/>
                        <a:pt x="41190" y="63379"/>
                      </a:cubicBezTo>
                      <a:cubicBezTo>
                        <a:pt x="41051" y="62963"/>
                        <a:pt x="40912" y="62547"/>
                        <a:pt x="40773" y="62131"/>
                      </a:cubicBezTo>
                      <a:cubicBezTo>
                        <a:pt x="40773" y="61715"/>
                        <a:pt x="40635" y="61299"/>
                        <a:pt x="40635" y="61021"/>
                      </a:cubicBezTo>
                      <a:cubicBezTo>
                        <a:pt x="40496" y="59634"/>
                        <a:pt x="40357" y="58386"/>
                        <a:pt x="40496" y="57138"/>
                      </a:cubicBezTo>
                      <a:cubicBezTo>
                        <a:pt x="40496" y="56306"/>
                        <a:pt x="40773" y="55613"/>
                        <a:pt x="41051" y="54919"/>
                      </a:cubicBezTo>
                      <a:cubicBezTo>
                        <a:pt x="41051" y="54780"/>
                        <a:pt x="41190" y="54503"/>
                        <a:pt x="41328" y="54364"/>
                      </a:cubicBezTo>
                      <a:cubicBezTo>
                        <a:pt x="41467" y="54087"/>
                        <a:pt x="41606" y="53948"/>
                        <a:pt x="41883" y="53810"/>
                      </a:cubicBezTo>
                      <a:lnTo>
                        <a:pt x="42438" y="53532"/>
                      </a:lnTo>
                      <a:cubicBezTo>
                        <a:pt x="42715" y="53394"/>
                        <a:pt x="42992" y="53255"/>
                        <a:pt x="43408" y="53255"/>
                      </a:cubicBezTo>
                      <a:cubicBezTo>
                        <a:pt x="45073" y="53116"/>
                        <a:pt x="46598" y="53116"/>
                        <a:pt x="48262" y="53116"/>
                      </a:cubicBezTo>
                      <a:lnTo>
                        <a:pt x="58386" y="53116"/>
                      </a:lnTo>
                      <a:cubicBezTo>
                        <a:pt x="60189" y="53116"/>
                        <a:pt x="61853" y="53116"/>
                        <a:pt x="63517" y="52978"/>
                      </a:cubicBezTo>
                      <a:lnTo>
                        <a:pt x="78772" y="52978"/>
                      </a:lnTo>
                      <a:cubicBezTo>
                        <a:pt x="80437" y="52978"/>
                        <a:pt x="82240" y="52978"/>
                        <a:pt x="83904" y="52839"/>
                      </a:cubicBezTo>
                      <a:cubicBezTo>
                        <a:pt x="84505" y="52793"/>
                        <a:pt x="85075" y="52777"/>
                        <a:pt x="85630" y="52777"/>
                      </a:cubicBezTo>
                      <a:cubicBezTo>
                        <a:pt x="86739" y="52777"/>
                        <a:pt x="87787" y="52839"/>
                        <a:pt x="88896" y="52839"/>
                      </a:cubicBezTo>
                      <a:lnTo>
                        <a:pt x="93334" y="52561"/>
                      </a:lnTo>
                      <a:cubicBezTo>
                        <a:pt x="94166" y="52561"/>
                        <a:pt x="94998" y="52423"/>
                        <a:pt x="95830" y="52284"/>
                      </a:cubicBezTo>
                      <a:cubicBezTo>
                        <a:pt x="96662" y="52145"/>
                        <a:pt x="97356" y="51868"/>
                        <a:pt x="97911" y="51313"/>
                      </a:cubicBezTo>
                      <a:cubicBezTo>
                        <a:pt x="98743" y="50620"/>
                        <a:pt x="99020" y="49510"/>
                        <a:pt x="98881" y="48540"/>
                      </a:cubicBezTo>
                      <a:lnTo>
                        <a:pt x="98881" y="46182"/>
                      </a:lnTo>
                      <a:lnTo>
                        <a:pt x="98881" y="40912"/>
                      </a:lnTo>
                      <a:cubicBezTo>
                        <a:pt x="98881" y="39248"/>
                        <a:pt x="99020" y="37445"/>
                        <a:pt x="99159" y="35781"/>
                      </a:cubicBezTo>
                      <a:cubicBezTo>
                        <a:pt x="99159" y="33978"/>
                        <a:pt x="99159" y="32452"/>
                        <a:pt x="99159" y="30788"/>
                      </a:cubicBezTo>
                      <a:lnTo>
                        <a:pt x="99159" y="25657"/>
                      </a:lnTo>
                      <a:lnTo>
                        <a:pt x="99159" y="15256"/>
                      </a:lnTo>
                      <a:cubicBezTo>
                        <a:pt x="99159" y="11789"/>
                        <a:pt x="98604" y="8322"/>
                        <a:pt x="98604" y="4993"/>
                      </a:cubicBezTo>
                      <a:lnTo>
                        <a:pt x="98604" y="2081"/>
                      </a:lnTo>
                      <a:cubicBezTo>
                        <a:pt x="98604" y="1110"/>
                        <a:pt x="98604" y="694"/>
                        <a:pt x="9860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7" name="Google Shape;1077;p39"/>
                <p:cNvSpPr/>
                <p:nvPr/>
              </p:nvSpPr>
              <p:spPr>
                <a:xfrm>
                  <a:off x="3515275" y="238125"/>
                  <a:ext cx="2832600" cy="264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04" h="105920" extrusionOk="0">
                      <a:moveTo>
                        <a:pt x="1" y="0"/>
                      </a:moveTo>
                      <a:cubicBezTo>
                        <a:pt x="1" y="277"/>
                        <a:pt x="278" y="555"/>
                        <a:pt x="417" y="971"/>
                      </a:cubicBezTo>
                      <a:cubicBezTo>
                        <a:pt x="555" y="1109"/>
                        <a:pt x="833" y="1387"/>
                        <a:pt x="971" y="1664"/>
                      </a:cubicBezTo>
                      <a:cubicBezTo>
                        <a:pt x="1249" y="1803"/>
                        <a:pt x="1526" y="2080"/>
                        <a:pt x="1803" y="2219"/>
                      </a:cubicBezTo>
                      <a:cubicBezTo>
                        <a:pt x="2774" y="2912"/>
                        <a:pt x="3745" y="3328"/>
                        <a:pt x="4854" y="3467"/>
                      </a:cubicBezTo>
                      <a:cubicBezTo>
                        <a:pt x="5686" y="3606"/>
                        <a:pt x="6657" y="3744"/>
                        <a:pt x="7489" y="3744"/>
                      </a:cubicBezTo>
                      <a:cubicBezTo>
                        <a:pt x="8090" y="3791"/>
                        <a:pt x="8691" y="3806"/>
                        <a:pt x="9292" y="3806"/>
                      </a:cubicBezTo>
                      <a:cubicBezTo>
                        <a:pt x="10494" y="3806"/>
                        <a:pt x="11696" y="3744"/>
                        <a:pt x="12898" y="3744"/>
                      </a:cubicBezTo>
                      <a:lnTo>
                        <a:pt x="18029" y="3744"/>
                      </a:lnTo>
                      <a:cubicBezTo>
                        <a:pt x="19693" y="3744"/>
                        <a:pt x="21496" y="3744"/>
                        <a:pt x="23299" y="3883"/>
                      </a:cubicBezTo>
                      <a:lnTo>
                        <a:pt x="25241" y="4022"/>
                      </a:lnTo>
                      <a:lnTo>
                        <a:pt x="28708" y="4022"/>
                      </a:lnTo>
                      <a:cubicBezTo>
                        <a:pt x="30441" y="3952"/>
                        <a:pt x="32175" y="3918"/>
                        <a:pt x="33926" y="3918"/>
                      </a:cubicBezTo>
                      <a:cubicBezTo>
                        <a:pt x="35677" y="3918"/>
                        <a:pt x="37445" y="3952"/>
                        <a:pt x="39248" y="4022"/>
                      </a:cubicBezTo>
                      <a:cubicBezTo>
                        <a:pt x="40912" y="4022"/>
                        <a:pt x="42715" y="4022"/>
                        <a:pt x="44379" y="4160"/>
                      </a:cubicBezTo>
                      <a:cubicBezTo>
                        <a:pt x="45280" y="4230"/>
                        <a:pt x="46112" y="4230"/>
                        <a:pt x="46944" y="4230"/>
                      </a:cubicBezTo>
                      <a:cubicBezTo>
                        <a:pt x="47777" y="4230"/>
                        <a:pt x="48609" y="4230"/>
                        <a:pt x="49510" y="4299"/>
                      </a:cubicBezTo>
                      <a:lnTo>
                        <a:pt x="54225" y="4577"/>
                      </a:lnTo>
                      <a:cubicBezTo>
                        <a:pt x="55751" y="4577"/>
                        <a:pt x="57415" y="4715"/>
                        <a:pt x="58941" y="4854"/>
                      </a:cubicBezTo>
                      <a:lnTo>
                        <a:pt x="60327" y="5131"/>
                      </a:lnTo>
                      <a:lnTo>
                        <a:pt x="61575" y="5270"/>
                      </a:lnTo>
                      <a:lnTo>
                        <a:pt x="61575" y="6795"/>
                      </a:lnTo>
                      <a:lnTo>
                        <a:pt x="61575" y="9153"/>
                      </a:lnTo>
                      <a:cubicBezTo>
                        <a:pt x="61575" y="10817"/>
                        <a:pt x="61575" y="12481"/>
                        <a:pt x="61437" y="14146"/>
                      </a:cubicBezTo>
                      <a:cubicBezTo>
                        <a:pt x="61298" y="15671"/>
                        <a:pt x="61298" y="17613"/>
                        <a:pt x="61298" y="19138"/>
                      </a:cubicBezTo>
                      <a:cubicBezTo>
                        <a:pt x="61298" y="20802"/>
                        <a:pt x="61298" y="22605"/>
                        <a:pt x="61159" y="24408"/>
                      </a:cubicBezTo>
                      <a:cubicBezTo>
                        <a:pt x="61021" y="26072"/>
                        <a:pt x="61159" y="27875"/>
                        <a:pt x="61021" y="29401"/>
                      </a:cubicBezTo>
                      <a:cubicBezTo>
                        <a:pt x="61021" y="30372"/>
                        <a:pt x="61021" y="31204"/>
                        <a:pt x="61021" y="32036"/>
                      </a:cubicBezTo>
                      <a:cubicBezTo>
                        <a:pt x="61021" y="33007"/>
                        <a:pt x="61021" y="33839"/>
                        <a:pt x="61021" y="34671"/>
                      </a:cubicBezTo>
                      <a:lnTo>
                        <a:pt x="60882" y="39802"/>
                      </a:lnTo>
                      <a:lnTo>
                        <a:pt x="60882" y="44933"/>
                      </a:lnTo>
                      <a:lnTo>
                        <a:pt x="60882" y="47568"/>
                      </a:lnTo>
                      <a:lnTo>
                        <a:pt x="60882" y="50065"/>
                      </a:lnTo>
                      <a:cubicBezTo>
                        <a:pt x="60882" y="51729"/>
                        <a:pt x="61021" y="53393"/>
                        <a:pt x="61021" y="55057"/>
                      </a:cubicBezTo>
                      <a:lnTo>
                        <a:pt x="61021" y="56305"/>
                      </a:lnTo>
                      <a:cubicBezTo>
                        <a:pt x="61021" y="56721"/>
                        <a:pt x="61021" y="56999"/>
                        <a:pt x="61298" y="57415"/>
                      </a:cubicBezTo>
                      <a:cubicBezTo>
                        <a:pt x="61298" y="58108"/>
                        <a:pt x="61575" y="58802"/>
                        <a:pt x="61853" y="59495"/>
                      </a:cubicBezTo>
                      <a:cubicBezTo>
                        <a:pt x="62269" y="60466"/>
                        <a:pt x="62824" y="61298"/>
                        <a:pt x="63517" y="62130"/>
                      </a:cubicBezTo>
                      <a:cubicBezTo>
                        <a:pt x="64349" y="62962"/>
                        <a:pt x="65459" y="63517"/>
                        <a:pt x="66568" y="63794"/>
                      </a:cubicBezTo>
                      <a:cubicBezTo>
                        <a:pt x="67192" y="63933"/>
                        <a:pt x="67816" y="64002"/>
                        <a:pt x="68423" y="64002"/>
                      </a:cubicBezTo>
                      <a:cubicBezTo>
                        <a:pt x="69030" y="64002"/>
                        <a:pt x="69619" y="63933"/>
                        <a:pt x="70174" y="63794"/>
                      </a:cubicBezTo>
                      <a:cubicBezTo>
                        <a:pt x="71283" y="63655"/>
                        <a:pt x="72254" y="63517"/>
                        <a:pt x="73225" y="63239"/>
                      </a:cubicBezTo>
                      <a:cubicBezTo>
                        <a:pt x="74750" y="62962"/>
                        <a:pt x="76137" y="62546"/>
                        <a:pt x="77524" y="61991"/>
                      </a:cubicBezTo>
                      <a:lnTo>
                        <a:pt x="79466" y="61437"/>
                      </a:lnTo>
                      <a:lnTo>
                        <a:pt x="81407" y="60743"/>
                      </a:lnTo>
                      <a:cubicBezTo>
                        <a:pt x="81962" y="60466"/>
                        <a:pt x="82655" y="60188"/>
                        <a:pt x="83210" y="60050"/>
                      </a:cubicBezTo>
                      <a:cubicBezTo>
                        <a:pt x="83903" y="59772"/>
                        <a:pt x="84597" y="59634"/>
                        <a:pt x="85290" y="59495"/>
                      </a:cubicBezTo>
                      <a:cubicBezTo>
                        <a:pt x="85984" y="59356"/>
                        <a:pt x="86538" y="59218"/>
                        <a:pt x="87232" y="59079"/>
                      </a:cubicBezTo>
                      <a:lnTo>
                        <a:pt x="89035" y="58802"/>
                      </a:lnTo>
                      <a:lnTo>
                        <a:pt x="91392" y="58802"/>
                      </a:lnTo>
                      <a:cubicBezTo>
                        <a:pt x="92224" y="58802"/>
                        <a:pt x="93056" y="58802"/>
                        <a:pt x="93888" y="58940"/>
                      </a:cubicBezTo>
                      <a:cubicBezTo>
                        <a:pt x="95414" y="59218"/>
                        <a:pt x="96939" y="59634"/>
                        <a:pt x="98326" y="60188"/>
                      </a:cubicBezTo>
                      <a:cubicBezTo>
                        <a:pt x="99158" y="60604"/>
                        <a:pt x="99852" y="60882"/>
                        <a:pt x="100407" y="61298"/>
                      </a:cubicBezTo>
                      <a:cubicBezTo>
                        <a:pt x="101239" y="61714"/>
                        <a:pt x="101793" y="62130"/>
                        <a:pt x="102487" y="62685"/>
                      </a:cubicBezTo>
                      <a:cubicBezTo>
                        <a:pt x="103319" y="63378"/>
                        <a:pt x="104151" y="64210"/>
                        <a:pt x="104844" y="65181"/>
                      </a:cubicBezTo>
                      <a:lnTo>
                        <a:pt x="106370" y="67261"/>
                      </a:lnTo>
                      <a:cubicBezTo>
                        <a:pt x="106925" y="67955"/>
                        <a:pt x="107479" y="68787"/>
                        <a:pt x="107757" y="69480"/>
                      </a:cubicBezTo>
                      <a:cubicBezTo>
                        <a:pt x="108589" y="71560"/>
                        <a:pt x="109144" y="73641"/>
                        <a:pt x="109421" y="75721"/>
                      </a:cubicBezTo>
                      <a:cubicBezTo>
                        <a:pt x="109421" y="76553"/>
                        <a:pt x="109560" y="77246"/>
                        <a:pt x="109560" y="78079"/>
                      </a:cubicBezTo>
                      <a:cubicBezTo>
                        <a:pt x="109560" y="78911"/>
                        <a:pt x="109560" y="79743"/>
                        <a:pt x="109421" y="80714"/>
                      </a:cubicBezTo>
                      <a:cubicBezTo>
                        <a:pt x="109421" y="81268"/>
                        <a:pt x="109282" y="81823"/>
                        <a:pt x="109144" y="82378"/>
                      </a:cubicBezTo>
                      <a:cubicBezTo>
                        <a:pt x="108866" y="83071"/>
                        <a:pt x="108727" y="83626"/>
                        <a:pt x="108450" y="84319"/>
                      </a:cubicBezTo>
                      <a:cubicBezTo>
                        <a:pt x="107757" y="85706"/>
                        <a:pt x="107063" y="87093"/>
                        <a:pt x="106231" y="88480"/>
                      </a:cubicBezTo>
                      <a:cubicBezTo>
                        <a:pt x="105815" y="89173"/>
                        <a:pt x="105399" y="90005"/>
                        <a:pt x="104983" y="90699"/>
                      </a:cubicBezTo>
                      <a:cubicBezTo>
                        <a:pt x="104567" y="91392"/>
                        <a:pt x="104151" y="91808"/>
                        <a:pt x="103735" y="92363"/>
                      </a:cubicBezTo>
                      <a:cubicBezTo>
                        <a:pt x="103319" y="92918"/>
                        <a:pt x="102764" y="93611"/>
                        <a:pt x="102209" y="94166"/>
                      </a:cubicBezTo>
                      <a:cubicBezTo>
                        <a:pt x="101655" y="94582"/>
                        <a:pt x="101100" y="95137"/>
                        <a:pt x="100407" y="95553"/>
                      </a:cubicBezTo>
                      <a:cubicBezTo>
                        <a:pt x="99990" y="95969"/>
                        <a:pt x="99574" y="96246"/>
                        <a:pt x="99020" y="96523"/>
                      </a:cubicBezTo>
                      <a:cubicBezTo>
                        <a:pt x="98604" y="96801"/>
                        <a:pt x="98188" y="97078"/>
                        <a:pt x="97633" y="97217"/>
                      </a:cubicBezTo>
                      <a:cubicBezTo>
                        <a:pt x="96523" y="97633"/>
                        <a:pt x="95414" y="97910"/>
                        <a:pt x="94166" y="98188"/>
                      </a:cubicBezTo>
                      <a:lnTo>
                        <a:pt x="91254" y="98188"/>
                      </a:lnTo>
                      <a:cubicBezTo>
                        <a:pt x="90283" y="98188"/>
                        <a:pt x="89312" y="98188"/>
                        <a:pt x="88341" y="98049"/>
                      </a:cubicBezTo>
                      <a:cubicBezTo>
                        <a:pt x="86816" y="97772"/>
                        <a:pt x="85290" y="97494"/>
                        <a:pt x="83765" y="97078"/>
                      </a:cubicBezTo>
                      <a:cubicBezTo>
                        <a:pt x="83071" y="96801"/>
                        <a:pt x="82239" y="96662"/>
                        <a:pt x="81546" y="96385"/>
                      </a:cubicBezTo>
                      <a:cubicBezTo>
                        <a:pt x="80852" y="96246"/>
                        <a:pt x="80298" y="95969"/>
                        <a:pt x="79604" y="95691"/>
                      </a:cubicBezTo>
                      <a:cubicBezTo>
                        <a:pt x="78911" y="95414"/>
                        <a:pt x="78217" y="94998"/>
                        <a:pt x="77524" y="94720"/>
                      </a:cubicBezTo>
                      <a:cubicBezTo>
                        <a:pt x="76831" y="94304"/>
                        <a:pt x="76137" y="93750"/>
                        <a:pt x="75444" y="93334"/>
                      </a:cubicBezTo>
                      <a:lnTo>
                        <a:pt x="73502" y="91947"/>
                      </a:lnTo>
                      <a:cubicBezTo>
                        <a:pt x="72947" y="91392"/>
                        <a:pt x="72393" y="90976"/>
                        <a:pt x="71699" y="90699"/>
                      </a:cubicBezTo>
                      <a:cubicBezTo>
                        <a:pt x="70632" y="90165"/>
                        <a:pt x="69451" y="89917"/>
                        <a:pt x="68266" y="89917"/>
                      </a:cubicBezTo>
                      <a:cubicBezTo>
                        <a:pt x="67603" y="89917"/>
                        <a:pt x="66938" y="89995"/>
                        <a:pt x="66291" y="90144"/>
                      </a:cubicBezTo>
                      <a:cubicBezTo>
                        <a:pt x="65875" y="90144"/>
                        <a:pt x="65597" y="90283"/>
                        <a:pt x="65320" y="90421"/>
                      </a:cubicBezTo>
                      <a:lnTo>
                        <a:pt x="64349" y="90837"/>
                      </a:lnTo>
                      <a:cubicBezTo>
                        <a:pt x="64072" y="90976"/>
                        <a:pt x="63656" y="91253"/>
                        <a:pt x="63378" y="91531"/>
                      </a:cubicBezTo>
                      <a:cubicBezTo>
                        <a:pt x="63101" y="91808"/>
                        <a:pt x="62685" y="92224"/>
                        <a:pt x="62546" y="92640"/>
                      </a:cubicBezTo>
                      <a:cubicBezTo>
                        <a:pt x="62269" y="92918"/>
                        <a:pt x="61992" y="93334"/>
                        <a:pt x="61853" y="93611"/>
                      </a:cubicBezTo>
                      <a:cubicBezTo>
                        <a:pt x="61575" y="94582"/>
                        <a:pt x="61298" y="95414"/>
                        <a:pt x="61159" y="96385"/>
                      </a:cubicBezTo>
                      <a:cubicBezTo>
                        <a:pt x="60882" y="97355"/>
                        <a:pt x="60882" y="98326"/>
                        <a:pt x="60743" y="99297"/>
                      </a:cubicBezTo>
                      <a:cubicBezTo>
                        <a:pt x="60605" y="100406"/>
                        <a:pt x="60466" y="101100"/>
                        <a:pt x="60466" y="101793"/>
                      </a:cubicBezTo>
                      <a:cubicBezTo>
                        <a:pt x="60327" y="102625"/>
                        <a:pt x="60466" y="103596"/>
                        <a:pt x="60327" y="104567"/>
                      </a:cubicBezTo>
                      <a:cubicBezTo>
                        <a:pt x="60535" y="105468"/>
                        <a:pt x="61263" y="105919"/>
                        <a:pt x="61992" y="105919"/>
                      </a:cubicBezTo>
                      <a:cubicBezTo>
                        <a:pt x="62720" y="105919"/>
                        <a:pt x="63448" y="105468"/>
                        <a:pt x="63656" y="104567"/>
                      </a:cubicBezTo>
                      <a:cubicBezTo>
                        <a:pt x="63656" y="103458"/>
                        <a:pt x="63656" y="102209"/>
                        <a:pt x="63933" y="101100"/>
                      </a:cubicBezTo>
                      <a:cubicBezTo>
                        <a:pt x="64072" y="99852"/>
                        <a:pt x="64072" y="98881"/>
                        <a:pt x="64210" y="97772"/>
                      </a:cubicBezTo>
                      <a:cubicBezTo>
                        <a:pt x="64210" y="97355"/>
                        <a:pt x="64349" y="96801"/>
                        <a:pt x="64488" y="96385"/>
                      </a:cubicBezTo>
                      <a:cubicBezTo>
                        <a:pt x="64626" y="95969"/>
                        <a:pt x="64765" y="95553"/>
                        <a:pt x="64904" y="95137"/>
                      </a:cubicBezTo>
                      <a:cubicBezTo>
                        <a:pt x="65043" y="94720"/>
                        <a:pt x="65320" y="94443"/>
                        <a:pt x="65459" y="94166"/>
                      </a:cubicBezTo>
                      <a:cubicBezTo>
                        <a:pt x="65597" y="94027"/>
                        <a:pt x="65736" y="93888"/>
                        <a:pt x="65875" y="93750"/>
                      </a:cubicBezTo>
                      <a:lnTo>
                        <a:pt x="66291" y="93611"/>
                      </a:lnTo>
                      <a:cubicBezTo>
                        <a:pt x="66568" y="93472"/>
                        <a:pt x="66845" y="93472"/>
                        <a:pt x="67123" y="93472"/>
                      </a:cubicBezTo>
                      <a:cubicBezTo>
                        <a:pt x="67469" y="93403"/>
                        <a:pt x="67816" y="93368"/>
                        <a:pt x="68163" y="93368"/>
                      </a:cubicBezTo>
                      <a:cubicBezTo>
                        <a:pt x="68510" y="93368"/>
                        <a:pt x="68856" y="93403"/>
                        <a:pt x="69203" y="93472"/>
                      </a:cubicBezTo>
                      <a:cubicBezTo>
                        <a:pt x="69480" y="93472"/>
                        <a:pt x="69758" y="93472"/>
                        <a:pt x="70035" y="93611"/>
                      </a:cubicBezTo>
                      <a:cubicBezTo>
                        <a:pt x="70729" y="94027"/>
                        <a:pt x="71283" y="94304"/>
                        <a:pt x="71838" y="94859"/>
                      </a:cubicBezTo>
                      <a:lnTo>
                        <a:pt x="73780" y="96246"/>
                      </a:lnTo>
                      <a:cubicBezTo>
                        <a:pt x="74473" y="96662"/>
                        <a:pt x="75028" y="97217"/>
                        <a:pt x="75721" y="97633"/>
                      </a:cubicBezTo>
                      <a:cubicBezTo>
                        <a:pt x="76553" y="98049"/>
                        <a:pt x="77247" y="98465"/>
                        <a:pt x="77940" y="98742"/>
                      </a:cubicBezTo>
                      <a:cubicBezTo>
                        <a:pt x="78911" y="99158"/>
                        <a:pt x="79743" y="99436"/>
                        <a:pt x="80575" y="99713"/>
                      </a:cubicBezTo>
                      <a:cubicBezTo>
                        <a:pt x="81407" y="99990"/>
                        <a:pt x="82239" y="100268"/>
                        <a:pt x="83071" y="100545"/>
                      </a:cubicBezTo>
                      <a:cubicBezTo>
                        <a:pt x="84874" y="100961"/>
                        <a:pt x="86816" y="101377"/>
                        <a:pt x="88757" y="101655"/>
                      </a:cubicBezTo>
                      <a:cubicBezTo>
                        <a:pt x="89589" y="101655"/>
                        <a:pt x="90421" y="101655"/>
                        <a:pt x="91254" y="101793"/>
                      </a:cubicBezTo>
                      <a:lnTo>
                        <a:pt x="93888" y="101793"/>
                      </a:lnTo>
                      <a:cubicBezTo>
                        <a:pt x="95830" y="101655"/>
                        <a:pt x="97633" y="101100"/>
                        <a:pt x="99436" y="100268"/>
                      </a:cubicBezTo>
                      <a:cubicBezTo>
                        <a:pt x="101100" y="99574"/>
                        <a:pt x="102625" y="98465"/>
                        <a:pt x="104012" y="97217"/>
                      </a:cubicBezTo>
                      <a:cubicBezTo>
                        <a:pt x="105260" y="95969"/>
                        <a:pt x="106509" y="94582"/>
                        <a:pt x="107479" y="93056"/>
                      </a:cubicBezTo>
                      <a:cubicBezTo>
                        <a:pt x="108034" y="92363"/>
                        <a:pt x="108450" y="91669"/>
                        <a:pt x="108866" y="90837"/>
                      </a:cubicBezTo>
                      <a:cubicBezTo>
                        <a:pt x="109282" y="90144"/>
                        <a:pt x="109837" y="89312"/>
                        <a:pt x="110253" y="88618"/>
                      </a:cubicBezTo>
                      <a:cubicBezTo>
                        <a:pt x="110530" y="87786"/>
                        <a:pt x="110946" y="87093"/>
                        <a:pt x="111362" y="86261"/>
                      </a:cubicBezTo>
                      <a:cubicBezTo>
                        <a:pt x="111779" y="85429"/>
                        <a:pt x="112056" y="84458"/>
                        <a:pt x="112333" y="83626"/>
                      </a:cubicBezTo>
                      <a:cubicBezTo>
                        <a:pt x="113304" y="80020"/>
                        <a:pt x="113304" y="76276"/>
                        <a:pt x="112333" y="72670"/>
                      </a:cubicBezTo>
                      <a:cubicBezTo>
                        <a:pt x="112195" y="71976"/>
                        <a:pt x="112056" y="71144"/>
                        <a:pt x="111779" y="70451"/>
                      </a:cubicBezTo>
                      <a:cubicBezTo>
                        <a:pt x="111501" y="69619"/>
                        <a:pt x="111224" y="68648"/>
                        <a:pt x="110808" y="67816"/>
                      </a:cubicBezTo>
                      <a:cubicBezTo>
                        <a:pt x="110530" y="67261"/>
                        <a:pt x="110253" y="66568"/>
                        <a:pt x="109837" y="66013"/>
                      </a:cubicBezTo>
                      <a:cubicBezTo>
                        <a:pt x="109282" y="65181"/>
                        <a:pt x="108727" y="64488"/>
                        <a:pt x="108173" y="63794"/>
                      </a:cubicBezTo>
                      <a:cubicBezTo>
                        <a:pt x="107618" y="63101"/>
                        <a:pt x="107202" y="62407"/>
                        <a:pt x="106509" y="61714"/>
                      </a:cubicBezTo>
                      <a:cubicBezTo>
                        <a:pt x="105954" y="61021"/>
                        <a:pt x="105260" y="60466"/>
                        <a:pt x="104567" y="59772"/>
                      </a:cubicBezTo>
                      <a:cubicBezTo>
                        <a:pt x="103874" y="59356"/>
                        <a:pt x="103180" y="58802"/>
                        <a:pt x="102348" y="58386"/>
                      </a:cubicBezTo>
                      <a:cubicBezTo>
                        <a:pt x="100129" y="56999"/>
                        <a:pt x="97633" y="56167"/>
                        <a:pt x="95137" y="55612"/>
                      </a:cubicBezTo>
                      <a:cubicBezTo>
                        <a:pt x="93918" y="55409"/>
                        <a:pt x="92700" y="55280"/>
                        <a:pt x="91536" y="55280"/>
                      </a:cubicBezTo>
                      <a:cubicBezTo>
                        <a:pt x="91110" y="55280"/>
                        <a:pt x="90691" y="55297"/>
                        <a:pt x="90283" y="55335"/>
                      </a:cubicBezTo>
                      <a:cubicBezTo>
                        <a:pt x="89312" y="55335"/>
                        <a:pt x="88480" y="55473"/>
                        <a:pt x="87509" y="55612"/>
                      </a:cubicBezTo>
                      <a:cubicBezTo>
                        <a:pt x="86816" y="55751"/>
                        <a:pt x="86122" y="55889"/>
                        <a:pt x="85429" y="56028"/>
                      </a:cubicBezTo>
                      <a:lnTo>
                        <a:pt x="83071" y="56583"/>
                      </a:lnTo>
                      <a:cubicBezTo>
                        <a:pt x="82378" y="56721"/>
                        <a:pt x="81546" y="56999"/>
                        <a:pt x="80852" y="57276"/>
                      </a:cubicBezTo>
                      <a:lnTo>
                        <a:pt x="78772" y="58108"/>
                      </a:lnTo>
                      <a:lnTo>
                        <a:pt x="76692" y="58802"/>
                      </a:lnTo>
                      <a:cubicBezTo>
                        <a:pt x="75028" y="59356"/>
                        <a:pt x="73363" y="59772"/>
                        <a:pt x="71699" y="60188"/>
                      </a:cubicBezTo>
                      <a:lnTo>
                        <a:pt x="70312" y="60466"/>
                      </a:lnTo>
                      <a:cubicBezTo>
                        <a:pt x="69480" y="60604"/>
                        <a:pt x="68648" y="60604"/>
                        <a:pt x="67678" y="60604"/>
                      </a:cubicBezTo>
                      <a:lnTo>
                        <a:pt x="67123" y="60466"/>
                      </a:lnTo>
                      <a:lnTo>
                        <a:pt x="66568" y="60188"/>
                      </a:lnTo>
                      <a:cubicBezTo>
                        <a:pt x="66291" y="59911"/>
                        <a:pt x="66013" y="59772"/>
                        <a:pt x="65875" y="59495"/>
                      </a:cubicBezTo>
                      <a:cubicBezTo>
                        <a:pt x="65597" y="58940"/>
                        <a:pt x="65320" y="58524"/>
                        <a:pt x="65043" y="58108"/>
                      </a:cubicBezTo>
                      <a:cubicBezTo>
                        <a:pt x="64904" y="57692"/>
                        <a:pt x="64765" y="57137"/>
                        <a:pt x="64765" y="56721"/>
                      </a:cubicBezTo>
                      <a:cubicBezTo>
                        <a:pt x="64488" y="55196"/>
                        <a:pt x="64488" y="53532"/>
                        <a:pt x="64349" y="51867"/>
                      </a:cubicBezTo>
                      <a:cubicBezTo>
                        <a:pt x="64349" y="50203"/>
                        <a:pt x="64349" y="48539"/>
                        <a:pt x="64349" y="46875"/>
                      </a:cubicBezTo>
                      <a:cubicBezTo>
                        <a:pt x="64349" y="45211"/>
                        <a:pt x="64349" y="43408"/>
                        <a:pt x="64349" y="41605"/>
                      </a:cubicBezTo>
                      <a:cubicBezTo>
                        <a:pt x="64210" y="39941"/>
                        <a:pt x="64349" y="38138"/>
                        <a:pt x="64349" y="36612"/>
                      </a:cubicBezTo>
                      <a:cubicBezTo>
                        <a:pt x="64349" y="34948"/>
                        <a:pt x="64349" y="33145"/>
                        <a:pt x="64488" y="31342"/>
                      </a:cubicBezTo>
                      <a:cubicBezTo>
                        <a:pt x="64626" y="29678"/>
                        <a:pt x="64626" y="27875"/>
                        <a:pt x="64626" y="26211"/>
                      </a:cubicBezTo>
                      <a:lnTo>
                        <a:pt x="64626" y="23576"/>
                      </a:lnTo>
                      <a:lnTo>
                        <a:pt x="64626" y="20941"/>
                      </a:lnTo>
                      <a:lnTo>
                        <a:pt x="64626" y="15810"/>
                      </a:lnTo>
                      <a:cubicBezTo>
                        <a:pt x="64626" y="14007"/>
                        <a:pt x="64765" y="12481"/>
                        <a:pt x="64765" y="10817"/>
                      </a:cubicBezTo>
                      <a:cubicBezTo>
                        <a:pt x="64765" y="9153"/>
                        <a:pt x="64765" y="7628"/>
                        <a:pt x="64765" y="6102"/>
                      </a:cubicBezTo>
                      <a:cubicBezTo>
                        <a:pt x="64904" y="4854"/>
                        <a:pt x="64626" y="3606"/>
                        <a:pt x="63933" y="2774"/>
                      </a:cubicBezTo>
                      <a:cubicBezTo>
                        <a:pt x="63378" y="2358"/>
                        <a:pt x="62685" y="2080"/>
                        <a:pt x="61992" y="1942"/>
                      </a:cubicBezTo>
                      <a:lnTo>
                        <a:pt x="61159" y="1803"/>
                      </a:lnTo>
                      <a:cubicBezTo>
                        <a:pt x="60189" y="1803"/>
                        <a:pt x="59218" y="1526"/>
                        <a:pt x="58247" y="1387"/>
                      </a:cubicBezTo>
                      <a:cubicBezTo>
                        <a:pt x="57276" y="1387"/>
                        <a:pt x="56583" y="1387"/>
                        <a:pt x="55751" y="1248"/>
                      </a:cubicBezTo>
                      <a:cubicBezTo>
                        <a:pt x="54087" y="1248"/>
                        <a:pt x="52284" y="1109"/>
                        <a:pt x="50620" y="971"/>
                      </a:cubicBezTo>
                      <a:cubicBezTo>
                        <a:pt x="48817" y="971"/>
                        <a:pt x="47291" y="832"/>
                        <a:pt x="45488" y="832"/>
                      </a:cubicBezTo>
                      <a:cubicBezTo>
                        <a:pt x="42160" y="693"/>
                        <a:pt x="38693" y="555"/>
                        <a:pt x="35365" y="555"/>
                      </a:cubicBezTo>
                      <a:lnTo>
                        <a:pt x="24825" y="555"/>
                      </a:lnTo>
                      <a:cubicBezTo>
                        <a:pt x="23022" y="416"/>
                        <a:pt x="21219" y="277"/>
                        <a:pt x="19555" y="277"/>
                      </a:cubicBezTo>
                      <a:lnTo>
                        <a:pt x="14146" y="277"/>
                      </a:lnTo>
                      <a:cubicBezTo>
                        <a:pt x="12829" y="347"/>
                        <a:pt x="11476" y="381"/>
                        <a:pt x="10124" y="381"/>
                      </a:cubicBezTo>
                      <a:cubicBezTo>
                        <a:pt x="8772" y="381"/>
                        <a:pt x="7420" y="347"/>
                        <a:pt x="6103" y="277"/>
                      </a:cubicBezTo>
                      <a:lnTo>
                        <a:pt x="51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8" name="Google Shape;1078;p39"/>
                <p:cNvSpPr/>
                <p:nvPr/>
              </p:nvSpPr>
              <p:spPr>
                <a:xfrm>
                  <a:off x="1920425" y="238125"/>
                  <a:ext cx="2291750" cy="10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670" h="4300" extrusionOk="0">
                      <a:moveTo>
                        <a:pt x="57554" y="0"/>
                      </a:moveTo>
                      <a:cubicBezTo>
                        <a:pt x="48123" y="0"/>
                        <a:pt x="38693" y="139"/>
                        <a:pt x="29263" y="416"/>
                      </a:cubicBezTo>
                      <a:lnTo>
                        <a:pt x="24547" y="555"/>
                      </a:lnTo>
                      <a:cubicBezTo>
                        <a:pt x="21358" y="693"/>
                        <a:pt x="18168" y="693"/>
                        <a:pt x="14978" y="693"/>
                      </a:cubicBezTo>
                      <a:lnTo>
                        <a:pt x="5687" y="693"/>
                      </a:lnTo>
                      <a:cubicBezTo>
                        <a:pt x="2636" y="693"/>
                        <a:pt x="139" y="1803"/>
                        <a:pt x="1" y="2774"/>
                      </a:cubicBezTo>
                      <a:cubicBezTo>
                        <a:pt x="1" y="3328"/>
                        <a:pt x="555" y="3744"/>
                        <a:pt x="1526" y="4160"/>
                      </a:cubicBezTo>
                      <a:lnTo>
                        <a:pt x="26350" y="4160"/>
                      </a:lnTo>
                      <a:cubicBezTo>
                        <a:pt x="28569" y="4160"/>
                        <a:pt x="30788" y="4160"/>
                        <a:pt x="33146" y="4299"/>
                      </a:cubicBezTo>
                      <a:lnTo>
                        <a:pt x="36197" y="4299"/>
                      </a:lnTo>
                      <a:cubicBezTo>
                        <a:pt x="38970" y="4299"/>
                        <a:pt x="41328" y="4160"/>
                        <a:pt x="44240" y="4160"/>
                      </a:cubicBezTo>
                      <a:lnTo>
                        <a:pt x="77940" y="4160"/>
                      </a:lnTo>
                      <a:cubicBezTo>
                        <a:pt x="80575" y="4160"/>
                        <a:pt x="83210" y="4299"/>
                        <a:pt x="85984" y="4299"/>
                      </a:cubicBezTo>
                      <a:cubicBezTo>
                        <a:pt x="86954" y="4299"/>
                        <a:pt x="87925" y="4160"/>
                        <a:pt x="89035" y="4022"/>
                      </a:cubicBezTo>
                      <a:cubicBezTo>
                        <a:pt x="90560" y="3606"/>
                        <a:pt x="91670" y="2912"/>
                        <a:pt x="91670" y="2219"/>
                      </a:cubicBezTo>
                      <a:cubicBezTo>
                        <a:pt x="91670" y="1526"/>
                        <a:pt x="90560" y="971"/>
                        <a:pt x="89173" y="416"/>
                      </a:cubicBezTo>
                      <a:cubicBezTo>
                        <a:pt x="88064" y="277"/>
                        <a:pt x="87093" y="139"/>
                        <a:pt x="85984" y="139"/>
                      </a:cubicBezTo>
                      <a:cubicBezTo>
                        <a:pt x="84042" y="139"/>
                        <a:pt x="81962" y="0"/>
                        <a:pt x="800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9" name="Google Shape;1079;p39"/>
                <p:cNvSpPr/>
                <p:nvPr/>
              </p:nvSpPr>
              <p:spPr>
                <a:xfrm>
                  <a:off x="1310225" y="255450"/>
                  <a:ext cx="1171900" cy="134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6" h="53671" extrusionOk="0">
                      <a:moveTo>
                        <a:pt x="8460" y="0"/>
                      </a:moveTo>
                      <a:cubicBezTo>
                        <a:pt x="7628" y="0"/>
                        <a:pt x="6657" y="139"/>
                        <a:pt x="5686" y="278"/>
                      </a:cubicBezTo>
                      <a:cubicBezTo>
                        <a:pt x="4438" y="278"/>
                        <a:pt x="3329" y="833"/>
                        <a:pt x="2497" y="1526"/>
                      </a:cubicBezTo>
                      <a:cubicBezTo>
                        <a:pt x="1526" y="2219"/>
                        <a:pt x="971" y="3190"/>
                        <a:pt x="694" y="4300"/>
                      </a:cubicBezTo>
                      <a:cubicBezTo>
                        <a:pt x="555" y="5132"/>
                        <a:pt x="417" y="5964"/>
                        <a:pt x="417" y="6657"/>
                      </a:cubicBezTo>
                      <a:cubicBezTo>
                        <a:pt x="278" y="8183"/>
                        <a:pt x="278" y="9708"/>
                        <a:pt x="278" y="11095"/>
                      </a:cubicBezTo>
                      <a:lnTo>
                        <a:pt x="278" y="18584"/>
                      </a:lnTo>
                      <a:lnTo>
                        <a:pt x="278" y="20942"/>
                      </a:lnTo>
                      <a:cubicBezTo>
                        <a:pt x="278" y="24409"/>
                        <a:pt x="139" y="27876"/>
                        <a:pt x="139" y="31204"/>
                      </a:cubicBezTo>
                      <a:lnTo>
                        <a:pt x="139" y="36335"/>
                      </a:lnTo>
                      <a:cubicBezTo>
                        <a:pt x="139" y="38000"/>
                        <a:pt x="139" y="39664"/>
                        <a:pt x="1" y="41328"/>
                      </a:cubicBezTo>
                      <a:lnTo>
                        <a:pt x="1" y="44518"/>
                      </a:lnTo>
                      <a:lnTo>
                        <a:pt x="1" y="46321"/>
                      </a:lnTo>
                      <a:lnTo>
                        <a:pt x="1" y="51868"/>
                      </a:lnTo>
                      <a:cubicBezTo>
                        <a:pt x="1" y="52839"/>
                        <a:pt x="694" y="53671"/>
                        <a:pt x="1665" y="53671"/>
                      </a:cubicBezTo>
                      <a:cubicBezTo>
                        <a:pt x="2358" y="53671"/>
                        <a:pt x="2774" y="53255"/>
                        <a:pt x="3190" y="52839"/>
                      </a:cubicBezTo>
                      <a:cubicBezTo>
                        <a:pt x="3329" y="52561"/>
                        <a:pt x="3329" y="52145"/>
                        <a:pt x="3329" y="51868"/>
                      </a:cubicBezTo>
                      <a:lnTo>
                        <a:pt x="3329" y="45488"/>
                      </a:lnTo>
                      <a:lnTo>
                        <a:pt x="3329" y="45350"/>
                      </a:lnTo>
                      <a:lnTo>
                        <a:pt x="3329" y="43547"/>
                      </a:lnTo>
                      <a:cubicBezTo>
                        <a:pt x="3329" y="40773"/>
                        <a:pt x="3606" y="38000"/>
                        <a:pt x="3606" y="35226"/>
                      </a:cubicBezTo>
                      <a:lnTo>
                        <a:pt x="3606" y="30233"/>
                      </a:lnTo>
                      <a:cubicBezTo>
                        <a:pt x="3606" y="28569"/>
                        <a:pt x="3606" y="26766"/>
                        <a:pt x="3606" y="24963"/>
                      </a:cubicBezTo>
                      <a:cubicBezTo>
                        <a:pt x="3745" y="23299"/>
                        <a:pt x="3606" y="21496"/>
                        <a:pt x="3606" y="19832"/>
                      </a:cubicBezTo>
                      <a:lnTo>
                        <a:pt x="3606" y="14839"/>
                      </a:lnTo>
                      <a:lnTo>
                        <a:pt x="3606" y="10124"/>
                      </a:lnTo>
                      <a:cubicBezTo>
                        <a:pt x="3606" y="8876"/>
                        <a:pt x="3745" y="7489"/>
                        <a:pt x="3745" y="6241"/>
                      </a:cubicBezTo>
                      <a:cubicBezTo>
                        <a:pt x="3884" y="5686"/>
                        <a:pt x="4022" y="5270"/>
                        <a:pt x="4161" y="4854"/>
                      </a:cubicBezTo>
                      <a:cubicBezTo>
                        <a:pt x="4161" y="4716"/>
                        <a:pt x="4300" y="4577"/>
                        <a:pt x="4438" y="4438"/>
                      </a:cubicBezTo>
                      <a:cubicBezTo>
                        <a:pt x="4438" y="4300"/>
                        <a:pt x="4577" y="4161"/>
                        <a:pt x="4577" y="4161"/>
                      </a:cubicBezTo>
                      <a:lnTo>
                        <a:pt x="4854" y="4022"/>
                      </a:lnTo>
                      <a:cubicBezTo>
                        <a:pt x="5409" y="3745"/>
                        <a:pt x="5964" y="3606"/>
                        <a:pt x="6657" y="3606"/>
                      </a:cubicBezTo>
                      <a:cubicBezTo>
                        <a:pt x="7767" y="3467"/>
                        <a:pt x="8911" y="3433"/>
                        <a:pt x="10072" y="3433"/>
                      </a:cubicBezTo>
                      <a:cubicBezTo>
                        <a:pt x="11234" y="3433"/>
                        <a:pt x="12413" y="3467"/>
                        <a:pt x="13591" y="3467"/>
                      </a:cubicBezTo>
                      <a:lnTo>
                        <a:pt x="20526" y="3467"/>
                      </a:lnTo>
                      <a:cubicBezTo>
                        <a:pt x="22051" y="3467"/>
                        <a:pt x="23577" y="3606"/>
                        <a:pt x="24963" y="3606"/>
                      </a:cubicBezTo>
                      <a:lnTo>
                        <a:pt x="32868" y="3606"/>
                      </a:lnTo>
                      <a:cubicBezTo>
                        <a:pt x="33562" y="3606"/>
                        <a:pt x="34255" y="3606"/>
                        <a:pt x="34948" y="3745"/>
                      </a:cubicBezTo>
                      <a:lnTo>
                        <a:pt x="36058" y="3745"/>
                      </a:lnTo>
                      <a:cubicBezTo>
                        <a:pt x="36890" y="3745"/>
                        <a:pt x="37722" y="3606"/>
                        <a:pt x="38554" y="3606"/>
                      </a:cubicBezTo>
                      <a:lnTo>
                        <a:pt x="46875" y="3606"/>
                      </a:lnTo>
                      <a:cubicBezTo>
                        <a:pt x="46875" y="3467"/>
                        <a:pt x="46875" y="3190"/>
                        <a:pt x="46875" y="3051"/>
                      </a:cubicBezTo>
                      <a:cubicBezTo>
                        <a:pt x="46736" y="2497"/>
                        <a:pt x="46459" y="2219"/>
                        <a:pt x="46043" y="1942"/>
                      </a:cubicBezTo>
                      <a:cubicBezTo>
                        <a:pt x="45904" y="1803"/>
                        <a:pt x="45627" y="1803"/>
                        <a:pt x="45488" y="1803"/>
                      </a:cubicBezTo>
                      <a:lnTo>
                        <a:pt x="44518" y="1803"/>
                      </a:lnTo>
                      <a:lnTo>
                        <a:pt x="42299" y="1249"/>
                      </a:lnTo>
                      <a:cubicBezTo>
                        <a:pt x="41328" y="1110"/>
                        <a:pt x="40357" y="971"/>
                        <a:pt x="39248" y="833"/>
                      </a:cubicBezTo>
                      <a:cubicBezTo>
                        <a:pt x="38277" y="694"/>
                        <a:pt x="37306" y="694"/>
                        <a:pt x="36474" y="555"/>
                      </a:cubicBezTo>
                      <a:cubicBezTo>
                        <a:pt x="35503" y="416"/>
                        <a:pt x="34671" y="278"/>
                        <a:pt x="33700" y="278"/>
                      </a:cubicBezTo>
                      <a:lnTo>
                        <a:pt x="33423" y="278"/>
                      </a:lnTo>
                      <a:cubicBezTo>
                        <a:pt x="32914" y="232"/>
                        <a:pt x="32391" y="216"/>
                        <a:pt x="31856" y="216"/>
                      </a:cubicBezTo>
                      <a:cubicBezTo>
                        <a:pt x="30788" y="216"/>
                        <a:pt x="29679" y="278"/>
                        <a:pt x="28569" y="278"/>
                      </a:cubicBezTo>
                      <a:lnTo>
                        <a:pt x="23577" y="278"/>
                      </a:lnTo>
                      <a:cubicBezTo>
                        <a:pt x="21912" y="278"/>
                        <a:pt x="20387" y="0"/>
                        <a:pt x="1872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0" name="Google Shape;1080;p39"/>
                <p:cNvSpPr/>
                <p:nvPr/>
              </p:nvSpPr>
              <p:spPr>
                <a:xfrm>
                  <a:off x="1285950" y="1143025"/>
                  <a:ext cx="114450" cy="22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8" h="91532" extrusionOk="0">
                      <a:moveTo>
                        <a:pt x="2497" y="0"/>
                      </a:moveTo>
                      <a:cubicBezTo>
                        <a:pt x="1804" y="0"/>
                        <a:pt x="1249" y="832"/>
                        <a:pt x="972" y="2219"/>
                      </a:cubicBezTo>
                      <a:cubicBezTo>
                        <a:pt x="833" y="2358"/>
                        <a:pt x="833" y="2497"/>
                        <a:pt x="833" y="2635"/>
                      </a:cubicBezTo>
                      <a:cubicBezTo>
                        <a:pt x="555" y="3606"/>
                        <a:pt x="417" y="4715"/>
                        <a:pt x="417" y="5686"/>
                      </a:cubicBezTo>
                      <a:cubicBezTo>
                        <a:pt x="417" y="7767"/>
                        <a:pt x="278" y="9708"/>
                        <a:pt x="278" y="11650"/>
                      </a:cubicBezTo>
                      <a:cubicBezTo>
                        <a:pt x="139" y="14007"/>
                        <a:pt x="139" y="16226"/>
                        <a:pt x="139" y="18584"/>
                      </a:cubicBezTo>
                      <a:lnTo>
                        <a:pt x="139" y="20109"/>
                      </a:lnTo>
                      <a:lnTo>
                        <a:pt x="139" y="22744"/>
                      </a:lnTo>
                      <a:lnTo>
                        <a:pt x="139" y="26905"/>
                      </a:lnTo>
                      <a:lnTo>
                        <a:pt x="139" y="27876"/>
                      </a:lnTo>
                      <a:lnTo>
                        <a:pt x="139" y="32036"/>
                      </a:lnTo>
                      <a:lnTo>
                        <a:pt x="139" y="34116"/>
                      </a:lnTo>
                      <a:lnTo>
                        <a:pt x="139" y="56028"/>
                      </a:lnTo>
                      <a:lnTo>
                        <a:pt x="139" y="62408"/>
                      </a:lnTo>
                      <a:lnTo>
                        <a:pt x="139" y="67123"/>
                      </a:lnTo>
                      <a:lnTo>
                        <a:pt x="139" y="71006"/>
                      </a:lnTo>
                      <a:cubicBezTo>
                        <a:pt x="139" y="71145"/>
                        <a:pt x="139" y="71145"/>
                        <a:pt x="139" y="71283"/>
                      </a:cubicBezTo>
                      <a:lnTo>
                        <a:pt x="139" y="76692"/>
                      </a:lnTo>
                      <a:lnTo>
                        <a:pt x="1" y="85984"/>
                      </a:lnTo>
                      <a:cubicBezTo>
                        <a:pt x="1" y="86955"/>
                        <a:pt x="1" y="87787"/>
                        <a:pt x="139" y="88619"/>
                      </a:cubicBezTo>
                      <a:cubicBezTo>
                        <a:pt x="417" y="90422"/>
                        <a:pt x="1388" y="91531"/>
                        <a:pt x="1942" y="91531"/>
                      </a:cubicBezTo>
                      <a:cubicBezTo>
                        <a:pt x="2497" y="91531"/>
                        <a:pt x="2913" y="91115"/>
                        <a:pt x="3329" y="90144"/>
                      </a:cubicBezTo>
                      <a:cubicBezTo>
                        <a:pt x="3468" y="84320"/>
                        <a:pt x="3468" y="78495"/>
                        <a:pt x="3468" y="72809"/>
                      </a:cubicBezTo>
                      <a:lnTo>
                        <a:pt x="3468" y="71006"/>
                      </a:lnTo>
                      <a:lnTo>
                        <a:pt x="3468" y="70867"/>
                      </a:lnTo>
                      <a:cubicBezTo>
                        <a:pt x="3606" y="69064"/>
                        <a:pt x="3606" y="67262"/>
                        <a:pt x="3606" y="65459"/>
                      </a:cubicBezTo>
                      <a:cubicBezTo>
                        <a:pt x="3745" y="63101"/>
                        <a:pt x="3745" y="60882"/>
                        <a:pt x="3884" y="58663"/>
                      </a:cubicBezTo>
                      <a:lnTo>
                        <a:pt x="3884" y="55473"/>
                      </a:lnTo>
                      <a:lnTo>
                        <a:pt x="3884" y="47569"/>
                      </a:lnTo>
                      <a:lnTo>
                        <a:pt x="3884" y="38970"/>
                      </a:lnTo>
                      <a:cubicBezTo>
                        <a:pt x="4023" y="33700"/>
                        <a:pt x="4023" y="28430"/>
                        <a:pt x="4161" y="23160"/>
                      </a:cubicBezTo>
                      <a:lnTo>
                        <a:pt x="4161" y="21080"/>
                      </a:lnTo>
                      <a:cubicBezTo>
                        <a:pt x="4161" y="18584"/>
                        <a:pt x="4300" y="16226"/>
                        <a:pt x="4300" y="13730"/>
                      </a:cubicBezTo>
                      <a:cubicBezTo>
                        <a:pt x="4439" y="11095"/>
                        <a:pt x="4577" y="8460"/>
                        <a:pt x="4577" y="5825"/>
                      </a:cubicBezTo>
                      <a:cubicBezTo>
                        <a:pt x="4577" y="4854"/>
                        <a:pt x="4439" y="3883"/>
                        <a:pt x="4161" y="2913"/>
                      </a:cubicBezTo>
                      <a:lnTo>
                        <a:pt x="4161" y="2774"/>
                      </a:lnTo>
                      <a:cubicBezTo>
                        <a:pt x="3745" y="1110"/>
                        <a:pt x="3052" y="0"/>
                        <a:pt x="249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81" name="Google Shape;1081;p39"/>
              <p:cNvGrpSpPr/>
              <p:nvPr/>
            </p:nvGrpSpPr>
            <p:grpSpPr>
              <a:xfrm rot="10800000">
                <a:off x="4949997" y="3294502"/>
                <a:ext cx="784264" cy="786830"/>
                <a:chOff x="1265150" y="238125"/>
                <a:chExt cx="5082725" cy="5099350"/>
              </a:xfrm>
            </p:grpSpPr>
            <p:sp>
              <p:nvSpPr>
                <p:cNvPr id="1082" name="Google Shape;1082;p39"/>
                <p:cNvSpPr/>
                <p:nvPr/>
              </p:nvSpPr>
              <p:spPr>
                <a:xfrm>
                  <a:off x="1265150" y="709625"/>
                  <a:ext cx="1619150" cy="35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66" h="140511" extrusionOk="0">
                      <a:moveTo>
                        <a:pt x="2774" y="1"/>
                      </a:moveTo>
                      <a:cubicBezTo>
                        <a:pt x="2497" y="1"/>
                        <a:pt x="2220" y="140"/>
                        <a:pt x="1942" y="278"/>
                      </a:cubicBezTo>
                      <a:lnTo>
                        <a:pt x="1942" y="2636"/>
                      </a:lnTo>
                      <a:cubicBezTo>
                        <a:pt x="1942" y="6103"/>
                        <a:pt x="1804" y="9570"/>
                        <a:pt x="1804" y="13037"/>
                      </a:cubicBezTo>
                      <a:lnTo>
                        <a:pt x="1804" y="18030"/>
                      </a:lnTo>
                      <a:lnTo>
                        <a:pt x="1804" y="19417"/>
                      </a:lnTo>
                      <a:lnTo>
                        <a:pt x="1804" y="23022"/>
                      </a:lnTo>
                      <a:lnTo>
                        <a:pt x="1804" y="26212"/>
                      </a:lnTo>
                      <a:lnTo>
                        <a:pt x="1804" y="29679"/>
                      </a:lnTo>
                      <a:cubicBezTo>
                        <a:pt x="1804" y="31898"/>
                        <a:pt x="1665" y="33978"/>
                        <a:pt x="1387" y="36197"/>
                      </a:cubicBezTo>
                      <a:cubicBezTo>
                        <a:pt x="1387" y="36613"/>
                        <a:pt x="1387" y="36891"/>
                        <a:pt x="1249" y="37307"/>
                      </a:cubicBezTo>
                      <a:lnTo>
                        <a:pt x="971" y="40080"/>
                      </a:lnTo>
                      <a:lnTo>
                        <a:pt x="971" y="44241"/>
                      </a:lnTo>
                      <a:cubicBezTo>
                        <a:pt x="1387" y="43963"/>
                        <a:pt x="1804" y="43547"/>
                        <a:pt x="2220" y="43131"/>
                      </a:cubicBezTo>
                      <a:cubicBezTo>
                        <a:pt x="2774" y="42299"/>
                        <a:pt x="3329" y="41328"/>
                        <a:pt x="3745" y="40219"/>
                      </a:cubicBezTo>
                      <a:cubicBezTo>
                        <a:pt x="4022" y="39526"/>
                        <a:pt x="4300" y="38693"/>
                        <a:pt x="4438" y="37861"/>
                      </a:cubicBezTo>
                      <a:cubicBezTo>
                        <a:pt x="4577" y="36891"/>
                        <a:pt x="4716" y="35920"/>
                        <a:pt x="4855" y="34949"/>
                      </a:cubicBezTo>
                      <a:cubicBezTo>
                        <a:pt x="4855" y="34810"/>
                        <a:pt x="4855" y="34672"/>
                        <a:pt x="4855" y="34533"/>
                      </a:cubicBezTo>
                      <a:cubicBezTo>
                        <a:pt x="4993" y="32869"/>
                        <a:pt x="4993" y="31343"/>
                        <a:pt x="4993" y="29679"/>
                      </a:cubicBezTo>
                      <a:lnTo>
                        <a:pt x="4993" y="27321"/>
                      </a:lnTo>
                      <a:lnTo>
                        <a:pt x="4993" y="27044"/>
                      </a:lnTo>
                      <a:lnTo>
                        <a:pt x="4993" y="25241"/>
                      </a:lnTo>
                      <a:lnTo>
                        <a:pt x="4993" y="20249"/>
                      </a:lnTo>
                      <a:lnTo>
                        <a:pt x="4993" y="19139"/>
                      </a:lnTo>
                      <a:cubicBezTo>
                        <a:pt x="4993" y="16227"/>
                        <a:pt x="4993" y="13453"/>
                        <a:pt x="4855" y="10679"/>
                      </a:cubicBezTo>
                      <a:cubicBezTo>
                        <a:pt x="4716" y="7906"/>
                        <a:pt x="4577" y="4716"/>
                        <a:pt x="4577" y="1804"/>
                      </a:cubicBezTo>
                      <a:cubicBezTo>
                        <a:pt x="4577" y="833"/>
                        <a:pt x="3745" y="1"/>
                        <a:pt x="2774" y="1"/>
                      </a:cubicBezTo>
                      <a:close/>
                      <a:moveTo>
                        <a:pt x="694" y="73364"/>
                      </a:moveTo>
                      <a:lnTo>
                        <a:pt x="694" y="79744"/>
                      </a:lnTo>
                      <a:lnTo>
                        <a:pt x="694" y="84459"/>
                      </a:lnTo>
                      <a:lnTo>
                        <a:pt x="694" y="88342"/>
                      </a:lnTo>
                      <a:cubicBezTo>
                        <a:pt x="694" y="88481"/>
                        <a:pt x="694" y="88481"/>
                        <a:pt x="694" y="88619"/>
                      </a:cubicBezTo>
                      <a:lnTo>
                        <a:pt x="694" y="91116"/>
                      </a:lnTo>
                      <a:cubicBezTo>
                        <a:pt x="694" y="94583"/>
                        <a:pt x="833" y="98050"/>
                        <a:pt x="833" y="101656"/>
                      </a:cubicBezTo>
                      <a:cubicBezTo>
                        <a:pt x="833" y="103042"/>
                        <a:pt x="833" y="104429"/>
                        <a:pt x="694" y="105816"/>
                      </a:cubicBezTo>
                      <a:lnTo>
                        <a:pt x="694" y="106925"/>
                      </a:lnTo>
                      <a:cubicBezTo>
                        <a:pt x="694" y="108590"/>
                        <a:pt x="694" y="110393"/>
                        <a:pt x="555" y="112057"/>
                      </a:cubicBezTo>
                      <a:cubicBezTo>
                        <a:pt x="417" y="113860"/>
                        <a:pt x="278" y="115524"/>
                        <a:pt x="278" y="117327"/>
                      </a:cubicBezTo>
                      <a:cubicBezTo>
                        <a:pt x="139" y="118991"/>
                        <a:pt x="139" y="120794"/>
                        <a:pt x="1" y="122458"/>
                      </a:cubicBezTo>
                      <a:cubicBezTo>
                        <a:pt x="1" y="124261"/>
                        <a:pt x="1" y="125786"/>
                        <a:pt x="1" y="127589"/>
                      </a:cubicBezTo>
                      <a:cubicBezTo>
                        <a:pt x="139" y="128421"/>
                        <a:pt x="139" y="129253"/>
                        <a:pt x="278" y="130086"/>
                      </a:cubicBezTo>
                      <a:cubicBezTo>
                        <a:pt x="278" y="131056"/>
                        <a:pt x="694" y="132027"/>
                        <a:pt x="1387" y="132859"/>
                      </a:cubicBezTo>
                      <a:cubicBezTo>
                        <a:pt x="2081" y="133691"/>
                        <a:pt x="3052" y="134246"/>
                        <a:pt x="4022" y="134385"/>
                      </a:cubicBezTo>
                      <a:cubicBezTo>
                        <a:pt x="4438" y="134523"/>
                        <a:pt x="4716" y="134662"/>
                        <a:pt x="5132" y="134662"/>
                      </a:cubicBezTo>
                      <a:cubicBezTo>
                        <a:pt x="5687" y="134662"/>
                        <a:pt x="6241" y="134939"/>
                        <a:pt x="6657" y="134939"/>
                      </a:cubicBezTo>
                      <a:cubicBezTo>
                        <a:pt x="7834" y="135038"/>
                        <a:pt x="9011" y="135136"/>
                        <a:pt x="10188" y="135136"/>
                      </a:cubicBezTo>
                      <a:cubicBezTo>
                        <a:pt x="10675" y="135136"/>
                        <a:pt x="11163" y="135119"/>
                        <a:pt x="11650" y="135078"/>
                      </a:cubicBezTo>
                      <a:lnTo>
                        <a:pt x="16920" y="135078"/>
                      </a:lnTo>
                      <a:lnTo>
                        <a:pt x="22051" y="134939"/>
                      </a:lnTo>
                      <a:cubicBezTo>
                        <a:pt x="23854" y="134939"/>
                        <a:pt x="25518" y="134801"/>
                        <a:pt x="27321" y="134662"/>
                      </a:cubicBezTo>
                      <a:cubicBezTo>
                        <a:pt x="28985" y="134523"/>
                        <a:pt x="30649" y="134523"/>
                        <a:pt x="32314" y="134385"/>
                      </a:cubicBezTo>
                      <a:lnTo>
                        <a:pt x="37306" y="134385"/>
                      </a:lnTo>
                      <a:cubicBezTo>
                        <a:pt x="38138" y="134385"/>
                        <a:pt x="38970" y="134246"/>
                        <a:pt x="39664" y="134246"/>
                      </a:cubicBezTo>
                      <a:lnTo>
                        <a:pt x="52423" y="134246"/>
                      </a:lnTo>
                      <a:lnTo>
                        <a:pt x="54919" y="134385"/>
                      </a:lnTo>
                      <a:cubicBezTo>
                        <a:pt x="55890" y="134385"/>
                        <a:pt x="56722" y="134523"/>
                        <a:pt x="57693" y="134662"/>
                      </a:cubicBezTo>
                      <a:cubicBezTo>
                        <a:pt x="58247" y="134662"/>
                        <a:pt x="58663" y="134801"/>
                        <a:pt x="59218" y="134939"/>
                      </a:cubicBezTo>
                      <a:cubicBezTo>
                        <a:pt x="59495" y="135217"/>
                        <a:pt x="59773" y="135633"/>
                        <a:pt x="60050" y="135910"/>
                      </a:cubicBezTo>
                      <a:cubicBezTo>
                        <a:pt x="60327" y="136326"/>
                        <a:pt x="60605" y="136604"/>
                        <a:pt x="60744" y="137020"/>
                      </a:cubicBezTo>
                      <a:cubicBezTo>
                        <a:pt x="60882" y="137713"/>
                        <a:pt x="61021" y="138268"/>
                        <a:pt x="61160" y="138823"/>
                      </a:cubicBezTo>
                      <a:cubicBezTo>
                        <a:pt x="61241" y="139882"/>
                        <a:pt x="62137" y="140511"/>
                        <a:pt x="63003" y="140511"/>
                      </a:cubicBezTo>
                      <a:cubicBezTo>
                        <a:pt x="63610" y="140511"/>
                        <a:pt x="64202" y="140202"/>
                        <a:pt x="64488" y="139516"/>
                      </a:cubicBezTo>
                      <a:cubicBezTo>
                        <a:pt x="64765" y="138961"/>
                        <a:pt x="64765" y="138268"/>
                        <a:pt x="64765" y="137713"/>
                      </a:cubicBezTo>
                      <a:cubicBezTo>
                        <a:pt x="64765" y="137297"/>
                        <a:pt x="64627" y="137020"/>
                        <a:pt x="64627" y="136742"/>
                      </a:cubicBezTo>
                      <a:cubicBezTo>
                        <a:pt x="64349" y="135910"/>
                        <a:pt x="64072" y="135078"/>
                        <a:pt x="63517" y="134385"/>
                      </a:cubicBezTo>
                      <a:cubicBezTo>
                        <a:pt x="63378" y="133969"/>
                        <a:pt x="62962" y="133553"/>
                        <a:pt x="62685" y="133275"/>
                      </a:cubicBezTo>
                      <a:lnTo>
                        <a:pt x="62269" y="132859"/>
                      </a:lnTo>
                      <a:cubicBezTo>
                        <a:pt x="61992" y="132443"/>
                        <a:pt x="61714" y="132166"/>
                        <a:pt x="61298" y="131888"/>
                      </a:cubicBezTo>
                      <a:cubicBezTo>
                        <a:pt x="60744" y="131611"/>
                        <a:pt x="60189" y="131472"/>
                        <a:pt x="59634" y="131334"/>
                      </a:cubicBezTo>
                      <a:cubicBezTo>
                        <a:pt x="59218" y="131334"/>
                        <a:pt x="58663" y="131195"/>
                        <a:pt x="58109" y="131195"/>
                      </a:cubicBezTo>
                      <a:cubicBezTo>
                        <a:pt x="57276" y="131056"/>
                        <a:pt x="56444" y="130918"/>
                        <a:pt x="55612" y="130918"/>
                      </a:cubicBezTo>
                      <a:cubicBezTo>
                        <a:pt x="54919" y="130918"/>
                        <a:pt x="54225" y="130779"/>
                        <a:pt x="53393" y="130779"/>
                      </a:cubicBezTo>
                      <a:lnTo>
                        <a:pt x="43408" y="130779"/>
                      </a:lnTo>
                      <a:cubicBezTo>
                        <a:pt x="41744" y="130779"/>
                        <a:pt x="40080" y="130779"/>
                        <a:pt x="38416" y="130918"/>
                      </a:cubicBezTo>
                      <a:cubicBezTo>
                        <a:pt x="37584" y="130918"/>
                        <a:pt x="36751" y="131056"/>
                        <a:pt x="35919" y="131056"/>
                      </a:cubicBezTo>
                      <a:lnTo>
                        <a:pt x="33284" y="131056"/>
                      </a:lnTo>
                      <a:cubicBezTo>
                        <a:pt x="31482" y="131056"/>
                        <a:pt x="29956" y="131195"/>
                        <a:pt x="28292" y="131195"/>
                      </a:cubicBezTo>
                      <a:lnTo>
                        <a:pt x="25796" y="131472"/>
                      </a:lnTo>
                      <a:cubicBezTo>
                        <a:pt x="24825" y="131472"/>
                        <a:pt x="23993" y="131611"/>
                        <a:pt x="23161" y="131611"/>
                      </a:cubicBezTo>
                      <a:lnTo>
                        <a:pt x="17891" y="131750"/>
                      </a:lnTo>
                      <a:lnTo>
                        <a:pt x="12759" y="131750"/>
                      </a:lnTo>
                      <a:cubicBezTo>
                        <a:pt x="10957" y="131750"/>
                        <a:pt x="9292" y="131750"/>
                        <a:pt x="7628" y="131611"/>
                      </a:cubicBezTo>
                      <a:lnTo>
                        <a:pt x="6935" y="131611"/>
                      </a:lnTo>
                      <a:cubicBezTo>
                        <a:pt x="6241" y="131472"/>
                        <a:pt x="5409" y="131334"/>
                        <a:pt x="4716" y="131056"/>
                      </a:cubicBezTo>
                      <a:lnTo>
                        <a:pt x="4161" y="130779"/>
                      </a:lnTo>
                      <a:cubicBezTo>
                        <a:pt x="4022" y="130363"/>
                        <a:pt x="3884" y="129947"/>
                        <a:pt x="3884" y="129531"/>
                      </a:cubicBezTo>
                      <a:cubicBezTo>
                        <a:pt x="3745" y="128005"/>
                        <a:pt x="3745" y="126480"/>
                        <a:pt x="3745" y="125093"/>
                      </a:cubicBezTo>
                      <a:cubicBezTo>
                        <a:pt x="3745" y="123290"/>
                        <a:pt x="3745" y="121626"/>
                        <a:pt x="3884" y="119823"/>
                      </a:cubicBezTo>
                      <a:cubicBezTo>
                        <a:pt x="3884" y="118159"/>
                        <a:pt x="4022" y="116356"/>
                        <a:pt x="4022" y="114692"/>
                      </a:cubicBezTo>
                      <a:cubicBezTo>
                        <a:pt x="4161" y="112889"/>
                        <a:pt x="4300" y="111225"/>
                        <a:pt x="4300" y="109560"/>
                      </a:cubicBezTo>
                      <a:cubicBezTo>
                        <a:pt x="4438" y="107896"/>
                        <a:pt x="4438" y="105955"/>
                        <a:pt x="4577" y="104152"/>
                      </a:cubicBezTo>
                      <a:cubicBezTo>
                        <a:pt x="4577" y="102349"/>
                        <a:pt x="4577" y="100685"/>
                        <a:pt x="4577" y="98882"/>
                      </a:cubicBezTo>
                      <a:cubicBezTo>
                        <a:pt x="4577" y="97218"/>
                        <a:pt x="4577" y="95415"/>
                        <a:pt x="4438" y="93751"/>
                      </a:cubicBezTo>
                      <a:cubicBezTo>
                        <a:pt x="4300" y="91948"/>
                        <a:pt x="4438" y="90284"/>
                        <a:pt x="4438" y="88481"/>
                      </a:cubicBezTo>
                      <a:cubicBezTo>
                        <a:pt x="4438" y="86678"/>
                        <a:pt x="4300" y="85014"/>
                        <a:pt x="4161" y="83349"/>
                      </a:cubicBezTo>
                      <a:cubicBezTo>
                        <a:pt x="4161" y="81408"/>
                        <a:pt x="3884" y="79605"/>
                        <a:pt x="3329" y="77802"/>
                      </a:cubicBezTo>
                      <a:cubicBezTo>
                        <a:pt x="2913" y="76138"/>
                        <a:pt x="1942" y="74612"/>
                        <a:pt x="694" y="733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3" name="Google Shape;1083;p39"/>
                <p:cNvSpPr/>
                <p:nvPr/>
              </p:nvSpPr>
              <p:spPr>
                <a:xfrm>
                  <a:off x="2638100" y="2779475"/>
                  <a:ext cx="2478975" cy="255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59" h="102320" extrusionOk="0">
                      <a:moveTo>
                        <a:pt x="95276" y="1"/>
                      </a:moveTo>
                      <a:lnTo>
                        <a:pt x="95276" y="1110"/>
                      </a:lnTo>
                      <a:lnTo>
                        <a:pt x="95414" y="971"/>
                      </a:lnTo>
                      <a:lnTo>
                        <a:pt x="95414" y="3468"/>
                      </a:lnTo>
                      <a:cubicBezTo>
                        <a:pt x="95414" y="5271"/>
                        <a:pt x="95414" y="6935"/>
                        <a:pt x="95553" y="8738"/>
                      </a:cubicBezTo>
                      <a:cubicBezTo>
                        <a:pt x="95692" y="10402"/>
                        <a:pt x="95830" y="12205"/>
                        <a:pt x="95830" y="13869"/>
                      </a:cubicBezTo>
                      <a:cubicBezTo>
                        <a:pt x="95969" y="17336"/>
                        <a:pt x="95830" y="20803"/>
                        <a:pt x="95830" y="24270"/>
                      </a:cubicBezTo>
                      <a:lnTo>
                        <a:pt x="95830" y="34394"/>
                      </a:lnTo>
                      <a:cubicBezTo>
                        <a:pt x="95830" y="35642"/>
                        <a:pt x="95830" y="37029"/>
                        <a:pt x="95692" y="38277"/>
                      </a:cubicBezTo>
                      <a:cubicBezTo>
                        <a:pt x="95692" y="39525"/>
                        <a:pt x="95692" y="40773"/>
                        <a:pt x="95553" y="41883"/>
                      </a:cubicBezTo>
                      <a:cubicBezTo>
                        <a:pt x="95553" y="43131"/>
                        <a:pt x="95553" y="44518"/>
                        <a:pt x="95553" y="45766"/>
                      </a:cubicBezTo>
                      <a:lnTo>
                        <a:pt x="95553" y="47430"/>
                      </a:lnTo>
                      <a:lnTo>
                        <a:pt x="95553" y="48817"/>
                      </a:lnTo>
                      <a:cubicBezTo>
                        <a:pt x="95276" y="48956"/>
                        <a:pt x="94998" y="48956"/>
                        <a:pt x="94860" y="48956"/>
                      </a:cubicBezTo>
                      <a:cubicBezTo>
                        <a:pt x="93473" y="49233"/>
                        <a:pt x="91947" y="49233"/>
                        <a:pt x="90560" y="49372"/>
                      </a:cubicBezTo>
                      <a:cubicBezTo>
                        <a:pt x="89174" y="49372"/>
                        <a:pt x="87509" y="49510"/>
                        <a:pt x="85845" y="49510"/>
                      </a:cubicBezTo>
                      <a:lnTo>
                        <a:pt x="75444" y="49510"/>
                      </a:lnTo>
                      <a:cubicBezTo>
                        <a:pt x="71977" y="49510"/>
                        <a:pt x="68649" y="49510"/>
                        <a:pt x="65320" y="49649"/>
                      </a:cubicBezTo>
                      <a:lnTo>
                        <a:pt x="55058" y="49649"/>
                      </a:lnTo>
                      <a:cubicBezTo>
                        <a:pt x="52746" y="49649"/>
                        <a:pt x="50497" y="49588"/>
                        <a:pt x="48267" y="49588"/>
                      </a:cubicBezTo>
                      <a:cubicBezTo>
                        <a:pt x="47153" y="49588"/>
                        <a:pt x="46043" y="49603"/>
                        <a:pt x="44934" y="49649"/>
                      </a:cubicBezTo>
                      <a:cubicBezTo>
                        <a:pt x="43963" y="49649"/>
                        <a:pt x="42992" y="49788"/>
                        <a:pt x="42160" y="49927"/>
                      </a:cubicBezTo>
                      <a:cubicBezTo>
                        <a:pt x="41190" y="50065"/>
                        <a:pt x="40219" y="50620"/>
                        <a:pt x="39387" y="51313"/>
                      </a:cubicBezTo>
                      <a:cubicBezTo>
                        <a:pt x="38971" y="51591"/>
                        <a:pt x="38693" y="52007"/>
                        <a:pt x="38416" y="52284"/>
                      </a:cubicBezTo>
                      <a:cubicBezTo>
                        <a:pt x="38139" y="52839"/>
                        <a:pt x="37861" y="53532"/>
                        <a:pt x="37584" y="54087"/>
                      </a:cubicBezTo>
                      <a:cubicBezTo>
                        <a:pt x="37306" y="54919"/>
                        <a:pt x="37168" y="55613"/>
                        <a:pt x="37029" y="56445"/>
                      </a:cubicBezTo>
                      <a:cubicBezTo>
                        <a:pt x="36890" y="57831"/>
                        <a:pt x="36890" y="59218"/>
                        <a:pt x="37029" y="60605"/>
                      </a:cubicBezTo>
                      <a:cubicBezTo>
                        <a:pt x="37168" y="61299"/>
                        <a:pt x="37306" y="62131"/>
                        <a:pt x="37445" y="62824"/>
                      </a:cubicBezTo>
                      <a:cubicBezTo>
                        <a:pt x="37584" y="63517"/>
                        <a:pt x="37861" y="64350"/>
                        <a:pt x="38139" y="65043"/>
                      </a:cubicBezTo>
                      <a:cubicBezTo>
                        <a:pt x="38416" y="65598"/>
                        <a:pt x="38693" y="66152"/>
                        <a:pt x="39109" y="66707"/>
                      </a:cubicBezTo>
                      <a:cubicBezTo>
                        <a:pt x="39387" y="67262"/>
                        <a:pt x="39803" y="67817"/>
                        <a:pt x="40080" y="68371"/>
                      </a:cubicBezTo>
                      <a:cubicBezTo>
                        <a:pt x="40773" y="69342"/>
                        <a:pt x="41328" y="70452"/>
                        <a:pt x="41883" y="71561"/>
                      </a:cubicBezTo>
                      <a:cubicBezTo>
                        <a:pt x="42160" y="72254"/>
                        <a:pt x="42299" y="72948"/>
                        <a:pt x="42576" y="73503"/>
                      </a:cubicBezTo>
                      <a:cubicBezTo>
                        <a:pt x="42715" y="74196"/>
                        <a:pt x="42854" y="74751"/>
                        <a:pt x="42854" y="75444"/>
                      </a:cubicBezTo>
                      <a:cubicBezTo>
                        <a:pt x="42992" y="76554"/>
                        <a:pt x="42992" y="77663"/>
                        <a:pt x="42992" y="78911"/>
                      </a:cubicBezTo>
                      <a:cubicBezTo>
                        <a:pt x="42992" y="80021"/>
                        <a:pt x="42992" y="81130"/>
                        <a:pt x="42854" y="82378"/>
                      </a:cubicBezTo>
                      <a:cubicBezTo>
                        <a:pt x="42854" y="82656"/>
                        <a:pt x="42715" y="83072"/>
                        <a:pt x="42576" y="83488"/>
                      </a:cubicBezTo>
                      <a:cubicBezTo>
                        <a:pt x="42576" y="83765"/>
                        <a:pt x="42299" y="84181"/>
                        <a:pt x="42299" y="84459"/>
                      </a:cubicBezTo>
                      <a:cubicBezTo>
                        <a:pt x="41328" y="86539"/>
                        <a:pt x="40219" y="88480"/>
                        <a:pt x="38971" y="90283"/>
                      </a:cubicBezTo>
                      <a:cubicBezTo>
                        <a:pt x="37584" y="91947"/>
                        <a:pt x="36058" y="93612"/>
                        <a:pt x="34394" y="94998"/>
                      </a:cubicBezTo>
                      <a:cubicBezTo>
                        <a:pt x="33701" y="95553"/>
                        <a:pt x="33007" y="95969"/>
                        <a:pt x="32175" y="96524"/>
                      </a:cubicBezTo>
                      <a:cubicBezTo>
                        <a:pt x="31482" y="96940"/>
                        <a:pt x="30650" y="97356"/>
                        <a:pt x="29818" y="97633"/>
                      </a:cubicBezTo>
                      <a:cubicBezTo>
                        <a:pt x="28431" y="98188"/>
                        <a:pt x="26905" y="98466"/>
                        <a:pt x="25380" y="98743"/>
                      </a:cubicBezTo>
                      <a:cubicBezTo>
                        <a:pt x="24340" y="98882"/>
                        <a:pt x="23299" y="98951"/>
                        <a:pt x="22259" y="98951"/>
                      </a:cubicBezTo>
                      <a:cubicBezTo>
                        <a:pt x="21219" y="98951"/>
                        <a:pt x="20179" y="98882"/>
                        <a:pt x="19139" y="98743"/>
                      </a:cubicBezTo>
                      <a:cubicBezTo>
                        <a:pt x="17614" y="98466"/>
                        <a:pt x="15949" y="98188"/>
                        <a:pt x="14563" y="97495"/>
                      </a:cubicBezTo>
                      <a:cubicBezTo>
                        <a:pt x="13592" y="97217"/>
                        <a:pt x="12760" y="96663"/>
                        <a:pt x="11928" y="96247"/>
                      </a:cubicBezTo>
                      <a:cubicBezTo>
                        <a:pt x="10957" y="95692"/>
                        <a:pt x="10125" y="95137"/>
                        <a:pt x="9293" y="94582"/>
                      </a:cubicBezTo>
                      <a:cubicBezTo>
                        <a:pt x="9015" y="94305"/>
                        <a:pt x="8738" y="94028"/>
                        <a:pt x="8460" y="93750"/>
                      </a:cubicBezTo>
                      <a:cubicBezTo>
                        <a:pt x="8183" y="93473"/>
                        <a:pt x="7906" y="93196"/>
                        <a:pt x="7628" y="92918"/>
                      </a:cubicBezTo>
                      <a:cubicBezTo>
                        <a:pt x="7074" y="92086"/>
                        <a:pt x="6519" y="91254"/>
                        <a:pt x="6103" y="90422"/>
                      </a:cubicBezTo>
                      <a:cubicBezTo>
                        <a:pt x="5548" y="89590"/>
                        <a:pt x="5132" y="88758"/>
                        <a:pt x="4716" y="87926"/>
                      </a:cubicBezTo>
                      <a:cubicBezTo>
                        <a:pt x="4439" y="87232"/>
                        <a:pt x="4161" y="86539"/>
                        <a:pt x="4023" y="85845"/>
                      </a:cubicBezTo>
                      <a:cubicBezTo>
                        <a:pt x="3884" y="85152"/>
                        <a:pt x="3745" y="84320"/>
                        <a:pt x="3607" y="83626"/>
                      </a:cubicBezTo>
                      <a:cubicBezTo>
                        <a:pt x="3329" y="81130"/>
                        <a:pt x="3329" y="78634"/>
                        <a:pt x="3745" y="76138"/>
                      </a:cubicBezTo>
                      <a:cubicBezTo>
                        <a:pt x="3884" y="74473"/>
                        <a:pt x="4300" y="72809"/>
                        <a:pt x="4855" y="71284"/>
                      </a:cubicBezTo>
                      <a:cubicBezTo>
                        <a:pt x="5409" y="69620"/>
                        <a:pt x="5964" y="68094"/>
                        <a:pt x="6658" y="66568"/>
                      </a:cubicBezTo>
                      <a:lnTo>
                        <a:pt x="6796" y="66291"/>
                      </a:lnTo>
                      <a:cubicBezTo>
                        <a:pt x="6796" y="66430"/>
                        <a:pt x="6796" y="66430"/>
                        <a:pt x="6796" y="66568"/>
                      </a:cubicBezTo>
                      <a:cubicBezTo>
                        <a:pt x="7490" y="64766"/>
                        <a:pt x="8183" y="63240"/>
                        <a:pt x="8738" y="61576"/>
                      </a:cubicBezTo>
                      <a:cubicBezTo>
                        <a:pt x="9015" y="60744"/>
                        <a:pt x="9293" y="59912"/>
                        <a:pt x="9570" y="59080"/>
                      </a:cubicBezTo>
                      <a:cubicBezTo>
                        <a:pt x="9847" y="58109"/>
                        <a:pt x="9986" y="57138"/>
                        <a:pt x="9986" y="56167"/>
                      </a:cubicBezTo>
                      <a:cubicBezTo>
                        <a:pt x="9891" y="55125"/>
                        <a:pt x="9084" y="54471"/>
                        <a:pt x="8229" y="54471"/>
                      </a:cubicBezTo>
                      <a:cubicBezTo>
                        <a:pt x="7832" y="54471"/>
                        <a:pt x="7425" y="54612"/>
                        <a:pt x="7074" y="54919"/>
                      </a:cubicBezTo>
                      <a:cubicBezTo>
                        <a:pt x="6796" y="55196"/>
                        <a:pt x="6658" y="55613"/>
                        <a:pt x="6658" y="56167"/>
                      </a:cubicBezTo>
                      <a:lnTo>
                        <a:pt x="6658" y="57277"/>
                      </a:lnTo>
                      <a:cubicBezTo>
                        <a:pt x="6380" y="58109"/>
                        <a:pt x="6242" y="58941"/>
                        <a:pt x="5964" y="59773"/>
                      </a:cubicBezTo>
                      <a:cubicBezTo>
                        <a:pt x="5687" y="60605"/>
                        <a:pt x="5409" y="61437"/>
                        <a:pt x="4993" y="62131"/>
                      </a:cubicBezTo>
                      <a:cubicBezTo>
                        <a:pt x="4439" y="63795"/>
                        <a:pt x="3745" y="65320"/>
                        <a:pt x="3052" y="66985"/>
                      </a:cubicBezTo>
                      <a:cubicBezTo>
                        <a:pt x="2358" y="68510"/>
                        <a:pt x="1804" y="70174"/>
                        <a:pt x="1249" y="71838"/>
                      </a:cubicBezTo>
                      <a:cubicBezTo>
                        <a:pt x="278" y="75306"/>
                        <a:pt x="1" y="78911"/>
                        <a:pt x="278" y="82517"/>
                      </a:cubicBezTo>
                      <a:cubicBezTo>
                        <a:pt x="278" y="84320"/>
                        <a:pt x="694" y="86123"/>
                        <a:pt x="1249" y="87787"/>
                      </a:cubicBezTo>
                      <a:cubicBezTo>
                        <a:pt x="1804" y="89451"/>
                        <a:pt x="2636" y="91115"/>
                        <a:pt x="3607" y="92641"/>
                      </a:cubicBezTo>
                      <a:cubicBezTo>
                        <a:pt x="4023" y="93473"/>
                        <a:pt x="4577" y="94305"/>
                        <a:pt x="5271" y="94998"/>
                      </a:cubicBezTo>
                      <a:cubicBezTo>
                        <a:pt x="5687" y="95692"/>
                        <a:pt x="6242" y="96247"/>
                        <a:pt x="6935" y="96801"/>
                      </a:cubicBezTo>
                      <a:cubicBezTo>
                        <a:pt x="8322" y="97911"/>
                        <a:pt x="9709" y="98882"/>
                        <a:pt x="11234" y="99714"/>
                      </a:cubicBezTo>
                      <a:cubicBezTo>
                        <a:pt x="12760" y="100546"/>
                        <a:pt x="14424" y="101101"/>
                        <a:pt x="16227" y="101655"/>
                      </a:cubicBezTo>
                      <a:cubicBezTo>
                        <a:pt x="18212" y="102113"/>
                        <a:pt x="20239" y="102319"/>
                        <a:pt x="22262" y="102319"/>
                      </a:cubicBezTo>
                      <a:cubicBezTo>
                        <a:pt x="23913" y="102319"/>
                        <a:pt x="25562" y="102182"/>
                        <a:pt x="27183" y="101933"/>
                      </a:cubicBezTo>
                      <a:cubicBezTo>
                        <a:pt x="28015" y="101794"/>
                        <a:pt x="28847" y="101517"/>
                        <a:pt x="29679" y="101239"/>
                      </a:cubicBezTo>
                      <a:cubicBezTo>
                        <a:pt x="30650" y="100962"/>
                        <a:pt x="31482" y="100684"/>
                        <a:pt x="32453" y="100268"/>
                      </a:cubicBezTo>
                      <a:cubicBezTo>
                        <a:pt x="34117" y="99436"/>
                        <a:pt x="35642" y="98466"/>
                        <a:pt x="37029" y="97356"/>
                      </a:cubicBezTo>
                      <a:cubicBezTo>
                        <a:pt x="37722" y="96801"/>
                        <a:pt x="38277" y="96247"/>
                        <a:pt x="38971" y="95553"/>
                      </a:cubicBezTo>
                      <a:cubicBezTo>
                        <a:pt x="39525" y="94998"/>
                        <a:pt x="40080" y="94444"/>
                        <a:pt x="40635" y="93889"/>
                      </a:cubicBezTo>
                      <a:cubicBezTo>
                        <a:pt x="41051" y="93334"/>
                        <a:pt x="41883" y="92225"/>
                        <a:pt x="42438" y="91393"/>
                      </a:cubicBezTo>
                      <a:cubicBezTo>
                        <a:pt x="42992" y="90561"/>
                        <a:pt x="43408" y="90006"/>
                        <a:pt x="43824" y="89174"/>
                      </a:cubicBezTo>
                      <a:cubicBezTo>
                        <a:pt x="44241" y="88480"/>
                        <a:pt x="44657" y="87787"/>
                        <a:pt x="44934" y="86955"/>
                      </a:cubicBezTo>
                      <a:cubicBezTo>
                        <a:pt x="45350" y="86123"/>
                        <a:pt x="45766" y="85291"/>
                        <a:pt x="46043" y="84459"/>
                      </a:cubicBezTo>
                      <a:cubicBezTo>
                        <a:pt x="46321" y="82656"/>
                        <a:pt x="46459" y="80853"/>
                        <a:pt x="46459" y="79050"/>
                      </a:cubicBezTo>
                      <a:cubicBezTo>
                        <a:pt x="46459" y="77247"/>
                        <a:pt x="46321" y="75444"/>
                        <a:pt x="46043" y="73780"/>
                      </a:cubicBezTo>
                      <a:cubicBezTo>
                        <a:pt x="45905" y="72809"/>
                        <a:pt x="45627" y="71977"/>
                        <a:pt x="45350" y="71145"/>
                      </a:cubicBezTo>
                      <a:cubicBezTo>
                        <a:pt x="45073" y="70313"/>
                        <a:pt x="44657" y="69342"/>
                        <a:pt x="44241" y="68510"/>
                      </a:cubicBezTo>
                      <a:cubicBezTo>
                        <a:pt x="43824" y="67678"/>
                        <a:pt x="43408" y="66985"/>
                        <a:pt x="42854" y="66291"/>
                      </a:cubicBezTo>
                      <a:cubicBezTo>
                        <a:pt x="42438" y="65598"/>
                        <a:pt x="42022" y="64904"/>
                        <a:pt x="41606" y="64211"/>
                      </a:cubicBezTo>
                      <a:cubicBezTo>
                        <a:pt x="41467" y="63933"/>
                        <a:pt x="41328" y="63656"/>
                        <a:pt x="41190" y="63379"/>
                      </a:cubicBezTo>
                      <a:cubicBezTo>
                        <a:pt x="41051" y="62963"/>
                        <a:pt x="40912" y="62547"/>
                        <a:pt x="40773" y="62131"/>
                      </a:cubicBezTo>
                      <a:cubicBezTo>
                        <a:pt x="40773" y="61715"/>
                        <a:pt x="40635" y="61299"/>
                        <a:pt x="40635" y="61021"/>
                      </a:cubicBezTo>
                      <a:cubicBezTo>
                        <a:pt x="40496" y="59634"/>
                        <a:pt x="40357" y="58386"/>
                        <a:pt x="40496" y="57138"/>
                      </a:cubicBezTo>
                      <a:cubicBezTo>
                        <a:pt x="40496" y="56306"/>
                        <a:pt x="40773" y="55613"/>
                        <a:pt x="41051" y="54919"/>
                      </a:cubicBezTo>
                      <a:cubicBezTo>
                        <a:pt x="41051" y="54780"/>
                        <a:pt x="41190" y="54503"/>
                        <a:pt x="41328" y="54364"/>
                      </a:cubicBezTo>
                      <a:cubicBezTo>
                        <a:pt x="41467" y="54087"/>
                        <a:pt x="41606" y="53948"/>
                        <a:pt x="41883" y="53810"/>
                      </a:cubicBezTo>
                      <a:lnTo>
                        <a:pt x="42438" y="53532"/>
                      </a:lnTo>
                      <a:cubicBezTo>
                        <a:pt x="42715" y="53394"/>
                        <a:pt x="42992" y="53255"/>
                        <a:pt x="43408" y="53255"/>
                      </a:cubicBezTo>
                      <a:cubicBezTo>
                        <a:pt x="45073" y="53116"/>
                        <a:pt x="46598" y="53116"/>
                        <a:pt x="48262" y="53116"/>
                      </a:cubicBezTo>
                      <a:lnTo>
                        <a:pt x="58386" y="53116"/>
                      </a:lnTo>
                      <a:cubicBezTo>
                        <a:pt x="60189" y="53116"/>
                        <a:pt x="61853" y="53116"/>
                        <a:pt x="63517" y="52978"/>
                      </a:cubicBezTo>
                      <a:lnTo>
                        <a:pt x="78772" y="52978"/>
                      </a:lnTo>
                      <a:cubicBezTo>
                        <a:pt x="80437" y="52978"/>
                        <a:pt x="82240" y="52978"/>
                        <a:pt x="83904" y="52839"/>
                      </a:cubicBezTo>
                      <a:cubicBezTo>
                        <a:pt x="84505" y="52793"/>
                        <a:pt x="85075" y="52777"/>
                        <a:pt x="85630" y="52777"/>
                      </a:cubicBezTo>
                      <a:cubicBezTo>
                        <a:pt x="86739" y="52777"/>
                        <a:pt x="87787" y="52839"/>
                        <a:pt x="88896" y="52839"/>
                      </a:cubicBezTo>
                      <a:lnTo>
                        <a:pt x="93334" y="52561"/>
                      </a:lnTo>
                      <a:cubicBezTo>
                        <a:pt x="94166" y="52561"/>
                        <a:pt x="94998" y="52423"/>
                        <a:pt x="95830" y="52284"/>
                      </a:cubicBezTo>
                      <a:cubicBezTo>
                        <a:pt x="96662" y="52145"/>
                        <a:pt x="97356" y="51868"/>
                        <a:pt x="97911" y="51313"/>
                      </a:cubicBezTo>
                      <a:cubicBezTo>
                        <a:pt x="98743" y="50620"/>
                        <a:pt x="99020" y="49510"/>
                        <a:pt x="98881" y="48540"/>
                      </a:cubicBezTo>
                      <a:lnTo>
                        <a:pt x="98881" y="46182"/>
                      </a:lnTo>
                      <a:lnTo>
                        <a:pt x="98881" y="40912"/>
                      </a:lnTo>
                      <a:cubicBezTo>
                        <a:pt x="98881" y="39248"/>
                        <a:pt x="99020" y="37445"/>
                        <a:pt x="99159" y="35781"/>
                      </a:cubicBezTo>
                      <a:cubicBezTo>
                        <a:pt x="99159" y="33978"/>
                        <a:pt x="99159" y="32452"/>
                        <a:pt x="99159" y="30788"/>
                      </a:cubicBezTo>
                      <a:lnTo>
                        <a:pt x="99159" y="25657"/>
                      </a:lnTo>
                      <a:lnTo>
                        <a:pt x="99159" y="15256"/>
                      </a:lnTo>
                      <a:cubicBezTo>
                        <a:pt x="99159" y="11789"/>
                        <a:pt x="98604" y="8322"/>
                        <a:pt x="98604" y="4993"/>
                      </a:cubicBezTo>
                      <a:lnTo>
                        <a:pt x="98604" y="2081"/>
                      </a:lnTo>
                      <a:cubicBezTo>
                        <a:pt x="98604" y="1110"/>
                        <a:pt x="98604" y="694"/>
                        <a:pt x="9860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4" name="Google Shape;1084;p39"/>
                <p:cNvSpPr/>
                <p:nvPr/>
              </p:nvSpPr>
              <p:spPr>
                <a:xfrm>
                  <a:off x="3515275" y="238125"/>
                  <a:ext cx="2832600" cy="264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04" h="105920" extrusionOk="0">
                      <a:moveTo>
                        <a:pt x="1" y="0"/>
                      </a:moveTo>
                      <a:cubicBezTo>
                        <a:pt x="1" y="277"/>
                        <a:pt x="278" y="555"/>
                        <a:pt x="417" y="971"/>
                      </a:cubicBezTo>
                      <a:cubicBezTo>
                        <a:pt x="555" y="1109"/>
                        <a:pt x="833" y="1387"/>
                        <a:pt x="971" y="1664"/>
                      </a:cubicBezTo>
                      <a:cubicBezTo>
                        <a:pt x="1249" y="1803"/>
                        <a:pt x="1526" y="2080"/>
                        <a:pt x="1803" y="2219"/>
                      </a:cubicBezTo>
                      <a:cubicBezTo>
                        <a:pt x="2774" y="2912"/>
                        <a:pt x="3745" y="3328"/>
                        <a:pt x="4854" y="3467"/>
                      </a:cubicBezTo>
                      <a:cubicBezTo>
                        <a:pt x="5686" y="3606"/>
                        <a:pt x="6657" y="3744"/>
                        <a:pt x="7489" y="3744"/>
                      </a:cubicBezTo>
                      <a:cubicBezTo>
                        <a:pt x="8090" y="3791"/>
                        <a:pt x="8691" y="3806"/>
                        <a:pt x="9292" y="3806"/>
                      </a:cubicBezTo>
                      <a:cubicBezTo>
                        <a:pt x="10494" y="3806"/>
                        <a:pt x="11696" y="3744"/>
                        <a:pt x="12898" y="3744"/>
                      </a:cubicBezTo>
                      <a:lnTo>
                        <a:pt x="18029" y="3744"/>
                      </a:lnTo>
                      <a:cubicBezTo>
                        <a:pt x="19693" y="3744"/>
                        <a:pt x="21496" y="3744"/>
                        <a:pt x="23299" y="3883"/>
                      </a:cubicBezTo>
                      <a:lnTo>
                        <a:pt x="25241" y="4022"/>
                      </a:lnTo>
                      <a:lnTo>
                        <a:pt x="28708" y="4022"/>
                      </a:lnTo>
                      <a:cubicBezTo>
                        <a:pt x="30441" y="3952"/>
                        <a:pt x="32175" y="3918"/>
                        <a:pt x="33926" y="3918"/>
                      </a:cubicBezTo>
                      <a:cubicBezTo>
                        <a:pt x="35677" y="3918"/>
                        <a:pt x="37445" y="3952"/>
                        <a:pt x="39248" y="4022"/>
                      </a:cubicBezTo>
                      <a:cubicBezTo>
                        <a:pt x="40912" y="4022"/>
                        <a:pt x="42715" y="4022"/>
                        <a:pt x="44379" y="4160"/>
                      </a:cubicBezTo>
                      <a:cubicBezTo>
                        <a:pt x="45280" y="4230"/>
                        <a:pt x="46112" y="4230"/>
                        <a:pt x="46944" y="4230"/>
                      </a:cubicBezTo>
                      <a:cubicBezTo>
                        <a:pt x="47777" y="4230"/>
                        <a:pt x="48609" y="4230"/>
                        <a:pt x="49510" y="4299"/>
                      </a:cubicBezTo>
                      <a:lnTo>
                        <a:pt x="54225" y="4577"/>
                      </a:lnTo>
                      <a:cubicBezTo>
                        <a:pt x="55751" y="4577"/>
                        <a:pt x="57415" y="4715"/>
                        <a:pt x="58941" y="4854"/>
                      </a:cubicBezTo>
                      <a:lnTo>
                        <a:pt x="60327" y="5131"/>
                      </a:lnTo>
                      <a:lnTo>
                        <a:pt x="61575" y="5270"/>
                      </a:lnTo>
                      <a:lnTo>
                        <a:pt x="61575" y="6795"/>
                      </a:lnTo>
                      <a:lnTo>
                        <a:pt x="61575" y="9153"/>
                      </a:lnTo>
                      <a:cubicBezTo>
                        <a:pt x="61575" y="10817"/>
                        <a:pt x="61575" y="12481"/>
                        <a:pt x="61437" y="14146"/>
                      </a:cubicBezTo>
                      <a:cubicBezTo>
                        <a:pt x="61298" y="15671"/>
                        <a:pt x="61298" y="17613"/>
                        <a:pt x="61298" y="19138"/>
                      </a:cubicBezTo>
                      <a:cubicBezTo>
                        <a:pt x="61298" y="20802"/>
                        <a:pt x="61298" y="22605"/>
                        <a:pt x="61159" y="24408"/>
                      </a:cubicBezTo>
                      <a:cubicBezTo>
                        <a:pt x="61021" y="26072"/>
                        <a:pt x="61159" y="27875"/>
                        <a:pt x="61021" y="29401"/>
                      </a:cubicBezTo>
                      <a:cubicBezTo>
                        <a:pt x="61021" y="30372"/>
                        <a:pt x="61021" y="31204"/>
                        <a:pt x="61021" y="32036"/>
                      </a:cubicBezTo>
                      <a:cubicBezTo>
                        <a:pt x="61021" y="33007"/>
                        <a:pt x="61021" y="33839"/>
                        <a:pt x="61021" y="34671"/>
                      </a:cubicBezTo>
                      <a:lnTo>
                        <a:pt x="60882" y="39802"/>
                      </a:lnTo>
                      <a:lnTo>
                        <a:pt x="60882" y="44933"/>
                      </a:lnTo>
                      <a:lnTo>
                        <a:pt x="60882" y="47568"/>
                      </a:lnTo>
                      <a:lnTo>
                        <a:pt x="60882" y="50065"/>
                      </a:lnTo>
                      <a:cubicBezTo>
                        <a:pt x="60882" y="51729"/>
                        <a:pt x="61021" y="53393"/>
                        <a:pt x="61021" y="55057"/>
                      </a:cubicBezTo>
                      <a:lnTo>
                        <a:pt x="61021" y="56305"/>
                      </a:lnTo>
                      <a:cubicBezTo>
                        <a:pt x="61021" y="56721"/>
                        <a:pt x="61021" y="56999"/>
                        <a:pt x="61298" y="57415"/>
                      </a:cubicBezTo>
                      <a:cubicBezTo>
                        <a:pt x="61298" y="58108"/>
                        <a:pt x="61575" y="58802"/>
                        <a:pt x="61853" y="59495"/>
                      </a:cubicBezTo>
                      <a:cubicBezTo>
                        <a:pt x="62269" y="60466"/>
                        <a:pt x="62824" y="61298"/>
                        <a:pt x="63517" y="62130"/>
                      </a:cubicBezTo>
                      <a:cubicBezTo>
                        <a:pt x="64349" y="62962"/>
                        <a:pt x="65459" y="63517"/>
                        <a:pt x="66568" y="63794"/>
                      </a:cubicBezTo>
                      <a:cubicBezTo>
                        <a:pt x="67192" y="63933"/>
                        <a:pt x="67816" y="64002"/>
                        <a:pt x="68423" y="64002"/>
                      </a:cubicBezTo>
                      <a:cubicBezTo>
                        <a:pt x="69030" y="64002"/>
                        <a:pt x="69619" y="63933"/>
                        <a:pt x="70174" y="63794"/>
                      </a:cubicBezTo>
                      <a:cubicBezTo>
                        <a:pt x="71283" y="63655"/>
                        <a:pt x="72254" y="63517"/>
                        <a:pt x="73225" y="63239"/>
                      </a:cubicBezTo>
                      <a:cubicBezTo>
                        <a:pt x="74750" y="62962"/>
                        <a:pt x="76137" y="62546"/>
                        <a:pt x="77524" y="61991"/>
                      </a:cubicBezTo>
                      <a:lnTo>
                        <a:pt x="79466" y="61437"/>
                      </a:lnTo>
                      <a:lnTo>
                        <a:pt x="81407" y="60743"/>
                      </a:lnTo>
                      <a:cubicBezTo>
                        <a:pt x="81962" y="60466"/>
                        <a:pt x="82655" y="60188"/>
                        <a:pt x="83210" y="60050"/>
                      </a:cubicBezTo>
                      <a:cubicBezTo>
                        <a:pt x="83903" y="59772"/>
                        <a:pt x="84597" y="59634"/>
                        <a:pt x="85290" y="59495"/>
                      </a:cubicBezTo>
                      <a:cubicBezTo>
                        <a:pt x="85984" y="59356"/>
                        <a:pt x="86538" y="59218"/>
                        <a:pt x="87232" y="59079"/>
                      </a:cubicBezTo>
                      <a:lnTo>
                        <a:pt x="89035" y="58802"/>
                      </a:lnTo>
                      <a:lnTo>
                        <a:pt x="91392" y="58802"/>
                      </a:lnTo>
                      <a:cubicBezTo>
                        <a:pt x="92224" y="58802"/>
                        <a:pt x="93056" y="58802"/>
                        <a:pt x="93888" y="58940"/>
                      </a:cubicBezTo>
                      <a:cubicBezTo>
                        <a:pt x="95414" y="59218"/>
                        <a:pt x="96939" y="59634"/>
                        <a:pt x="98326" y="60188"/>
                      </a:cubicBezTo>
                      <a:cubicBezTo>
                        <a:pt x="99158" y="60604"/>
                        <a:pt x="99852" y="60882"/>
                        <a:pt x="100407" y="61298"/>
                      </a:cubicBezTo>
                      <a:cubicBezTo>
                        <a:pt x="101239" y="61714"/>
                        <a:pt x="101793" y="62130"/>
                        <a:pt x="102487" y="62685"/>
                      </a:cubicBezTo>
                      <a:cubicBezTo>
                        <a:pt x="103319" y="63378"/>
                        <a:pt x="104151" y="64210"/>
                        <a:pt x="104844" y="65181"/>
                      </a:cubicBezTo>
                      <a:lnTo>
                        <a:pt x="106370" y="67261"/>
                      </a:lnTo>
                      <a:cubicBezTo>
                        <a:pt x="106925" y="67955"/>
                        <a:pt x="107479" y="68787"/>
                        <a:pt x="107757" y="69480"/>
                      </a:cubicBezTo>
                      <a:cubicBezTo>
                        <a:pt x="108589" y="71560"/>
                        <a:pt x="109144" y="73641"/>
                        <a:pt x="109421" y="75721"/>
                      </a:cubicBezTo>
                      <a:cubicBezTo>
                        <a:pt x="109421" y="76553"/>
                        <a:pt x="109560" y="77246"/>
                        <a:pt x="109560" y="78079"/>
                      </a:cubicBezTo>
                      <a:cubicBezTo>
                        <a:pt x="109560" y="78911"/>
                        <a:pt x="109560" y="79743"/>
                        <a:pt x="109421" y="80714"/>
                      </a:cubicBezTo>
                      <a:cubicBezTo>
                        <a:pt x="109421" y="81268"/>
                        <a:pt x="109282" y="81823"/>
                        <a:pt x="109144" y="82378"/>
                      </a:cubicBezTo>
                      <a:cubicBezTo>
                        <a:pt x="108866" y="83071"/>
                        <a:pt x="108727" y="83626"/>
                        <a:pt x="108450" y="84319"/>
                      </a:cubicBezTo>
                      <a:cubicBezTo>
                        <a:pt x="107757" y="85706"/>
                        <a:pt x="107063" y="87093"/>
                        <a:pt x="106231" y="88480"/>
                      </a:cubicBezTo>
                      <a:cubicBezTo>
                        <a:pt x="105815" y="89173"/>
                        <a:pt x="105399" y="90005"/>
                        <a:pt x="104983" y="90699"/>
                      </a:cubicBezTo>
                      <a:cubicBezTo>
                        <a:pt x="104567" y="91392"/>
                        <a:pt x="104151" y="91808"/>
                        <a:pt x="103735" y="92363"/>
                      </a:cubicBezTo>
                      <a:cubicBezTo>
                        <a:pt x="103319" y="92918"/>
                        <a:pt x="102764" y="93611"/>
                        <a:pt x="102209" y="94166"/>
                      </a:cubicBezTo>
                      <a:cubicBezTo>
                        <a:pt x="101655" y="94582"/>
                        <a:pt x="101100" y="95137"/>
                        <a:pt x="100407" y="95553"/>
                      </a:cubicBezTo>
                      <a:cubicBezTo>
                        <a:pt x="99990" y="95969"/>
                        <a:pt x="99574" y="96246"/>
                        <a:pt x="99020" y="96523"/>
                      </a:cubicBezTo>
                      <a:cubicBezTo>
                        <a:pt x="98604" y="96801"/>
                        <a:pt x="98188" y="97078"/>
                        <a:pt x="97633" y="97217"/>
                      </a:cubicBezTo>
                      <a:cubicBezTo>
                        <a:pt x="96523" y="97633"/>
                        <a:pt x="95414" y="97910"/>
                        <a:pt x="94166" y="98188"/>
                      </a:cubicBezTo>
                      <a:lnTo>
                        <a:pt x="91254" y="98188"/>
                      </a:lnTo>
                      <a:cubicBezTo>
                        <a:pt x="90283" y="98188"/>
                        <a:pt x="89312" y="98188"/>
                        <a:pt x="88341" y="98049"/>
                      </a:cubicBezTo>
                      <a:cubicBezTo>
                        <a:pt x="86816" y="97772"/>
                        <a:pt x="85290" y="97494"/>
                        <a:pt x="83765" y="97078"/>
                      </a:cubicBezTo>
                      <a:cubicBezTo>
                        <a:pt x="83071" y="96801"/>
                        <a:pt x="82239" y="96662"/>
                        <a:pt x="81546" y="96385"/>
                      </a:cubicBezTo>
                      <a:cubicBezTo>
                        <a:pt x="80852" y="96246"/>
                        <a:pt x="80298" y="95969"/>
                        <a:pt x="79604" y="95691"/>
                      </a:cubicBezTo>
                      <a:cubicBezTo>
                        <a:pt x="78911" y="95414"/>
                        <a:pt x="78217" y="94998"/>
                        <a:pt x="77524" y="94720"/>
                      </a:cubicBezTo>
                      <a:cubicBezTo>
                        <a:pt x="76831" y="94304"/>
                        <a:pt x="76137" y="93750"/>
                        <a:pt x="75444" y="93334"/>
                      </a:cubicBezTo>
                      <a:lnTo>
                        <a:pt x="73502" y="91947"/>
                      </a:lnTo>
                      <a:cubicBezTo>
                        <a:pt x="72947" y="91392"/>
                        <a:pt x="72393" y="90976"/>
                        <a:pt x="71699" y="90699"/>
                      </a:cubicBezTo>
                      <a:cubicBezTo>
                        <a:pt x="70632" y="90165"/>
                        <a:pt x="69451" y="89917"/>
                        <a:pt x="68266" y="89917"/>
                      </a:cubicBezTo>
                      <a:cubicBezTo>
                        <a:pt x="67603" y="89917"/>
                        <a:pt x="66938" y="89995"/>
                        <a:pt x="66291" y="90144"/>
                      </a:cubicBezTo>
                      <a:cubicBezTo>
                        <a:pt x="65875" y="90144"/>
                        <a:pt x="65597" y="90283"/>
                        <a:pt x="65320" y="90421"/>
                      </a:cubicBezTo>
                      <a:lnTo>
                        <a:pt x="64349" y="90837"/>
                      </a:lnTo>
                      <a:cubicBezTo>
                        <a:pt x="64072" y="90976"/>
                        <a:pt x="63656" y="91253"/>
                        <a:pt x="63378" y="91531"/>
                      </a:cubicBezTo>
                      <a:cubicBezTo>
                        <a:pt x="63101" y="91808"/>
                        <a:pt x="62685" y="92224"/>
                        <a:pt x="62546" y="92640"/>
                      </a:cubicBezTo>
                      <a:cubicBezTo>
                        <a:pt x="62269" y="92918"/>
                        <a:pt x="61992" y="93334"/>
                        <a:pt x="61853" y="93611"/>
                      </a:cubicBezTo>
                      <a:cubicBezTo>
                        <a:pt x="61575" y="94582"/>
                        <a:pt x="61298" y="95414"/>
                        <a:pt x="61159" y="96385"/>
                      </a:cubicBezTo>
                      <a:cubicBezTo>
                        <a:pt x="60882" y="97355"/>
                        <a:pt x="60882" y="98326"/>
                        <a:pt x="60743" y="99297"/>
                      </a:cubicBezTo>
                      <a:cubicBezTo>
                        <a:pt x="60605" y="100406"/>
                        <a:pt x="60466" y="101100"/>
                        <a:pt x="60466" y="101793"/>
                      </a:cubicBezTo>
                      <a:cubicBezTo>
                        <a:pt x="60327" y="102625"/>
                        <a:pt x="60466" y="103596"/>
                        <a:pt x="60327" y="104567"/>
                      </a:cubicBezTo>
                      <a:cubicBezTo>
                        <a:pt x="60535" y="105468"/>
                        <a:pt x="61263" y="105919"/>
                        <a:pt x="61992" y="105919"/>
                      </a:cubicBezTo>
                      <a:cubicBezTo>
                        <a:pt x="62720" y="105919"/>
                        <a:pt x="63448" y="105468"/>
                        <a:pt x="63656" y="104567"/>
                      </a:cubicBezTo>
                      <a:cubicBezTo>
                        <a:pt x="63656" y="103458"/>
                        <a:pt x="63656" y="102209"/>
                        <a:pt x="63933" y="101100"/>
                      </a:cubicBezTo>
                      <a:cubicBezTo>
                        <a:pt x="64072" y="99852"/>
                        <a:pt x="64072" y="98881"/>
                        <a:pt x="64210" y="97772"/>
                      </a:cubicBezTo>
                      <a:cubicBezTo>
                        <a:pt x="64210" y="97355"/>
                        <a:pt x="64349" y="96801"/>
                        <a:pt x="64488" y="96385"/>
                      </a:cubicBezTo>
                      <a:cubicBezTo>
                        <a:pt x="64626" y="95969"/>
                        <a:pt x="64765" y="95553"/>
                        <a:pt x="64904" y="95137"/>
                      </a:cubicBezTo>
                      <a:cubicBezTo>
                        <a:pt x="65043" y="94720"/>
                        <a:pt x="65320" y="94443"/>
                        <a:pt x="65459" y="94166"/>
                      </a:cubicBezTo>
                      <a:cubicBezTo>
                        <a:pt x="65597" y="94027"/>
                        <a:pt x="65736" y="93888"/>
                        <a:pt x="65875" y="93750"/>
                      </a:cubicBezTo>
                      <a:lnTo>
                        <a:pt x="66291" y="93611"/>
                      </a:lnTo>
                      <a:cubicBezTo>
                        <a:pt x="66568" y="93472"/>
                        <a:pt x="66845" y="93472"/>
                        <a:pt x="67123" y="93472"/>
                      </a:cubicBezTo>
                      <a:cubicBezTo>
                        <a:pt x="67469" y="93403"/>
                        <a:pt x="67816" y="93368"/>
                        <a:pt x="68163" y="93368"/>
                      </a:cubicBezTo>
                      <a:cubicBezTo>
                        <a:pt x="68510" y="93368"/>
                        <a:pt x="68856" y="93403"/>
                        <a:pt x="69203" y="93472"/>
                      </a:cubicBezTo>
                      <a:cubicBezTo>
                        <a:pt x="69480" y="93472"/>
                        <a:pt x="69758" y="93472"/>
                        <a:pt x="70035" y="93611"/>
                      </a:cubicBezTo>
                      <a:cubicBezTo>
                        <a:pt x="70729" y="94027"/>
                        <a:pt x="71283" y="94304"/>
                        <a:pt x="71838" y="94859"/>
                      </a:cubicBezTo>
                      <a:lnTo>
                        <a:pt x="73780" y="96246"/>
                      </a:lnTo>
                      <a:cubicBezTo>
                        <a:pt x="74473" y="96662"/>
                        <a:pt x="75028" y="97217"/>
                        <a:pt x="75721" y="97633"/>
                      </a:cubicBezTo>
                      <a:cubicBezTo>
                        <a:pt x="76553" y="98049"/>
                        <a:pt x="77247" y="98465"/>
                        <a:pt x="77940" y="98742"/>
                      </a:cubicBezTo>
                      <a:cubicBezTo>
                        <a:pt x="78911" y="99158"/>
                        <a:pt x="79743" y="99436"/>
                        <a:pt x="80575" y="99713"/>
                      </a:cubicBezTo>
                      <a:cubicBezTo>
                        <a:pt x="81407" y="99990"/>
                        <a:pt x="82239" y="100268"/>
                        <a:pt x="83071" y="100545"/>
                      </a:cubicBezTo>
                      <a:cubicBezTo>
                        <a:pt x="84874" y="100961"/>
                        <a:pt x="86816" y="101377"/>
                        <a:pt x="88757" y="101655"/>
                      </a:cubicBezTo>
                      <a:cubicBezTo>
                        <a:pt x="89589" y="101655"/>
                        <a:pt x="90421" y="101655"/>
                        <a:pt x="91254" y="101793"/>
                      </a:cubicBezTo>
                      <a:lnTo>
                        <a:pt x="93888" y="101793"/>
                      </a:lnTo>
                      <a:cubicBezTo>
                        <a:pt x="95830" y="101655"/>
                        <a:pt x="97633" y="101100"/>
                        <a:pt x="99436" y="100268"/>
                      </a:cubicBezTo>
                      <a:cubicBezTo>
                        <a:pt x="101100" y="99574"/>
                        <a:pt x="102625" y="98465"/>
                        <a:pt x="104012" y="97217"/>
                      </a:cubicBezTo>
                      <a:cubicBezTo>
                        <a:pt x="105260" y="95969"/>
                        <a:pt x="106509" y="94582"/>
                        <a:pt x="107479" y="93056"/>
                      </a:cubicBezTo>
                      <a:cubicBezTo>
                        <a:pt x="108034" y="92363"/>
                        <a:pt x="108450" y="91669"/>
                        <a:pt x="108866" y="90837"/>
                      </a:cubicBezTo>
                      <a:cubicBezTo>
                        <a:pt x="109282" y="90144"/>
                        <a:pt x="109837" y="89312"/>
                        <a:pt x="110253" y="88618"/>
                      </a:cubicBezTo>
                      <a:cubicBezTo>
                        <a:pt x="110530" y="87786"/>
                        <a:pt x="110946" y="87093"/>
                        <a:pt x="111362" y="86261"/>
                      </a:cubicBezTo>
                      <a:cubicBezTo>
                        <a:pt x="111779" y="85429"/>
                        <a:pt x="112056" y="84458"/>
                        <a:pt x="112333" y="83626"/>
                      </a:cubicBezTo>
                      <a:cubicBezTo>
                        <a:pt x="113304" y="80020"/>
                        <a:pt x="113304" y="76276"/>
                        <a:pt x="112333" y="72670"/>
                      </a:cubicBezTo>
                      <a:cubicBezTo>
                        <a:pt x="112195" y="71976"/>
                        <a:pt x="112056" y="71144"/>
                        <a:pt x="111779" y="70451"/>
                      </a:cubicBezTo>
                      <a:cubicBezTo>
                        <a:pt x="111501" y="69619"/>
                        <a:pt x="111224" y="68648"/>
                        <a:pt x="110808" y="67816"/>
                      </a:cubicBezTo>
                      <a:cubicBezTo>
                        <a:pt x="110530" y="67261"/>
                        <a:pt x="110253" y="66568"/>
                        <a:pt x="109837" y="66013"/>
                      </a:cubicBezTo>
                      <a:cubicBezTo>
                        <a:pt x="109282" y="65181"/>
                        <a:pt x="108727" y="64488"/>
                        <a:pt x="108173" y="63794"/>
                      </a:cubicBezTo>
                      <a:cubicBezTo>
                        <a:pt x="107618" y="63101"/>
                        <a:pt x="107202" y="62407"/>
                        <a:pt x="106509" y="61714"/>
                      </a:cubicBezTo>
                      <a:cubicBezTo>
                        <a:pt x="105954" y="61021"/>
                        <a:pt x="105260" y="60466"/>
                        <a:pt x="104567" y="59772"/>
                      </a:cubicBezTo>
                      <a:cubicBezTo>
                        <a:pt x="103874" y="59356"/>
                        <a:pt x="103180" y="58802"/>
                        <a:pt x="102348" y="58386"/>
                      </a:cubicBezTo>
                      <a:cubicBezTo>
                        <a:pt x="100129" y="56999"/>
                        <a:pt x="97633" y="56167"/>
                        <a:pt x="95137" y="55612"/>
                      </a:cubicBezTo>
                      <a:cubicBezTo>
                        <a:pt x="93918" y="55409"/>
                        <a:pt x="92700" y="55280"/>
                        <a:pt x="91536" y="55280"/>
                      </a:cubicBezTo>
                      <a:cubicBezTo>
                        <a:pt x="91110" y="55280"/>
                        <a:pt x="90691" y="55297"/>
                        <a:pt x="90283" y="55335"/>
                      </a:cubicBezTo>
                      <a:cubicBezTo>
                        <a:pt x="89312" y="55335"/>
                        <a:pt x="88480" y="55473"/>
                        <a:pt x="87509" y="55612"/>
                      </a:cubicBezTo>
                      <a:cubicBezTo>
                        <a:pt x="86816" y="55751"/>
                        <a:pt x="86122" y="55889"/>
                        <a:pt x="85429" y="56028"/>
                      </a:cubicBezTo>
                      <a:lnTo>
                        <a:pt x="83071" y="56583"/>
                      </a:lnTo>
                      <a:cubicBezTo>
                        <a:pt x="82378" y="56721"/>
                        <a:pt x="81546" y="56999"/>
                        <a:pt x="80852" y="57276"/>
                      </a:cubicBezTo>
                      <a:lnTo>
                        <a:pt x="78772" y="58108"/>
                      </a:lnTo>
                      <a:lnTo>
                        <a:pt x="76692" y="58802"/>
                      </a:lnTo>
                      <a:cubicBezTo>
                        <a:pt x="75028" y="59356"/>
                        <a:pt x="73363" y="59772"/>
                        <a:pt x="71699" y="60188"/>
                      </a:cubicBezTo>
                      <a:lnTo>
                        <a:pt x="70312" y="60466"/>
                      </a:lnTo>
                      <a:cubicBezTo>
                        <a:pt x="69480" y="60604"/>
                        <a:pt x="68648" y="60604"/>
                        <a:pt x="67678" y="60604"/>
                      </a:cubicBezTo>
                      <a:lnTo>
                        <a:pt x="67123" y="60466"/>
                      </a:lnTo>
                      <a:lnTo>
                        <a:pt x="66568" y="60188"/>
                      </a:lnTo>
                      <a:cubicBezTo>
                        <a:pt x="66291" y="59911"/>
                        <a:pt x="66013" y="59772"/>
                        <a:pt x="65875" y="59495"/>
                      </a:cubicBezTo>
                      <a:cubicBezTo>
                        <a:pt x="65597" y="58940"/>
                        <a:pt x="65320" y="58524"/>
                        <a:pt x="65043" y="58108"/>
                      </a:cubicBezTo>
                      <a:cubicBezTo>
                        <a:pt x="64904" y="57692"/>
                        <a:pt x="64765" y="57137"/>
                        <a:pt x="64765" y="56721"/>
                      </a:cubicBezTo>
                      <a:cubicBezTo>
                        <a:pt x="64488" y="55196"/>
                        <a:pt x="64488" y="53532"/>
                        <a:pt x="64349" y="51867"/>
                      </a:cubicBezTo>
                      <a:cubicBezTo>
                        <a:pt x="64349" y="50203"/>
                        <a:pt x="64349" y="48539"/>
                        <a:pt x="64349" y="46875"/>
                      </a:cubicBezTo>
                      <a:cubicBezTo>
                        <a:pt x="64349" y="45211"/>
                        <a:pt x="64349" y="43408"/>
                        <a:pt x="64349" y="41605"/>
                      </a:cubicBezTo>
                      <a:cubicBezTo>
                        <a:pt x="64210" y="39941"/>
                        <a:pt x="64349" y="38138"/>
                        <a:pt x="64349" y="36612"/>
                      </a:cubicBezTo>
                      <a:cubicBezTo>
                        <a:pt x="64349" y="34948"/>
                        <a:pt x="64349" y="33145"/>
                        <a:pt x="64488" y="31342"/>
                      </a:cubicBezTo>
                      <a:cubicBezTo>
                        <a:pt x="64626" y="29678"/>
                        <a:pt x="64626" y="27875"/>
                        <a:pt x="64626" y="26211"/>
                      </a:cubicBezTo>
                      <a:lnTo>
                        <a:pt x="64626" y="23576"/>
                      </a:lnTo>
                      <a:lnTo>
                        <a:pt x="64626" y="20941"/>
                      </a:lnTo>
                      <a:lnTo>
                        <a:pt x="64626" y="15810"/>
                      </a:lnTo>
                      <a:cubicBezTo>
                        <a:pt x="64626" y="14007"/>
                        <a:pt x="64765" y="12481"/>
                        <a:pt x="64765" y="10817"/>
                      </a:cubicBezTo>
                      <a:cubicBezTo>
                        <a:pt x="64765" y="9153"/>
                        <a:pt x="64765" y="7628"/>
                        <a:pt x="64765" y="6102"/>
                      </a:cubicBezTo>
                      <a:cubicBezTo>
                        <a:pt x="64904" y="4854"/>
                        <a:pt x="64626" y="3606"/>
                        <a:pt x="63933" y="2774"/>
                      </a:cubicBezTo>
                      <a:cubicBezTo>
                        <a:pt x="63378" y="2358"/>
                        <a:pt x="62685" y="2080"/>
                        <a:pt x="61992" y="1942"/>
                      </a:cubicBezTo>
                      <a:lnTo>
                        <a:pt x="61159" y="1803"/>
                      </a:lnTo>
                      <a:cubicBezTo>
                        <a:pt x="60189" y="1803"/>
                        <a:pt x="59218" y="1526"/>
                        <a:pt x="58247" y="1387"/>
                      </a:cubicBezTo>
                      <a:cubicBezTo>
                        <a:pt x="57276" y="1387"/>
                        <a:pt x="56583" y="1387"/>
                        <a:pt x="55751" y="1248"/>
                      </a:cubicBezTo>
                      <a:cubicBezTo>
                        <a:pt x="54087" y="1248"/>
                        <a:pt x="52284" y="1109"/>
                        <a:pt x="50620" y="971"/>
                      </a:cubicBezTo>
                      <a:cubicBezTo>
                        <a:pt x="48817" y="971"/>
                        <a:pt x="47291" y="832"/>
                        <a:pt x="45488" y="832"/>
                      </a:cubicBezTo>
                      <a:cubicBezTo>
                        <a:pt x="42160" y="693"/>
                        <a:pt x="38693" y="555"/>
                        <a:pt x="35365" y="555"/>
                      </a:cubicBezTo>
                      <a:lnTo>
                        <a:pt x="24825" y="555"/>
                      </a:lnTo>
                      <a:cubicBezTo>
                        <a:pt x="23022" y="416"/>
                        <a:pt x="21219" y="277"/>
                        <a:pt x="19555" y="277"/>
                      </a:cubicBezTo>
                      <a:lnTo>
                        <a:pt x="14146" y="277"/>
                      </a:lnTo>
                      <a:cubicBezTo>
                        <a:pt x="12829" y="347"/>
                        <a:pt x="11476" y="381"/>
                        <a:pt x="10124" y="381"/>
                      </a:cubicBezTo>
                      <a:cubicBezTo>
                        <a:pt x="8772" y="381"/>
                        <a:pt x="7420" y="347"/>
                        <a:pt x="6103" y="277"/>
                      </a:cubicBezTo>
                      <a:lnTo>
                        <a:pt x="51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5" name="Google Shape;1085;p39"/>
                <p:cNvSpPr/>
                <p:nvPr/>
              </p:nvSpPr>
              <p:spPr>
                <a:xfrm>
                  <a:off x="1920425" y="238125"/>
                  <a:ext cx="2291750" cy="10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670" h="4300" extrusionOk="0">
                      <a:moveTo>
                        <a:pt x="57554" y="0"/>
                      </a:moveTo>
                      <a:cubicBezTo>
                        <a:pt x="48123" y="0"/>
                        <a:pt x="38693" y="139"/>
                        <a:pt x="29263" y="416"/>
                      </a:cubicBezTo>
                      <a:lnTo>
                        <a:pt x="24547" y="555"/>
                      </a:lnTo>
                      <a:cubicBezTo>
                        <a:pt x="21358" y="693"/>
                        <a:pt x="18168" y="693"/>
                        <a:pt x="14978" y="693"/>
                      </a:cubicBezTo>
                      <a:lnTo>
                        <a:pt x="5687" y="693"/>
                      </a:lnTo>
                      <a:cubicBezTo>
                        <a:pt x="2636" y="693"/>
                        <a:pt x="139" y="1803"/>
                        <a:pt x="1" y="2774"/>
                      </a:cubicBezTo>
                      <a:cubicBezTo>
                        <a:pt x="1" y="3328"/>
                        <a:pt x="555" y="3744"/>
                        <a:pt x="1526" y="4160"/>
                      </a:cubicBezTo>
                      <a:lnTo>
                        <a:pt x="26350" y="4160"/>
                      </a:lnTo>
                      <a:cubicBezTo>
                        <a:pt x="28569" y="4160"/>
                        <a:pt x="30788" y="4160"/>
                        <a:pt x="33146" y="4299"/>
                      </a:cubicBezTo>
                      <a:lnTo>
                        <a:pt x="36197" y="4299"/>
                      </a:lnTo>
                      <a:cubicBezTo>
                        <a:pt x="38970" y="4299"/>
                        <a:pt x="41328" y="4160"/>
                        <a:pt x="44240" y="4160"/>
                      </a:cubicBezTo>
                      <a:lnTo>
                        <a:pt x="77940" y="4160"/>
                      </a:lnTo>
                      <a:cubicBezTo>
                        <a:pt x="80575" y="4160"/>
                        <a:pt x="83210" y="4299"/>
                        <a:pt x="85984" y="4299"/>
                      </a:cubicBezTo>
                      <a:cubicBezTo>
                        <a:pt x="86954" y="4299"/>
                        <a:pt x="87925" y="4160"/>
                        <a:pt x="89035" y="4022"/>
                      </a:cubicBezTo>
                      <a:cubicBezTo>
                        <a:pt x="90560" y="3606"/>
                        <a:pt x="91670" y="2912"/>
                        <a:pt x="91670" y="2219"/>
                      </a:cubicBezTo>
                      <a:cubicBezTo>
                        <a:pt x="91670" y="1526"/>
                        <a:pt x="90560" y="971"/>
                        <a:pt x="89173" y="416"/>
                      </a:cubicBezTo>
                      <a:cubicBezTo>
                        <a:pt x="88064" y="277"/>
                        <a:pt x="87093" y="139"/>
                        <a:pt x="85984" y="139"/>
                      </a:cubicBezTo>
                      <a:cubicBezTo>
                        <a:pt x="84042" y="139"/>
                        <a:pt x="81962" y="0"/>
                        <a:pt x="800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6" name="Google Shape;1086;p39"/>
                <p:cNvSpPr/>
                <p:nvPr/>
              </p:nvSpPr>
              <p:spPr>
                <a:xfrm>
                  <a:off x="1310225" y="255450"/>
                  <a:ext cx="1171900" cy="134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6" h="53671" extrusionOk="0">
                      <a:moveTo>
                        <a:pt x="8460" y="0"/>
                      </a:moveTo>
                      <a:cubicBezTo>
                        <a:pt x="7628" y="0"/>
                        <a:pt x="6657" y="139"/>
                        <a:pt x="5686" y="278"/>
                      </a:cubicBezTo>
                      <a:cubicBezTo>
                        <a:pt x="4438" y="278"/>
                        <a:pt x="3329" y="833"/>
                        <a:pt x="2497" y="1526"/>
                      </a:cubicBezTo>
                      <a:cubicBezTo>
                        <a:pt x="1526" y="2219"/>
                        <a:pt x="971" y="3190"/>
                        <a:pt x="694" y="4300"/>
                      </a:cubicBezTo>
                      <a:cubicBezTo>
                        <a:pt x="555" y="5132"/>
                        <a:pt x="417" y="5964"/>
                        <a:pt x="417" y="6657"/>
                      </a:cubicBezTo>
                      <a:cubicBezTo>
                        <a:pt x="278" y="8183"/>
                        <a:pt x="278" y="9708"/>
                        <a:pt x="278" y="11095"/>
                      </a:cubicBezTo>
                      <a:lnTo>
                        <a:pt x="278" y="18584"/>
                      </a:lnTo>
                      <a:lnTo>
                        <a:pt x="278" y="20942"/>
                      </a:lnTo>
                      <a:cubicBezTo>
                        <a:pt x="278" y="24409"/>
                        <a:pt x="139" y="27876"/>
                        <a:pt x="139" y="31204"/>
                      </a:cubicBezTo>
                      <a:lnTo>
                        <a:pt x="139" y="36335"/>
                      </a:lnTo>
                      <a:cubicBezTo>
                        <a:pt x="139" y="38000"/>
                        <a:pt x="139" y="39664"/>
                        <a:pt x="1" y="41328"/>
                      </a:cubicBezTo>
                      <a:lnTo>
                        <a:pt x="1" y="44518"/>
                      </a:lnTo>
                      <a:lnTo>
                        <a:pt x="1" y="46321"/>
                      </a:lnTo>
                      <a:lnTo>
                        <a:pt x="1" y="51868"/>
                      </a:lnTo>
                      <a:cubicBezTo>
                        <a:pt x="1" y="52839"/>
                        <a:pt x="694" y="53671"/>
                        <a:pt x="1665" y="53671"/>
                      </a:cubicBezTo>
                      <a:cubicBezTo>
                        <a:pt x="2358" y="53671"/>
                        <a:pt x="2774" y="53255"/>
                        <a:pt x="3190" y="52839"/>
                      </a:cubicBezTo>
                      <a:cubicBezTo>
                        <a:pt x="3329" y="52561"/>
                        <a:pt x="3329" y="52145"/>
                        <a:pt x="3329" y="51868"/>
                      </a:cubicBezTo>
                      <a:lnTo>
                        <a:pt x="3329" y="45488"/>
                      </a:lnTo>
                      <a:lnTo>
                        <a:pt x="3329" y="45350"/>
                      </a:lnTo>
                      <a:lnTo>
                        <a:pt x="3329" y="43547"/>
                      </a:lnTo>
                      <a:cubicBezTo>
                        <a:pt x="3329" y="40773"/>
                        <a:pt x="3606" y="38000"/>
                        <a:pt x="3606" y="35226"/>
                      </a:cubicBezTo>
                      <a:lnTo>
                        <a:pt x="3606" y="30233"/>
                      </a:lnTo>
                      <a:cubicBezTo>
                        <a:pt x="3606" y="28569"/>
                        <a:pt x="3606" y="26766"/>
                        <a:pt x="3606" y="24963"/>
                      </a:cubicBezTo>
                      <a:cubicBezTo>
                        <a:pt x="3745" y="23299"/>
                        <a:pt x="3606" y="21496"/>
                        <a:pt x="3606" y="19832"/>
                      </a:cubicBezTo>
                      <a:lnTo>
                        <a:pt x="3606" y="14839"/>
                      </a:lnTo>
                      <a:lnTo>
                        <a:pt x="3606" y="10124"/>
                      </a:lnTo>
                      <a:cubicBezTo>
                        <a:pt x="3606" y="8876"/>
                        <a:pt x="3745" y="7489"/>
                        <a:pt x="3745" y="6241"/>
                      </a:cubicBezTo>
                      <a:cubicBezTo>
                        <a:pt x="3884" y="5686"/>
                        <a:pt x="4022" y="5270"/>
                        <a:pt x="4161" y="4854"/>
                      </a:cubicBezTo>
                      <a:cubicBezTo>
                        <a:pt x="4161" y="4716"/>
                        <a:pt x="4300" y="4577"/>
                        <a:pt x="4438" y="4438"/>
                      </a:cubicBezTo>
                      <a:cubicBezTo>
                        <a:pt x="4438" y="4300"/>
                        <a:pt x="4577" y="4161"/>
                        <a:pt x="4577" y="4161"/>
                      </a:cubicBezTo>
                      <a:lnTo>
                        <a:pt x="4854" y="4022"/>
                      </a:lnTo>
                      <a:cubicBezTo>
                        <a:pt x="5409" y="3745"/>
                        <a:pt x="5964" y="3606"/>
                        <a:pt x="6657" y="3606"/>
                      </a:cubicBezTo>
                      <a:cubicBezTo>
                        <a:pt x="7767" y="3467"/>
                        <a:pt x="8911" y="3433"/>
                        <a:pt x="10072" y="3433"/>
                      </a:cubicBezTo>
                      <a:cubicBezTo>
                        <a:pt x="11234" y="3433"/>
                        <a:pt x="12413" y="3467"/>
                        <a:pt x="13591" y="3467"/>
                      </a:cubicBezTo>
                      <a:lnTo>
                        <a:pt x="20526" y="3467"/>
                      </a:lnTo>
                      <a:cubicBezTo>
                        <a:pt x="22051" y="3467"/>
                        <a:pt x="23577" y="3606"/>
                        <a:pt x="24963" y="3606"/>
                      </a:cubicBezTo>
                      <a:lnTo>
                        <a:pt x="32868" y="3606"/>
                      </a:lnTo>
                      <a:cubicBezTo>
                        <a:pt x="33562" y="3606"/>
                        <a:pt x="34255" y="3606"/>
                        <a:pt x="34948" y="3745"/>
                      </a:cubicBezTo>
                      <a:lnTo>
                        <a:pt x="36058" y="3745"/>
                      </a:lnTo>
                      <a:cubicBezTo>
                        <a:pt x="36890" y="3745"/>
                        <a:pt x="37722" y="3606"/>
                        <a:pt x="38554" y="3606"/>
                      </a:cubicBezTo>
                      <a:lnTo>
                        <a:pt x="46875" y="3606"/>
                      </a:lnTo>
                      <a:cubicBezTo>
                        <a:pt x="46875" y="3467"/>
                        <a:pt x="46875" y="3190"/>
                        <a:pt x="46875" y="3051"/>
                      </a:cubicBezTo>
                      <a:cubicBezTo>
                        <a:pt x="46736" y="2497"/>
                        <a:pt x="46459" y="2219"/>
                        <a:pt x="46043" y="1942"/>
                      </a:cubicBezTo>
                      <a:cubicBezTo>
                        <a:pt x="45904" y="1803"/>
                        <a:pt x="45627" y="1803"/>
                        <a:pt x="45488" y="1803"/>
                      </a:cubicBezTo>
                      <a:lnTo>
                        <a:pt x="44518" y="1803"/>
                      </a:lnTo>
                      <a:lnTo>
                        <a:pt x="42299" y="1249"/>
                      </a:lnTo>
                      <a:cubicBezTo>
                        <a:pt x="41328" y="1110"/>
                        <a:pt x="40357" y="971"/>
                        <a:pt x="39248" y="833"/>
                      </a:cubicBezTo>
                      <a:cubicBezTo>
                        <a:pt x="38277" y="694"/>
                        <a:pt x="37306" y="694"/>
                        <a:pt x="36474" y="555"/>
                      </a:cubicBezTo>
                      <a:cubicBezTo>
                        <a:pt x="35503" y="416"/>
                        <a:pt x="34671" y="278"/>
                        <a:pt x="33700" y="278"/>
                      </a:cubicBezTo>
                      <a:lnTo>
                        <a:pt x="33423" y="278"/>
                      </a:lnTo>
                      <a:cubicBezTo>
                        <a:pt x="32914" y="232"/>
                        <a:pt x="32391" y="216"/>
                        <a:pt x="31856" y="216"/>
                      </a:cubicBezTo>
                      <a:cubicBezTo>
                        <a:pt x="30788" y="216"/>
                        <a:pt x="29679" y="278"/>
                        <a:pt x="28569" y="278"/>
                      </a:cubicBezTo>
                      <a:lnTo>
                        <a:pt x="23577" y="278"/>
                      </a:lnTo>
                      <a:cubicBezTo>
                        <a:pt x="21912" y="278"/>
                        <a:pt x="20387" y="0"/>
                        <a:pt x="1872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7" name="Google Shape;1087;p39"/>
                <p:cNvSpPr/>
                <p:nvPr/>
              </p:nvSpPr>
              <p:spPr>
                <a:xfrm>
                  <a:off x="1285950" y="1143025"/>
                  <a:ext cx="114450" cy="22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8" h="91532" extrusionOk="0">
                      <a:moveTo>
                        <a:pt x="2497" y="0"/>
                      </a:moveTo>
                      <a:cubicBezTo>
                        <a:pt x="1804" y="0"/>
                        <a:pt x="1249" y="832"/>
                        <a:pt x="972" y="2219"/>
                      </a:cubicBezTo>
                      <a:cubicBezTo>
                        <a:pt x="833" y="2358"/>
                        <a:pt x="833" y="2497"/>
                        <a:pt x="833" y="2635"/>
                      </a:cubicBezTo>
                      <a:cubicBezTo>
                        <a:pt x="555" y="3606"/>
                        <a:pt x="417" y="4715"/>
                        <a:pt x="417" y="5686"/>
                      </a:cubicBezTo>
                      <a:cubicBezTo>
                        <a:pt x="417" y="7767"/>
                        <a:pt x="278" y="9708"/>
                        <a:pt x="278" y="11650"/>
                      </a:cubicBezTo>
                      <a:cubicBezTo>
                        <a:pt x="139" y="14007"/>
                        <a:pt x="139" y="16226"/>
                        <a:pt x="139" y="18584"/>
                      </a:cubicBezTo>
                      <a:lnTo>
                        <a:pt x="139" y="20109"/>
                      </a:lnTo>
                      <a:lnTo>
                        <a:pt x="139" y="22744"/>
                      </a:lnTo>
                      <a:lnTo>
                        <a:pt x="139" y="26905"/>
                      </a:lnTo>
                      <a:lnTo>
                        <a:pt x="139" y="27876"/>
                      </a:lnTo>
                      <a:lnTo>
                        <a:pt x="139" y="32036"/>
                      </a:lnTo>
                      <a:lnTo>
                        <a:pt x="139" y="34116"/>
                      </a:lnTo>
                      <a:lnTo>
                        <a:pt x="139" y="56028"/>
                      </a:lnTo>
                      <a:lnTo>
                        <a:pt x="139" y="62408"/>
                      </a:lnTo>
                      <a:lnTo>
                        <a:pt x="139" y="67123"/>
                      </a:lnTo>
                      <a:lnTo>
                        <a:pt x="139" y="71006"/>
                      </a:lnTo>
                      <a:cubicBezTo>
                        <a:pt x="139" y="71145"/>
                        <a:pt x="139" y="71145"/>
                        <a:pt x="139" y="71283"/>
                      </a:cubicBezTo>
                      <a:lnTo>
                        <a:pt x="139" y="76692"/>
                      </a:lnTo>
                      <a:lnTo>
                        <a:pt x="1" y="85984"/>
                      </a:lnTo>
                      <a:cubicBezTo>
                        <a:pt x="1" y="86955"/>
                        <a:pt x="1" y="87787"/>
                        <a:pt x="139" y="88619"/>
                      </a:cubicBezTo>
                      <a:cubicBezTo>
                        <a:pt x="417" y="90422"/>
                        <a:pt x="1388" y="91531"/>
                        <a:pt x="1942" y="91531"/>
                      </a:cubicBezTo>
                      <a:cubicBezTo>
                        <a:pt x="2497" y="91531"/>
                        <a:pt x="2913" y="91115"/>
                        <a:pt x="3329" y="90144"/>
                      </a:cubicBezTo>
                      <a:cubicBezTo>
                        <a:pt x="3468" y="84320"/>
                        <a:pt x="3468" y="78495"/>
                        <a:pt x="3468" y="72809"/>
                      </a:cubicBezTo>
                      <a:lnTo>
                        <a:pt x="3468" y="71006"/>
                      </a:lnTo>
                      <a:lnTo>
                        <a:pt x="3468" y="70867"/>
                      </a:lnTo>
                      <a:cubicBezTo>
                        <a:pt x="3606" y="69064"/>
                        <a:pt x="3606" y="67262"/>
                        <a:pt x="3606" y="65459"/>
                      </a:cubicBezTo>
                      <a:cubicBezTo>
                        <a:pt x="3745" y="63101"/>
                        <a:pt x="3745" y="60882"/>
                        <a:pt x="3884" y="58663"/>
                      </a:cubicBezTo>
                      <a:lnTo>
                        <a:pt x="3884" y="55473"/>
                      </a:lnTo>
                      <a:lnTo>
                        <a:pt x="3884" y="47569"/>
                      </a:lnTo>
                      <a:lnTo>
                        <a:pt x="3884" y="38970"/>
                      </a:lnTo>
                      <a:cubicBezTo>
                        <a:pt x="4023" y="33700"/>
                        <a:pt x="4023" y="28430"/>
                        <a:pt x="4161" y="23160"/>
                      </a:cubicBezTo>
                      <a:lnTo>
                        <a:pt x="4161" y="21080"/>
                      </a:lnTo>
                      <a:cubicBezTo>
                        <a:pt x="4161" y="18584"/>
                        <a:pt x="4300" y="16226"/>
                        <a:pt x="4300" y="13730"/>
                      </a:cubicBezTo>
                      <a:cubicBezTo>
                        <a:pt x="4439" y="11095"/>
                        <a:pt x="4577" y="8460"/>
                        <a:pt x="4577" y="5825"/>
                      </a:cubicBezTo>
                      <a:cubicBezTo>
                        <a:pt x="4577" y="4854"/>
                        <a:pt x="4439" y="3883"/>
                        <a:pt x="4161" y="2913"/>
                      </a:cubicBezTo>
                      <a:lnTo>
                        <a:pt x="4161" y="2774"/>
                      </a:lnTo>
                      <a:cubicBezTo>
                        <a:pt x="3745" y="1110"/>
                        <a:pt x="3052" y="0"/>
                        <a:pt x="249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089" name="Google Shape;1089;p39"/>
          <p:cNvSpPr txBox="1"/>
          <p:nvPr/>
        </p:nvSpPr>
        <p:spPr>
          <a:xfrm>
            <a:off x="1552717" y="1546526"/>
            <a:ext cx="1796100" cy="60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Sejarah Uni Eropa </a:t>
            </a:r>
            <a:endParaRPr sz="2400" b="1" dirty="0">
              <a:solidFill>
                <a:srgbClr val="231F20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092" name="Google Shape;1092;p39"/>
          <p:cNvSpPr txBox="1"/>
          <p:nvPr/>
        </p:nvSpPr>
        <p:spPr>
          <a:xfrm>
            <a:off x="1115616" y="3060650"/>
            <a:ext cx="2233150" cy="1020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Negara Anggota Uni Eropa </a:t>
            </a:r>
            <a:endParaRPr sz="2400" b="1" dirty="0">
              <a:solidFill>
                <a:srgbClr val="231F20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095" name="Google Shape;1095;p39"/>
          <p:cNvSpPr txBox="1"/>
          <p:nvPr/>
        </p:nvSpPr>
        <p:spPr>
          <a:xfrm>
            <a:off x="6036416" y="1545930"/>
            <a:ext cx="1796100" cy="618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Struktur Uni Eropa </a:t>
            </a:r>
            <a:endParaRPr sz="2400" b="1" dirty="0">
              <a:solidFill>
                <a:srgbClr val="231F20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098" name="Google Shape;1098;p39"/>
          <p:cNvSpPr txBox="1"/>
          <p:nvPr/>
        </p:nvSpPr>
        <p:spPr>
          <a:xfrm>
            <a:off x="6035964" y="3032280"/>
            <a:ext cx="2640491" cy="127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Proses Penambahan Anggota Baru Uni Eropa </a:t>
            </a:r>
            <a:endParaRPr sz="2400" b="1" dirty="0">
              <a:solidFill>
                <a:srgbClr val="231F20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EAEF"/>
        </a:solidFill>
        <a:effectLst/>
      </p:bgPr>
    </p:bg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36"/>
          <p:cNvSpPr/>
          <p:nvPr/>
        </p:nvSpPr>
        <p:spPr>
          <a:xfrm>
            <a:off x="251520" y="1563638"/>
            <a:ext cx="2592288" cy="2448272"/>
          </a:xfrm>
          <a:custGeom>
            <a:avLst/>
            <a:gdLst/>
            <a:ahLst/>
            <a:cxnLst/>
            <a:rect l="l" t="t" r="r" b="b"/>
            <a:pathLst>
              <a:path w="234000" h="207519" extrusionOk="0">
                <a:moveTo>
                  <a:pt x="66638" y="1"/>
                </a:moveTo>
                <a:cubicBezTo>
                  <a:pt x="33816" y="1"/>
                  <a:pt x="1" y="77942"/>
                  <a:pt x="21774" y="125047"/>
                </a:cubicBezTo>
                <a:cubicBezTo>
                  <a:pt x="43821" y="172592"/>
                  <a:pt x="52625" y="198160"/>
                  <a:pt x="137149" y="206965"/>
                </a:cubicBezTo>
                <a:cubicBezTo>
                  <a:pt x="140739" y="207339"/>
                  <a:pt x="144179" y="207519"/>
                  <a:pt x="147477" y="207519"/>
                </a:cubicBezTo>
                <a:cubicBezTo>
                  <a:pt x="221829" y="207519"/>
                  <a:pt x="223659" y="115922"/>
                  <a:pt x="228717" y="88067"/>
                </a:cubicBezTo>
                <a:cubicBezTo>
                  <a:pt x="234000" y="59047"/>
                  <a:pt x="187300" y="5304"/>
                  <a:pt x="67558" y="21"/>
                </a:cubicBezTo>
                <a:cubicBezTo>
                  <a:pt x="67251" y="7"/>
                  <a:pt x="66945" y="1"/>
                  <a:pt x="6663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36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Tx/>
              <a:buSzPct val="70000"/>
              <a:buNone/>
            </a:pPr>
            <a:r>
              <a:rPr lang="en-US" sz="2800" dirty="0" err="1" smtClean="0"/>
              <a:t>Sejarah</a:t>
            </a:r>
            <a:r>
              <a:rPr lang="en-US" sz="2800" dirty="0"/>
              <a:t> </a:t>
            </a:r>
            <a:r>
              <a:rPr lang="en-US" sz="2800" dirty="0" err="1" smtClean="0"/>
              <a:t>Uni</a:t>
            </a:r>
            <a:r>
              <a:rPr lang="en-US" sz="2800" dirty="0" smtClean="0"/>
              <a:t>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Tx/>
              <a:buSzPct val="70000"/>
              <a:buNone/>
            </a:pPr>
            <a:r>
              <a:rPr lang="en-US" sz="2800" dirty="0" err="1" smtClean="0"/>
              <a:t>Eropa</a:t>
            </a:r>
            <a:r>
              <a:rPr lang="en-US" sz="2800" dirty="0" smtClean="0"/>
              <a:t> </a:t>
            </a:r>
            <a:endParaRPr sz="28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00754858"/>
              </p:ext>
            </p:extLst>
          </p:nvPr>
        </p:nvGraphicFramePr>
        <p:xfrm>
          <a:off x="2843808" y="1419622"/>
          <a:ext cx="5387415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oogle Shape;1042;p38"/>
          <p:cNvGrpSpPr/>
          <p:nvPr/>
        </p:nvGrpSpPr>
        <p:grpSpPr>
          <a:xfrm>
            <a:off x="1313837" y="1287425"/>
            <a:ext cx="5471408" cy="2920835"/>
            <a:chOff x="1313837" y="1287425"/>
            <a:chExt cx="5471408" cy="2920835"/>
          </a:xfrm>
        </p:grpSpPr>
        <p:sp>
          <p:nvSpPr>
            <p:cNvPr id="1043" name="Google Shape;1043;p38"/>
            <p:cNvSpPr/>
            <p:nvPr/>
          </p:nvSpPr>
          <p:spPr>
            <a:xfrm>
              <a:off x="6693144" y="1431919"/>
              <a:ext cx="92101" cy="71133"/>
            </a:xfrm>
            <a:custGeom>
              <a:avLst/>
              <a:gdLst/>
              <a:ahLst/>
              <a:cxnLst/>
              <a:rect l="l" t="t" r="r" b="b"/>
              <a:pathLst>
                <a:path w="2820" h="2178" extrusionOk="0">
                  <a:moveTo>
                    <a:pt x="1410" y="1"/>
                  </a:moveTo>
                  <a:cubicBezTo>
                    <a:pt x="1" y="1"/>
                    <a:pt x="1" y="2177"/>
                    <a:pt x="1410" y="2177"/>
                  </a:cubicBezTo>
                  <a:cubicBezTo>
                    <a:pt x="2820" y="2177"/>
                    <a:pt x="2820" y="1"/>
                    <a:pt x="141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8"/>
            <p:cNvSpPr/>
            <p:nvPr/>
          </p:nvSpPr>
          <p:spPr>
            <a:xfrm>
              <a:off x="1313837" y="3867726"/>
              <a:ext cx="68815" cy="53628"/>
            </a:xfrm>
            <a:custGeom>
              <a:avLst/>
              <a:gdLst/>
              <a:ahLst/>
              <a:cxnLst/>
              <a:rect l="l" t="t" r="r" b="b"/>
              <a:pathLst>
                <a:path w="2107" h="1642" extrusionOk="0">
                  <a:moveTo>
                    <a:pt x="1053" y="0"/>
                  </a:moveTo>
                  <a:cubicBezTo>
                    <a:pt x="1" y="0"/>
                    <a:pt x="1" y="1642"/>
                    <a:pt x="1053" y="1642"/>
                  </a:cubicBezTo>
                  <a:cubicBezTo>
                    <a:pt x="2106" y="1642"/>
                    <a:pt x="2106" y="0"/>
                    <a:pt x="1053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8"/>
            <p:cNvSpPr/>
            <p:nvPr/>
          </p:nvSpPr>
          <p:spPr>
            <a:xfrm>
              <a:off x="5730591" y="4117889"/>
              <a:ext cx="71133" cy="90370"/>
            </a:xfrm>
            <a:custGeom>
              <a:avLst/>
              <a:gdLst/>
              <a:ahLst/>
              <a:cxnLst/>
              <a:rect l="l" t="t" r="r" b="b"/>
              <a:pathLst>
                <a:path w="2178" h="2767" extrusionOk="0">
                  <a:moveTo>
                    <a:pt x="1089" y="0"/>
                  </a:moveTo>
                  <a:cubicBezTo>
                    <a:pt x="482" y="18"/>
                    <a:pt x="0" y="500"/>
                    <a:pt x="0" y="1089"/>
                  </a:cubicBezTo>
                  <a:lnTo>
                    <a:pt x="0" y="1678"/>
                  </a:lnTo>
                  <a:cubicBezTo>
                    <a:pt x="0" y="2267"/>
                    <a:pt x="482" y="2766"/>
                    <a:pt x="1089" y="2766"/>
                  </a:cubicBezTo>
                  <a:cubicBezTo>
                    <a:pt x="1696" y="2766"/>
                    <a:pt x="2177" y="2267"/>
                    <a:pt x="2177" y="1678"/>
                  </a:cubicBezTo>
                  <a:lnTo>
                    <a:pt x="2177" y="1089"/>
                  </a:lnTo>
                  <a:cubicBezTo>
                    <a:pt x="2159" y="500"/>
                    <a:pt x="1678" y="18"/>
                    <a:pt x="10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8"/>
            <p:cNvSpPr/>
            <p:nvPr/>
          </p:nvSpPr>
          <p:spPr>
            <a:xfrm>
              <a:off x="1762737" y="1287425"/>
              <a:ext cx="69370" cy="53660"/>
            </a:xfrm>
            <a:custGeom>
              <a:avLst/>
              <a:gdLst/>
              <a:ahLst/>
              <a:cxnLst/>
              <a:rect l="l" t="t" r="r" b="b"/>
              <a:pathLst>
                <a:path w="2124" h="1643" extrusionOk="0">
                  <a:moveTo>
                    <a:pt x="1071" y="1"/>
                  </a:moveTo>
                  <a:cubicBezTo>
                    <a:pt x="0" y="1"/>
                    <a:pt x="0" y="1642"/>
                    <a:pt x="1071" y="1642"/>
                  </a:cubicBezTo>
                  <a:cubicBezTo>
                    <a:pt x="2124" y="1642"/>
                    <a:pt x="2124" y="1"/>
                    <a:pt x="10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Down Ribbon 3"/>
          <p:cNvSpPr/>
          <p:nvPr/>
        </p:nvSpPr>
        <p:spPr>
          <a:xfrm>
            <a:off x="1832106" y="18751"/>
            <a:ext cx="5980253" cy="1092417"/>
          </a:xfrm>
          <a:prstGeom prst="ribb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Struktur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Uni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Eropa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744107" y="564959"/>
            <a:ext cx="7776864" cy="4926878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/>
            <a:r>
              <a:rPr lang="en-US" sz="2000" b="1" dirty="0" smtClean="0">
                <a:solidFill>
                  <a:schemeClr val="tx1"/>
                </a:solidFill>
              </a:rPr>
              <a:t>1. </a:t>
            </a:r>
            <a:r>
              <a:rPr lang="en-US" sz="2000" b="1" dirty="0" err="1" smtClean="0">
                <a:solidFill>
                  <a:schemeClr val="tx1"/>
                </a:solidFill>
              </a:rPr>
              <a:t>Lembaga-lembaga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Pemerintah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6" algn="just"/>
            <a:r>
              <a:rPr lang="en-US" sz="2000" b="1" dirty="0" smtClean="0">
                <a:solidFill>
                  <a:schemeClr val="tx1"/>
                </a:solidFill>
              </a:rPr>
              <a:t>a. </a:t>
            </a:r>
            <a:r>
              <a:rPr lang="en-US" sz="2000" b="1" dirty="0" err="1" smtClean="0">
                <a:solidFill>
                  <a:schemeClr val="tx1"/>
                </a:solidFill>
              </a:rPr>
              <a:t>Parlemen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Eropa</a:t>
            </a:r>
            <a:r>
              <a:rPr lang="en-US" sz="2000" b="1" dirty="0">
                <a:solidFill>
                  <a:schemeClr val="tx1"/>
                </a:solidFill>
              </a:rPr>
              <a:t> (The European Parliament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</a:p>
          <a:p>
            <a:pPr lvl="6" algn="just"/>
            <a:r>
              <a:rPr lang="en-US" sz="2000" b="1" dirty="0" smtClean="0">
                <a:solidFill>
                  <a:schemeClr val="tx1"/>
                </a:solidFill>
              </a:rPr>
              <a:t>b</a:t>
            </a:r>
            <a:r>
              <a:rPr lang="en-US" sz="2000" b="1" dirty="0">
                <a:solidFill>
                  <a:schemeClr val="tx1"/>
                </a:solidFill>
              </a:rPr>
              <a:t>. Dewan </a:t>
            </a:r>
            <a:r>
              <a:rPr lang="en-US" sz="2000" b="1" dirty="0" err="1">
                <a:solidFill>
                  <a:schemeClr val="tx1"/>
                </a:solidFill>
              </a:rPr>
              <a:t>Eropa</a:t>
            </a:r>
            <a:r>
              <a:rPr lang="en-US" sz="2000" b="1" dirty="0">
                <a:solidFill>
                  <a:schemeClr val="tx1"/>
                </a:solidFill>
              </a:rPr>
              <a:t> (The European Council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</a:p>
          <a:p>
            <a:pPr lvl="6" algn="just"/>
            <a:r>
              <a:rPr lang="en-US" sz="2000" b="1" dirty="0" smtClean="0">
                <a:solidFill>
                  <a:schemeClr val="tx1"/>
                </a:solidFill>
              </a:rPr>
              <a:t>c</a:t>
            </a:r>
            <a:r>
              <a:rPr lang="en-US" sz="2000" b="1" dirty="0">
                <a:solidFill>
                  <a:schemeClr val="tx1"/>
                </a:solidFill>
              </a:rPr>
              <a:t>. </a:t>
            </a:r>
            <a:r>
              <a:rPr lang="en-US" sz="2000" b="1" dirty="0" err="1">
                <a:solidFill>
                  <a:schemeClr val="tx1"/>
                </a:solidFill>
              </a:rPr>
              <a:t>Komisi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Eropa</a:t>
            </a:r>
            <a:r>
              <a:rPr lang="en-US" sz="2000" b="1" dirty="0">
                <a:solidFill>
                  <a:schemeClr val="tx1"/>
                </a:solidFill>
              </a:rPr>
              <a:t> (The European Commission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</a:p>
          <a:p>
            <a:pPr lvl="6" algn="just"/>
            <a:r>
              <a:rPr lang="en-US" sz="2000" b="1" dirty="0" smtClean="0">
                <a:solidFill>
                  <a:schemeClr val="tx1"/>
                </a:solidFill>
              </a:rPr>
              <a:t>d</a:t>
            </a:r>
            <a:r>
              <a:rPr lang="en-US" sz="2000" b="1" dirty="0">
                <a:solidFill>
                  <a:schemeClr val="tx1"/>
                </a:solidFill>
              </a:rPr>
              <a:t>. Dewan </a:t>
            </a:r>
            <a:r>
              <a:rPr lang="en-US" sz="2000" b="1" dirty="0" err="1">
                <a:solidFill>
                  <a:schemeClr val="tx1"/>
                </a:solidFill>
              </a:rPr>
              <a:t>Uni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Eropa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6" algn="just"/>
            <a:endParaRPr lang="en-US" sz="2000" b="1" dirty="0" smtClean="0">
              <a:solidFill>
                <a:schemeClr val="tx1"/>
              </a:solidFill>
            </a:endParaRPr>
          </a:p>
          <a:p>
            <a:pPr lvl="6" algn="just"/>
            <a:r>
              <a:rPr lang="en-US" sz="2000" b="1" dirty="0" smtClean="0">
                <a:solidFill>
                  <a:schemeClr val="tx1"/>
                </a:solidFill>
              </a:rPr>
              <a:t>2.Lembaga Non-</a:t>
            </a:r>
            <a:r>
              <a:rPr lang="en-US" sz="2000" b="1" dirty="0" err="1" smtClean="0">
                <a:solidFill>
                  <a:schemeClr val="tx1"/>
                </a:solidFill>
              </a:rPr>
              <a:t>Pemerintahan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pPr lvl="6" algn="just"/>
            <a:r>
              <a:rPr lang="en-US" sz="2000" b="1" dirty="0" smtClean="0">
                <a:solidFill>
                  <a:schemeClr val="tx1"/>
                </a:solidFill>
              </a:rPr>
              <a:t>a</a:t>
            </a:r>
            <a:r>
              <a:rPr lang="en-US" sz="2000" b="1" dirty="0">
                <a:solidFill>
                  <a:schemeClr val="tx1"/>
                </a:solidFill>
              </a:rPr>
              <a:t>. The Court of Justice of the European Union (CJEU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</a:p>
          <a:p>
            <a:pPr lvl="6" algn="just"/>
            <a:r>
              <a:rPr lang="en-US" sz="2000" b="1" dirty="0" smtClean="0">
                <a:solidFill>
                  <a:schemeClr val="tx1"/>
                </a:solidFill>
              </a:rPr>
              <a:t>b</a:t>
            </a:r>
            <a:r>
              <a:rPr lang="en-US" sz="2000" b="1" dirty="0">
                <a:solidFill>
                  <a:schemeClr val="tx1"/>
                </a:solidFill>
              </a:rPr>
              <a:t>. </a:t>
            </a:r>
            <a:r>
              <a:rPr lang="en-US" sz="2000" b="1" dirty="0" err="1">
                <a:solidFill>
                  <a:schemeClr val="tx1"/>
                </a:solidFill>
              </a:rPr>
              <a:t>Pengadilan</a:t>
            </a:r>
            <a:r>
              <a:rPr lang="en-US" sz="2000" b="1" dirty="0">
                <a:solidFill>
                  <a:schemeClr val="tx1"/>
                </a:solidFill>
              </a:rPr>
              <a:t> Auditor (CoA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</a:p>
          <a:p>
            <a:pPr lvl="6" algn="just"/>
            <a:r>
              <a:rPr lang="en-US" sz="2000" b="1" dirty="0" smtClean="0">
                <a:solidFill>
                  <a:schemeClr val="tx1"/>
                </a:solidFill>
              </a:rPr>
              <a:t>c</a:t>
            </a:r>
            <a:r>
              <a:rPr lang="en-US" sz="2000" b="1" dirty="0">
                <a:solidFill>
                  <a:schemeClr val="tx1"/>
                </a:solidFill>
              </a:rPr>
              <a:t>. </a:t>
            </a:r>
            <a:r>
              <a:rPr lang="en-US" sz="2000" b="1" dirty="0" err="1">
                <a:solidFill>
                  <a:schemeClr val="tx1"/>
                </a:solidFill>
              </a:rPr>
              <a:t>Badan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Penasihat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Uni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Eropa</a:t>
            </a:r>
            <a:endParaRPr lang="en-US" sz="2000" b="1" dirty="0">
              <a:solidFill>
                <a:schemeClr val="tx1"/>
              </a:solidFill>
            </a:endParaRPr>
          </a:p>
          <a:p>
            <a:pPr lvl="6" algn="just"/>
            <a:r>
              <a:rPr lang="en-US" sz="2000" b="1" dirty="0" err="1">
                <a:solidFill>
                  <a:schemeClr val="tx1"/>
                </a:solidFill>
              </a:rPr>
              <a:t>Komite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Ekonomi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Sosial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Eropa</a:t>
            </a:r>
            <a:r>
              <a:rPr lang="en-US" sz="2000" b="1" dirty="0">
                <a:solidFill>
                  <a:schemeClr val="tx1"/>
                </a:solidFill>
              </a:rPr>
              <a:t> (EESC)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6" algn="just"/>
            <a:r>
              <a:rPr lang="en-US" sz="2000" b="1" dirty="0" smtClean="0">
                <a:solidFill>
                  <a:schemeClr val="tx1"/>
                </a:solidFill>
              </a:rPr>
              <a:t>d</a:t>
            </a:r>
            <a:r>
              <a:rPr lang="en-US" sz="2000" b="1" dirty="0">
                <a:solidFill>
                  <a:schemeClr val="tx1"/>
                </a:solidFill>
              </a:rPr>
              <a:t>. </a:t>
            </a:r>
            <a:r>
              <a:rPr lang="en-US" sz="2000" b="1" dirty="0" err="1">
                <a:solidFill>
                  <a:schemeClr val="tx1"/>
                </a:solidFill>
              </a:rPr>
              <a:t>Komite</a:t>
            </a:r>
            <a:r>
              <a:rPr lang="en-US" sz="2000" b="1" dirty="0">
                <a:solidFill>
                  <a:schemeClr val="tx1"/>
                </a:solidFill>
              </a:rPr>
              <a:t> Daerah (</a:t>
            </a:r>
            <a:r>
              <a:rPr lang="en-US" sz="2000" b="1" dirty="0" err="1">
                <a:solidFill>
                  <a:schemeClr val="tx1"/>
                </a:solidFill>
              </a:rPr>
              <a:t>CoR</a:t>
            </a:r>
            <a:r>
              <a:rPr lang="en-US" sz="2000" b="1" dirty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EAEF"/>
        </a:solidFill>
        <a:effectLst/>
      </p:bgPr>
    </p:bg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37"/>
          <p:cNvSpPr/>
          <p:nvPr/>
        </p:nvSpPr>
        <p:spPr>
          <a:xfrm>
            <a:off x="1619672" y="131686"/>
            <a:ext cx="5472608" cy="639864"/>
          </a:xfrm>
          <a:custGeom>
            <a:avLst/>
            <a:gdLst/>
            <a:ahLst/>
            <a:cxnLst/>
            <a:rect l="l" t="t" r="r" b="b"/>
            <a:pathLst>
              <a:path w="234000" h="207519" extrusionOk="0">
                <a:moveTo>
                  <a:pt x="66638" y="1"/>
                </a:moveTo>
                <a:cubicBezTo>
                  <a:pt x="33816" y="1"/>
                  <a:pt x="1" y="77942"/>
                  <a:pt x="21774" y="125047"/>
                </a:cubicBezTo>
                <a:cubicBezTo>
                  <a:pt x="43821" y="172592"/>
                  <a:pt x="52625" y="198160"/>
                  <a:pt x="137149" y="206965"/>
                </a:cubicBezTo>
                <a:cubicBezTo>
                  <a:pt x="140739" y="207339"/>
                  <a:pt x="144179" y="207519"/>
                  <a:pt x="147477" y="207519"/>
                </a:cubicBezTo>
                <a:cubicBezTo>
                  <a:pt x="221829" y="207519"/>
                  <a:pt x="223659" y="115922"/>
                  <a:pt x="228717" y="88067"/>
                </a:cubicBezTo>
                <a:cubicBezTo>
                  <a:pt x="234000" y="59047"/>
                  <a:pt x="187300" y="5304"/>
                  <a:pt x="67558" y="21"/>
                </a:cubicBezTo>
                <a:cubicBezTo>
                  <a:pt x="67251" y="7"/>
                  <a:pt x="66945" y="1"/>
                  <a:pt x="6663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31F20"/>
              </a:solidFill>
            </a:endParaRPr>
          </a:p>
        </p:txBody>
      </p:sp>
      <p:sp>
        <p:nvSpPr>
          <p:cNvPr id="1022" name="Google Shape;1022;p37"/>
          <p:cNvSpPr txBox="1">
            <a:spLocks noGrp="1"/>
          </p:cNvSpPr>
          <p:nvPr>
            <p:ph type="title" idx="4"/>
          </p:nvPr>
        </p:nvSpPr>
        <p:spPr>
          <a:xfrm>
            <a:off x="686463" y="202024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Negara Anggota Uni Eropa</a:t>
            </a:r>
            <a:endParaRPr sz="2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9"/>
          </p:nvPr>
        </p:nvSpPr>
        <p:spPr>
          <a:xfrm>
            <a:off x="323528" y="1126321"/>
            <a:ext cx="8568952" cy="3749685"/>
          </a:xfrm>
        </p:spPr>
        <p:txBody>
          <a:bodyPr numCol="2"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b="1" dirty="0" err="1"/>
              <a:t>Swedia</a:t>
            </a:r>
            <a:r>
              <a:rPr lang="en-US" sz="2000" b="1" dirty="0"/>
              <a:t> (</a:t>
            </a:r>
            <a:r>
              <a:rPr lang="en-US" sz="2000" b="1" dirty="0" err="1"/>
              <a:t>sejak</a:t>
            </a:r>
            <a:r>
              <a:rPr lang="en-US" sz="2000" b="1" dirty="0"/>
              <a:t> 1 </a:t>
            </a:r>
            <a:r>
              <a:rPr lang="en-US" sz="2000" b="1" dirty="0" err="1"/>
              <a:t>Januari</a:t>
            </a:r>
            <a:r>
              <a:rPr lang="en-US" sz="2000" b="1" dirty="0"/>
              <a:t> 1995</a:t>
            </a:r>
            <a:r>
              <a:rPr lang="en-US" sz="2000" b="1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err="1" smtClean="0"/>
              <a:t>Finlandia</a:t>
            </a:r>
            <a:r>
              <a:rPr lang="en-US" sz="2000" b="1" dirty="0" smtClean="0"/>
              <a:t> </a:t>
            </a:r>
            <a:r>
              <a:rPr lang="en-US" sz="2000" b="1" dirty="0"/>
              <a:t>(</a:t>
            </a:r>
            <a:r>
              <a:rPr lang="en-US" sz="2000" b="1" dirty="0" err="1"/>
              <a:t>sejak</a:t>
            </a:r>
            <a:r>
              <a:rPr lang="en-US" sz="2000" b="1" dirty="0"/>
              <a:t> 1 </a:t>
            </a:r>
            <a:r>
              <a:rPr lang="en-US" sz="2000" b="1" dirty="0" err="1"/>
              <a:t>Januari</a:t>
            </a:r>
            <a:r>
              <a:rPr lang="en-US" sz="2000" b="1" dirty="0"/>
              <a:t> 1995</a:t>
            </a:r>
            <a:r>
              <a:rPr lang="en-US" sz="2000" b="1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smtClean="0"/>
              <a:t>Estonia </a:t>
            </a:r>
            <a:r>
              <a:rPr lang="en-US" sz="2000" b="1" dirty="0"/>
              <a:t>(</a:t>
            </a:r>
            <a:r>
              <a:rPr lang="en-US" sz="2000" b="1" dirty="0" err="1"/>
              <a:t>sejak</a:t>
            </a:r>
            <a:r>
              <a:rPr lang="en-US" sz="2000" b="1" dirty="0"/>
              <a:t> 1 Mei </a:t>
            </a:r>
            <a:r>
              <a:rPr lang="en-US" sz="2000" b="1" dirty="0" smtClean="0"/>
              <a:t>2004)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smtClean="0"/>
              <a:t>Latvia </a:t>
            </a:r>
            <a:r>
              <a:rPr lang="en-US" sz="2000" b="1" dirty="0"/>
              <a:t>(</a:t>
            </a:r>
            <a:r>
              <a:rPr lang="en-US" sz="2000" b="1" dirty="0" err="1"/>
              <a:t>sejak</a:t>
            </a:r>
            <a:r>
              <a:rPr lang="en-US" sz="2000" b="1" dirty="0"/>
              <a:t> 1 Mei 2004</a:t>
            </a:r>
            <a:r>
              <a:rPr lang="en-US" sz="2000" b="1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err="1" smtClean="0"/>
              <a:t>Lituania</a:t>
            </a:r>
            <a:r>
              <a:rPr lang="en-US" sz="2000" b="1" dirty="0" smtClean="0"/>
              <a:t> </a:t>
            </a:r>
            <a:r>
              <a:rPr lang="en-US" sz="2000" b="1" dirty="0"/>
              <a:t>(</a:t>
            </a:r>
            <a:r>
              <a:rPr lang="en-US" sz="2000" b="1" dirty="0" err="1"/>
              <a:t>sejak</a:t>
            </a:r>
            <a:r>
              <a:rPr lang="en-US" sz="2000" b="1" dirty="0"/>
              <a:t> 1 Mei </a:t>
            </a:r>
            <a:r>
              <a:rPr lang="en-US" sz="2000" b="1" dirty="0" smtClean="0"/>
              <a:t>2004)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err="1" smtClean="0"/>
              <a:t>Polandia</a:t>
            </a:r>
            <a:r>
              <a:rPr lang="en-US" sz="2000" b="1" dirty="0" smtClean="0"/>
              <a:t> </a:t>
            </a:r>
            <a:r>
              <a:rPr lang="en-US" sz="2000" b="1" dirty="0"/>
              <a:t>(</a:t>
            </a:r>
            <a:r>
              <a:rPr lang="en-US" sz="2000" b="1" dirty="0" err="1"/>
              <a:t>sejak</a:t>
            </a:r>
            <a:r>
              <a:rPr lang="en-US" sz="2000" b="1" dirty="0"/>
              <a:t> 1 Mei 2004</a:t>
            </a:r>
            <a:r>
              <a:rPr lang="en-US" sz="2000" b="1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smtClean="0"/>
              <a:t>Denmark </a:t>
            </a:r>
            <a:r>
              <a:rPr lang="en-US" sz="2000" b="1" dirty="0"/>
              <a:t>(</a:t>
            </a:r>
            <a:r>
              <a:rPr lang="en-US" sz="2000" b="1" dirty="0" err="1"/>
              <a:t>sejak</a:t>
            </a:r>
            <a:r>
              <a:rPr lang="en-US" sz="2000" b="1" dirty="0"/>
              <a:t> </a:t>
            </a:r>
            <a:r>
              <a:rPr lang="en-US" sz="2000" b="1" dirty="0" smtClean="0"/>
              <a:t>1973)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err="1" smtClean="0"/>
              <a:t>Jerman</a:t>
            </a:r>
            <a:r>
              <a:rPr lang="en-US" sz="2000" b="1" dirty="0" smtClean="0"/>
              <a:t> </a:t>
            </a:r>
            <a:r>
              <a:rPr lang="en-US" sz="2000" b="1" dirty="0"/>
              <a:t>(</a:t>
            </a:r>
            <a:r>
              <a:rPr lang="en-US" sz="2000" b="1" dirty="0" err="1"/>
              <a:t>sejak</a:t>
            </a:r>
            <a:r>
              <a:rPr lang="en-US" sz="2000" b="1" dirty="0"/>
              <a:t> </a:t>
            </a:r>
            <a:r>
              <a:rPr lang="en-US" sz="2000" b="1" dirty="0" err="1"/>
              <a:t>permulaan</a:t>
            </a:r>
            <a:r>
              <a:rPr lang="en-US" sz="2000" b="1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err="1" smtClean="0"/>
              <a:t>Belanda</a:t>
            </a:r>
            <a:r>
              <a:rPr lang="en-US" sz="2000" b="1" dirty="0" smtClean="0"/>
              <a:t> </a:t>
            </a:r>
            <a:r>
              <a:rPr lang="en-US" sz="2000" b="1" dirty="0"/>
              <a:t>(</a:t>
            </a:r>
            <a:r>
              <a:rPr lang="en-US" sz="2000" b="1" dirty="0" err="1"/>
              <a:t>sejak</a:t>
            </a:r>
            <a:r>
              <a:rPr lang="en-US" sz="2000" b="1" dirty="0"/>
              <a:t> </a:t>
            </a:r>
            <a:r>
              <a:rPr lang="en-US" sz="2000" b="1" dirty="0" err="1"/>
              <a:t>permulaan</a:t>
            </a:r>
            <a:r>
              <a:rPr lang="en-US" sz="2000" b="1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err="1" smtClean="0"/>
              <a:t>Belgia</a:t>
            </a:r>
            <a:r>
              <a:rPr lang="en-US" sz="2000" b="1" dirty="0" smtClean="0"/>
              <a:t> </a:t>
            </a:r>
            <a:r>
              <a:rPr lang="en-US" sz="2000" b="1" dirty="0"/>
              <a:t>(</a:t>
            </a:r>
            <a:r>
              <a:rPr lang="en-US" sz="2000" b="1" dirty="0" err="1"/>
              <a:t>sejak</a:t>
            </a:r>
            <a:r>
              <a:rPr lang="en-US" sz="2000" b="1" dirty="0"/>
              <a:t> </a:t>
            </a:r>
            <a:r>
              <a:rPr lang="en-US" sz="2000" b="1" dirty="0" err="1"/>
              <a:t>permulaan</a:t>
            </a:r>
            <a:r>
              <a:rPr lang="en-US" sz="2000" b="1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err="1"/>
              <a:t>Luksemburg</a:t>
            </a:r>
            <a:r>
              <a:rPr lang="en-US" sz="2000" b="1" dirty="0"/>
              <a:t> (</a:t>
            </a:r>
            <a:r>
              <a:rPr lang="en-US" sz="2000" b="1" dirty="0" err="1" smtClean="0"/>
              <a:t>sejakpermulaan</a:t>
            </a:r>
            <a:r>
              <a:rPr lang="en-US" sz="2000" b="1" dirty="0"/>
              <a:t>) </a:t>
            </a:r>
            <a:endParaRPr lang="en-US" sz="2000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err="1" smtClean="0"/>
              <a:t>Irlandia</a:t>
            </a:r>
            <a:r>
              <a:rPr lang="en-US" sz="2000" b="1" dirty="0" smtClean="0"/>
              <a:t> </a:t>
            </a:r>
            <a:r>
              <a:rPr lang="en-US" sz="2000" b="1" dirty="0"/>
              <a:t>(</a:t>
            </a:r>
            <a:r>
              <a:rPr lang="en-US" sz="2000" b="1" dirty="0" err="1"/>
              <a:t>sejak</a:t>
            </a:r>
            <a:r>
              <a:rPr lang="en-US" sz="2000" b="1" dirty="0"/>
              <a:t> 1973</a:t>
            </a:r>
            <a:r>
              <a:rPr lang="en-US" sz="2000" b="1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err="1" smtClean="0"/>
              <a:t>Britania</a:t>
            </a:r>
            <a:r>
              <a:rPr lang="en-US" sz="2000" b="1" dirty="0" smtClean="0"/>
              <a:t> </a:t>
            </a:r>
            <a:r>
              <a:rPr lang="en-US" sz="2000" b="1" dirty="0"/>
              <a:t>Raya (</a:t>
            </a:r>
            <a:r>
              <a:rPr lang="en-US" sz="2000" b="1" dirty="0" err="1"/>
              <a:t>sejak</a:t>
            </a:r>
            <a:r>
              <a:rPr lang="en-US" sz="2000" b="1" dirty="0"/>
              <a:t> 1973</a:t>
            </a:r>
            <a:r>
              <a:rPr lang="en-US" sz="2000" b="1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err="1" smtClean="0"/>
              <a:t>Prancis</a:t>
            </a:r>
            <a:r>
              <a:rPr lang="en-US" sz="2000" b="1" dirty="0" smtClean="0"/>
              <a:t> </a:t>
            </a:r>
            <a:r>
              <a:rPr lang="en-US" sz="2000" b="1" dirty="0"/>
              <a:t>(</a:t>
            </a:r>
            <a:r>
              <a:rPr lang="en-US" sz="2000" b="1" dirty="0" err="1"/>
              <a:t>sejak</a:t>
            </a:r>
            <a:r>
              <a:rPr lang="en-US" sz="2000" b="1" dirty="0"/>
              <a:t> </a:t>
            </a:r>
            <a:r>
              <a:rPr lang="en-US" sz="2000" b="1" dirty="0" err="1"/>
              <a:t>permulaan</a:t>
            </a:r>
            <a:r>
              <a:rPr lang="en-US" sz="2000" b="1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smtClean="0"/>
              <a:t>Portugal </a:t>
            </a:r>
            <a:r>
              <a:rPr lang="en-US" sz="2000" b="1" dirty="0"/>
              <a:t>(</a:t>
            </a:r>
            <a:r>
              <a:rPr lang="en-US" sz="2000" b="1" dirty="0" err="1"/>
              <a:t>sejak</a:t>
            </a:r>
            <a:r>
              <a:rPr lang="en-US" sz="2000" b="1" dirty="0"/>
              <a:t> 1986</a:t>
            </a:r>
            <a:r>
              <a:rPr lang="en-US" sz="2000" b="1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err="1" smtClean="0"/>
              <a:t>Spanyol</a:t>
            </a:r>
            <a:r>
              <a:rPr lang="en-US" sz="2000" b="1" dirty="0" smtClean="0"/>
              <a:t> </a:t>
            </a:r>
            <a:r>
              <a:rPr lang="en-US" sz="2000" b="1" dirty="0"/>
              <a:t>(</a:t>
            </a:r>
            <a:r>
              <a:rPr lang="en-US" sz="2000" b="1" dirty="0" err="1"/>
              <a:t>sejak</a:t>
            </a:r>
            <a:r>
              <a:rPr lang="en-US" sz="2000" b="1" dirty="0"/>
              <a:t> 1986</a:t>
            </a:r>
            <a:r>
              <a:rPr lang="en-US" sz="2000" b="1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smtClean="0"/>
              <a:t>Italia </a:t>
            </a:r>
            <a:r>
              <a:rPr lang="en-US" sz="2000" b="1" dirty="0"/>
              <a:t>(</a:t>
            </a:r>
            <a:r>
              <a:rPr lang="en-US" sz="2000" b="1" dirty="0" err="1"/>
              <a:t>sejak</a:t>
            </a:r>
            <a:r>
              <a:rPr lang="en-US" sz="2000" b="1" dirty="0"/>
              <a:t> </a:t>
            </a:r>
            <a:r>
              <a:rPr lang="en-US" sz="2000" b="1" dirty="0" err="1"/>
              <a:t>permulaan</a:t>
            </a:r>
            <a:r>
              <a:rPr lang="en-US" sz="2000" b="1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smtClean="0"/>
              <a:t>Malta </a:t>
            </a:r>
            <a:r>
              <a:rPr lang="en-US" sz="2000" b="1" dirty="0"/>
              <a:t>(</a:t>
            </a:r>
            <a:r>
              <a:rPr lang="en-US" sz="2000" b="1" dirty="0" err="1"/>
              <a:t>sejak</a:t>
            </a:r>
            <a:r>
              <a:rPr lang="en-US" sz="2000" b="1" dirty="0"/>
              <a:t> 1 Mei 2004</a:t>
            </a:r>
            <a:r>
              <a:rPr lang="en-US" sz="2000" b="1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smtClean="0"/>
              <a:t>Austria </a:t>
            </a:r>
            <a:r>
              <a:rPr lang="en-US" sz="2000" b="1" dirty="0"/>
              <a:t>(</a:t>
            </a:r>
            <a:r>
              <a:rPr lang="en-US" sz="2000" b="1" dirty="0" err="1"/>
              <a:t>sejak</a:t>
            </a:r>
            <a:r>
              <a:rPr lang="en-US" sz="2000" b="1" dirty="0"/>
              <a:t> 1 </a:t>
            </a:r>
            <a:r>
              <a:rPr lang="en-US" sz="2000" b="1" dirty="0" err="1"/>
              <a:t>Januari</a:t>
            </a:r>
            <a:r>
              <a:rPr lang="en-US" sz="2000" b="1" dirty="0"/>
              <a:t> 1995</a:t>
            </a:r>
            <a:r>
              <a:rPr lang="en-US" sz="2000" b="1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Slovenia (</a:t>
            </a:r>
            <a:r>
              <a:rPr lang="en-US" sz="2000" b="1" dirty="0" err="1"/>
              <a:t>sejak</a:t>
            </a:r>
            <a:r>
              <a:rPr lang="en-US" sz="2000" b="1" dirty="0"/>
              <a:t> 1 Mei </a:t>
            </a:r>
            <a:r>
              <a:rPr lang="en-US" sz="2000" b="1" dirty="0" smtClean="0"/>
              <a:t>2004)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err="1" smtClean="0"/>
              <a:t>Republik</a:t>
            </a:r>
            <a:r>
              <a:rPr lang="en-US" sz="2000" b="1" dirty="0" smtClean="0"/>
              <a:t> </a:t>
            </a:r>
            <a:r>
              <a:rPr lang="en-US" sz="2000" b="1" dirty="0" err="1"/>
              <a:t>Ceko</a:t>
            </a:r>
            <a:r>
              <a:rPr lang="en-US" sz="2000" b="1" dirty="0"/>
              <a:t> (</a:t>
            </a:r>
            <a:r>
              <a:rPr lang="en-US" sz="2000" b="1" dirty="0" err="1"/>
              <a:t>sejak</a:t>
            </a:r>
            <a:r>
              <a:rPr lang="en-US" sz="2000" b="1" dirty="0"/>
              <a:t> 1 </a:t>
            </a:r>
            <a:r>
              <a:rPr lang="en-US" sz="2000" b="1" dirty="0" smtClean="0"/>
              <a:t>Mei 2004)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627534"/>
            <a:ext cx="8640960" cy="4176464"/>
          </a:xfrm>
        </p:spPr>
        <p:txBody>
          <a:bodyPr numCol="2"/>
          <a:lstStyle/>
          <a:p>
            <a:pPr algn="l">
              <a:buSzPct val="80000"/>
            </a:pPr>
            <a:r>
              <a:rPr lang="en-US" sz="3200" dirty="0" smtClean="0">
                <a:latin typeface="Open Sans"/>
              </a:rPr>
              <a:t/>
            </a:r>
            <a:br>
              <a:rPr lang="en-US" sz="3200" dirty="0" smtClean="0">
                <a:latin typeface="Open Sans"/>
              </a:rPr>
            </a:br>
            <a:r>
              <a:rPr lang="en-US" sz="3200" dirty="0">
                <a:latin typeface="Open Sans"/>
              </a:rPr>
              <a:t/>
            </a:r>
            <a:br>
              <a:rPr lang="en-US" sz="3200" dirty="0">
                <a:latin typeface="Open Sans"/>
              </a:rPr>
            </a:br>
            <a:r>
              <a:rPr lang="en-US" sz="3200" dirty="0" smtClean="0">
                <a:latin typeface="Open Sans"/>
              </a:rPr>
              <a:t/>
            </a:r>
            <a:br>
              <a:rPr lang="en-US" sz="3200" dirty="0" smtClean="0">
                <a:latin typeface="Open Sans"/>
              </a:rPr>
            </a:br>
            <a:r>
              <a:rPr lang="en-US" sz="3200" dirty="0">
                <a:latin typeface="Open Sans"/>
              </a:rPr>
              <a:t/>
            </a:r>
            <a:br>
              <a:rPr lang="en-US" sz="3200" dirty="0">
                <a:latin typeface="Open Sans"/>
              </a:rPr>
            </a:br>
            <a:r>
              <a:rPr lang="en-US" sz="3200" dirty="0" smtClean="0">
                <a:latin typeface="Open Sans"/>
              </a:rPr>
              <a:t/>
            </a:r>
            <a:br>
              <a:rPr lang="en-US" sz="3200" dirty="0" smtClean="0">
                <a:latin typeface="Open Sans"/>
              </a:rPr>
            </a:br>
            <a:r>
              <a:rPr lang="en-US" sz="3200" dirty="0">
                <a:latin typeface="Open Sans"/>
              </a:rPr>
              <a:t/>
            </a:r>
            <a:br>
              <a:rPr lang="en-US" sz="3200" dirty="0">
                <a:latin typeface="Open Sans"/>
              </a:rPr>
            </a:br>
            <a:r>
              <a:rPr lang="en-US" sz="3200" dirty="0" smtClean="0">
                <a:latin typeface="Open Sans"/>
              </a:rPr>
              <a:t/>
            </a:r>
            <a:br>
              <a:rPr lang="en-US" sz="3200" dirty="0" smtClean="0">
                <a:latin typeface="Open Sans"/>
              </a:rPr>
            </a:br>
            <a:r>
              <a:rPr lang="en-US" sz="3200" dirty="0" smtClean="0">
                <a:latin typeface="Open Sans"/>
              </a:rPr>
              <a:t>    </a:t>
            </a:r>
            <a:r>
              <a:rPr lang="en-US" sz="3200" dirty="0" err="1" smtClean="0">
                <a:latin typeface="Open Sans"/>
              </a:rPr>
              <a:t>Slowakia</a:t>
            </a:r>
            <a:r>
              <a:rPr lang="en-US" sz="3200" dirty="0" smtClean="0">
                <a:latin typeface="Open Sans"/>
              </a:rPr>
              <a:t> (</a:t>
            </a:r>
            <a:r>
              <a:rPr lang="en-US" sz="3200" dirty="0" err="1" smtClean="0">
                <a:latin typeface="Open Sans"/>
              </a:rPr>
              <a:t>sejak</a:t>
            </a:r>
            <a:r>
              <a:rPr lang="en-US" sz="3200" dirty="0" smtClean="0">
                <a:latin typeface="Open Sans"/>
              </a:rPr>
              <a:t> 1 	Mei 2004)</a:t>
            </a:r>
            <a:br>
              <a:rPr lang="en-US" sz="3200" dirty="0" smtClean="0">
                <a:latin typeface="Open Sans"/>
              </a:rPr>
            </a:br>
            <a:r>
              <a:rPr lang="en-US" sz="3200" dirty="0" smtClean="0">
                <a:latin typeface="Open Sans"/>
              </a:rPr>
              <a:t>    </a:t>
            </a:r>
            <a:r>
              <a:rPr lang="en-US" sz="3200" dirty="0" err="1" smtClean="0">
                <a:latin typeface="Open Sans"/>
              </a:rPr>
              <a:t>Hongaria</a:t>
            </a:r>
            <a:r>
              <a:rPr lang="en-US" sz="3200" dirty="0" smtClean="0">
                <a:latin typeface="Open Sans"/>
              </a:rPr>
              <a:t> </a:t>
            </a:r>
            <a:r>
              <a:rPr lang="en-US" sz="3200" dirty="0">
                <a:latin typeface="Open Sans"/>
              </a:rPr>
              <a:t>(</a:t>
            </a:r>
            <a:r>
              <a:rPr lang="en-US" sz="3200" dirty="0" err="1">
                <a:latin typeface="Open Sans"/>
              </a:rPr>
              <a:t>sejak</a:t>
            </a:r>
            <a:r>
              <a:rPr lang="en-US" sz="3200" dirty="0">
                <a:latin typeface="Open Sans"/>
              </a:rPr>
              <a:t> 1 </a:t>
            </a:r>
            <a:r>
              <a:rPr lang="en-US" sz="3200" dirty="0" smtClean="0">
                <a:latin typeface="Open Sans"/>
              </a:rPr>
              <a:t>	Mei </a:t>
            </a:r>
            <a:r>
              <a:rPr lang="en-US" sz="3200" dirty="0">
                <a:latin typeface="Open Sans"/>
              </a:rPr>
              <a:t>2004</a:t>
            </a:r>
            <a:r>
              <a:rPr lang="en-US" sz="3200" dirty="0" smtClean="0">
                <a:latin typeface="Open Sans"/>
              </a:rPr>
              <a:t>)</a:t>
            </a:r>
            <a:br>
              <a:rPr lang="en-US" sz="3200" dirty="0" smtClean="0">
                <a:latin typeface="Open Sans"/>
              </a:rPr>
            </a:br>
            <a:r>
              <a:rPr lang="en-US" sz="3200" dirty="0" smtClean="0">
                <a:latin typeface="Open Sans"/>
              </a:rPr>
              <a:t>    </a:t>
            </a:r>
            <a:r>
              <a:rPr lang="en-US" sz="3200" dirty="0" err="1" smtClean="0">
                <a:latin typeface="Open Sans"/>
              </a:rPr>
              <a:t>Yunani</a:t>
            </a:r>
            <a:r>
              <a:rPr lang="en-US" sz="3200" dirty="0" smtClean="0">
                <a:latin typeface="Open Sans"/>
              </a:rPr>
              <a:t> </a:t>
            </a:r>
            <a:r>
              <a:rPr lang="en-US" sz="3200" dirty="0">
                <a:latin typeface="Open Sans"/>
              </a:rPr>
              <a:t>(</a:t>
            </a:r>
            <a:r>
              <a:rPr lang="en-US" sz="3200" dirty="0" err="1">
                <a:latin typeface="Open Sans"/>
              </a:rPr>
              <a:t>sejak</a:t>
            </a:r>
            <a:r>
              <a:rPr lang="en-US" sz="3200" dirty="0">
                <a:latin typeface="Open Sans"/>
              </a:rPr>
              <a:t> 1981</a:t>
            </a:r>
            <a:r>
              <a:rPr lang="en-US" sz="3200" dirty="0" smtClean="0">
                <a:latin typeface="Open Sans"/>
              </a:rPr>
              <a:t>)</a:t>
            </a:r>
            <a:r>
              <a:rPr lang="en-US" sz="3200" dirty="0">
                <a:latin typeface="Open Sans"/>
              </a:rPr>
              <a:t/>
            </a:r>
            <a:br>
              <a:rPr lang="en-US" sz="3200" dirty="0">
                <a:latin typeface="Open Sans"/>
              </a:rPr>
            </a:br>
            <a:r>
              <a:rPr lang="en-US" sz="3200" dirty="0" smtClean="0">
                <a:latin typeface="Open Sans"/>
              </a:rPr>
              <a:t/>
            </a:r>
            <a:br>
              <a:rPr lang="en-US" sz="3200" dirty="0" smtClean="0">
                <a:latin typeface="Open Sans"/>
              </a:rPr>
            </a:br>
            <a:r>
              <a:rPr lang="en-US" sz="3200" dirty="0">
                <a:latin typeface="Open Sans"/>
              </a:rPr>
              <a:t/>
            </a:r>
            <a:br>
              <a:rPr lang="en-US" sz="3200" dirty="0">
                <a:latin typeface="Open Sans"/>
              </a:rPr>
            </a:br>
            <a:r>
              <a:rPr lang="en-US" sz="3200" dirty="0" smtClean="0">
                <a:latin typeface="Open Sans"/>
              </a:rPr>
              <a:t/>
            </a:r>
            <a:br>
              <a:rPr lang="en-US" sz="3200" dirty="0" smtClean="0">
                <a:latin typeface="Open Sans"/>
              </a:rPr>
            </a:br>
            <a:r>
              <a:rPr lang="en-US" sz="3200" dirty="0" smtClean="0">
                <a:latin typeface="Open Sans"/>
              </a:rPr>
              <a:t/>
            </a:r>
            <a:br>
              <a:rPr lang="en-US" sz="3200" dirty="0" smtClean="0">
                <a:latin typeface="Open Sans"/>
              </a:rPr>
            </a:br>
            <a:r>
              <a:rPr lang="en-US" sz="3200" dirty="0">
                <a:latin typeface="Open Sans"/>
              </a:rPr>
              <a:t/>
            </a:r>
            <a:br>
              <a:rPr lang="en-US" sz="3200" dirty="0">
                <a:latin typeface="Open Sans"/>
              </a:rPr>
            </a:br>
            <a:r>
              <a:rPr lang="en-US" sz="3200" dirty="0" smtClean="0">
                <a:latin typeface="Open Sans"/>
              </a:rPr>
              <a:t/>
            </a:r>
            <a:br>
              <a:rPr lang="en-US" sz="3200" dirty="0" smtClean="0">
                <a:latin typeface="Open Sans"/>
              </a:rPr>
            </a:br>
            <a:r>
              <a:rPr lang="en-US" sz="3200" dirty="0">
                <a:latin typeface="Open Sans"/>
              </a:rPr>
              <a:t/>
            </a:r>
            <a:br>
              <a:rPr lang="en-US" sz="3200" dirty="0">
                <a:latin typeface="Open Sans"/>
              </a:rPr>
            </a:br>
            <a:r>
              <a:rPr lang="en-US" sz="3200" dirty="0" smtClean="0">
                <a:latin typeface="Open Sans"/>
              </a:rPr>
              <a:t/>
            </a:r>
            <a:br>
              <a:rPr lang="en-US" sz="3200" dirty="0" smtClean="0">
                <a:latin typeface="Open Sans"/>
              </a:rPr>
            </a:br>
            <a:r>
              <a:rPr lang="en-US" sz="3200" dirty="0">
                <a:latin typeface="Open Sans"/>
              </a:rPr>
              <a:t/>
            </a:r>
            <a:br>
              <a:rPr lang="en-US" sz="3200" dirty="0">
                <a:latin typeface="Open Sans"/>
              </a:rPr>
            </a:br>
            <a:r>
              <a:rPr lang="en-US" sz="3200" dirty="0" smtClean="0">
                <a:latin typeface="Open Sans"/>
              </a:rPr>
              <a:t>    </a:t>
            </a:r>
            <a:r>
              <a:rPr lang="en-US" sz="3200" dirty="0" err="1" smtClean="0">
                <a:latin typeface="Open Sans"/>
              </a:rPr>
              <a:t>Siprus</a:t>
            </a:r>
            <a:r>
              <a:rPr lang="en-US" sz="3200" dirty="0" smtClean="0">
                <a:latin typeface="Open Sans"/>
              </a:rPr>
              <a:t> </a:t>
            </a:r>
            <a:r>
              <a:rPr lang="en-US" sz="3200" dirty="0" err="1">
                <a:latin typeface="Open Sans"/>
              </a:rPr>
              <a:t>selatan</a:t>
            </a:r>
            <a:r>
              <a:rPr lang="en-US" sz="3200" dirty="0">
                <a:latin typeface="Open Sans"/>
              </a:rPr>
              <a:t> (</a:t>
            </a:r>
            <a:r>
              <a:rPr lang="en-US" sz="3200" dirty="0" err="1">
                <a:latin typeface="Open Sans"/>
              </a:rPr>
              <a:t>sejak</a:t>
            </a:r>
            <a:r>
              <a:rPr lang="en-US" sz="3200" dirty="0">
                <a:latin typeface="Open Sans"/>
              </a:rPr>
              <a:t> </a:t>
            </a:r>
            <a:r>
              <a:rPr lang="en-US" sz="3200" dirty="0" smtClean="0">
                <a:latin typeface="Open Sans"/>
              </a:rPr>
              <a:t>   	1 </a:t>
            </a:r>
            <a:r>
              <a:rPr lang="en-US" sz="3200" dirty="0">
                <a:latin typeface="Open Sans"/>
              </a:rPr>
              <a:t>Mei 2004) </a:t>
            </a:r>
            <a:br>
              <a:rPr lang="en-US" sz="3200" dirty="0">
                <a:latin typeface="Open Sans"/>
              </a:rPr>
            </a:br>
            <a:r>
              <a:rPr lang="en-US" sz="3200" dirty="0" smtClean="0">
                <a:latin typeface="Open Sans"/>
              </a:rPr>
              <a:t>    Bulgaria </a:t>
            </a:r>
            <a:r>
              <a:rPr lang="en-US" sz="3200" dirty="0">
                <a:latin typeface="Open Sans"/>
              </a:rPr>
              <a:t>(</a:t>
            </a:r>
            <a:r>
              <a:rPr lang="en-US" sz="3200" dirty="0" err="1">
                <a:latin typeface="Open Sans"/>
              </a:rPr>
              <a:t>sejak</a:t>
            </a:r>
            <a:r>
              <a:rPr lang="en-US" sz="3200" dirty="0">
                <a:latin typeface="Open Sans"/>
              </a:rPr>
              <a:t> 1 </a:t>
            </a:r>
            <a:r>
              <a:rPr lang="en-US" sz="3200" dirty="0" smtClean="0">
                <a:latin typeface="Open Sans"/>
              </a:rPr>
              <a:t>	</a:t>
            </a:r>
            <a:r>
              <a:rPr lang="en-US" sz="3200" dirty="0" err="1" smtClean="0">
                <a:latin typeface="Open Sans"/>
              </a:rPr>
              <a:t>Januari</a:t>
            </a:r>
            <a:r>
              <a:rPr lang="en-US" sz="3200" dirty="0" smtClean="0">
                <a:latin typeface="Open Sans"/>
              </a:rPr>
              <a:t> </a:t>
            </a:r>
            <a:r>
              <a:rPr lang="en-US" sz="3200" dirty="0">
                <a:latin typeface="Open Sans"/>
              </a:rPr>
              <a:t>2007</a:t>
            </a:r>
            <a:r>
              <a:rPr lang="en-US" sz="3200" dirty="0" smtClean="0">
                <a:latin typeface="Open Sans"/>
              </a:rPr>
              <a:t>)</a:t>
            </a:r>
            <a:br>
              <a:rPr lang="en-US" sz="3200" dirty="0" smtClean="0">
                <a:latin typeface="Open Sans"/>
              </a:rPr>
            </a:br>
            <a:r>
              <a:rPr lang="en-US" sz="3200" dirty="0" smtClean="0">
                <a:latin typeface="Open Sans"/>
              </a:rPr>
              <a:t>    Rumania </a:t>
            </a:r>
            <a:r>
              <a:rPr lang="en-US" sz="3200" dirty="0">
                <a:latin typeface="Open Sans"/>
              </a:rPr>
              <a:t>(</a:t>
            </a:r>
            <a:r>
              <a:rPr lang="en-US" sz="3200" dirty="0" err="1">
                <a:latin typeface="Open Sans"/>
              </a:rPr>
              <a:t>sejak</a:t>
            </a:r>
            <a:r>
              <a:rPr lang="en-US" sz="3200" dirty="0">
                <a:latin typeface="Open Sans"/>
              </a:rPr>
              <a:t> 1 </a:t>
            </a:r>
            <a:r>
              <a:rPr lang="en-US" sz="3200" dirty="0" err="1">
                <a:latin typeface="Open Sans"/>
              </a:rPr>
              <a:t>Januari</a:t>
            </a:r>
            <a:r>
              <a:rPr lang="en-US" sz="3200" dirty="0">
                <a:latin typeface="Open Sans"/>
              </a:rPr>
              <a:t> 2007)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302225" y="1355123"/>
            <a:ext cx="457200" cy="4572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302225" y="2326622"/>
            <a:ext cx="457200" cy="4572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302225" y="3287215"/>
            <a:ext cx="457200" cy="4572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4572000" y="1338646"/>
            <a:ext cx="457200" cy="4572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4572000" y="2284773"/>
            <a:ext cx="457200" cy="4572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572000" y="3287215"/>
            <a:ext cx="457200" cy="4572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76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41"/>
          <p:cNvSpPr/>
          <p:nvPr/>
        </p:nvSpPr>
        <p:spPr>
          <a:xfrm>
            <a:off x="2232511" y="630351"/>
            <a:ext cx="4678830" cy="495970"/>
          </a:xfrm>
          <a:custGeom>
            <a:avLst/>
            <a:gdLst/>
            <a:ahLst/>
            <a:cxnLst/>
            <a:rect l="l" t="t" r="r" b="b"/>
            <a:pathLst>
              <a:path w="234000" h="207519" extrusionOk="0">
                <a:moveTo>
                  <a:pt x="66638" y="1"/>
                </a:moveTo>
                <a:cubicBezTo>
                  <a:pt x="33816" y="1"/>
                  <a:pt x="1" y="77942"/>
                  <a:pt x="21774" y="125047"/>
                </a:cubicBezTo>
                <a:cubicBezTo>
                  <a:pt x="43821" y="172592"/>
                  <a:pt x="52625" y="198160"/>
                  <a:pt x="137149" y="206965"/>
                </a:cubicBezTo>
                <a:cubicBezTo>
                  <a:pt x="140739" y="207339"/>
                  <a:pt x="144179" y="207519"/>
                  <a:pt x="147477" y="207519"/>
                </a:cubicBezTo>
                <a:cubicBezTo>
                  <a:pt x="221829" y="207519"/>
                  <a:pt x="223659" y="115922"/>
                  <a:pt x="228717" y="88067"/>
                </a:cubicBezTo>
                <a:cubicBezTo>
                  <a:pt x="234000" y="59047"/>
                  <a:pt x="187300" y="5304"/>
                  <a:pt x="67558" y="21"/>
                </a:cubicBezTo>
                <a:cubicBezTo>
                  <a:pt x="67251" y="7"/>
                  <a:pt x="66945" y="1"/>
                  <a:pt x="6663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41"/>
          <p:cNvSpPr txBox="1">
            <a:spLocks noGrp="1"/>
          </p:cNvSpPr>
          <p:nvPr>
            <p:ph type="title"/>
          </p:nvPr>
        </p:nvSpPr>
        <p:spPr>
          <a:xfrm>
            <a:off x="804776" y="137599"/>
            <a:ext cx="7891173" cy="9887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Proses </a:t>
            </a:r>
            <a:r>
              <a:rPr lang="en-US" dirty="0" err="1" smtClean="0"/>
              <a:t>Penambahan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Uni</a:t>
            </a:r>
            <a:r>
              <a:rPr lang="en-US" dirty="0" smtClean="0"/>
              <a:t> </a:t>
            </a:r>
            <a:r>
              <a:rPr lang="en-US" dirty="0" err="1" smtClean="0"/>
              <a:t>Eropa</a:t>
            </a:r>
            <a:endParaRPr dirty="0"/>
          </a:p>
        </p:txBody>
      </p:sp>
      <p:grpSp>
        <p:nvGrpSpPr>
          <p:cNvPr id="1126" name="Google Shape;1126;p41"/>
          <p:cNvGrpSpPr/>
          <p:nvPr/>
        </p:nvGrpSpPr>
        <p:grpSpPr>
          <a:xfrm>
            <a:off x="2472613" y="2075368"/>
            <a:ext cx="409487" cy="127367"/>
            <a:chOff x="2163350" y="2125775"/>
            <a:chExt cx="735825" cy="183025"/>
          </a:xfrm>
        </p:grpSpPr>
        <p:sp>
          <p:nvSpPr>
            <p:cNvPr id="1127" name="Google Shape;1127;p41"/>
            <p:cNvSpPr/>
            <p:nvPr/>
          </p:nvSpPr>
          <p:spPr>
            <a:xfrm>
              <a:off x="2163350" y="2156470"/>
              <a:ext cx="732025" cy="54075"/>
            </a:xfrm>
            <a:custGeom>
              <a:avLst/>
              <a:gdLst/>
              <a:ahLst/>
              <a:cxnLst/>
              <a:rect l="l" t="t" r="r" b="b"/>
              <a:pathLst>
                <a:path w="29281" h="2163" extrusionOk="0">
                  <a:moveTo>
                    <a:pt x="0" y="622"/>
                  </a:moveTo>
                  <a:cubicBezTo>
                    <a:pt x="9584" y="-1294"/>
                    <a:pt x="19507" y="2163"/>
                    <a:pt x="29281" y="2163"/>
                  </a:cubicBezTo>
                </a:path>
              </a:pathLst>
            </a:cu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8" name="Google Shape;1128;p41"/>
            <p:cNvSpPr/>
            <p:nvPr/>
          </p:nvSpPr>
          <p:spPr>
            <a:xfrm>
              <a:off x="2782700" y="2125775"/>
              <a:ext cx="116475" cy="183025"/>
            </a:xfrm>
            <a:custGeom>
              <a:avLst/>
              <a:gdLst/>
              <a:ahLst/>
              <a:cxnLst/>
              <a:rect l="l" t="t" r="r" b="b"/>
              <a:pathLst>
                <a:path w="4659" h="7321" extrusionOk="0">
                  <a:moveTo>
                    <a:pt x="1541" y="0"/>
                  </a:moveTo>
                  <a:cubicBezTo>
                    <a:pt x="2440" y="1199"/>
                    <a:pt x="4411" y="1791"/>
                    <a:pt x="4623" y="3275"/>
                  </a:cubicBezTo>
                  <a:cubicBezTo>
                    <a:pt x="4913" y="5302"/>
                    <a:pt x="1638" y="6092"/>
                    <a:pt x="0" y="7321"/>
                  </a:cubicBezTo>
                </a:path>
              </a:pathLst>
            </a:cu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129" name="Google Shape;1129;p41"/>
          <p:cNvGrpSpPr/>
          <p:nvPr/>
        </p:nvGrpSpPr>
        <p:grpSpPr>
          <a:xfrm>
            <a:off x="4357372" y="2075368"/>
            <a:ext cx="409487" cy="127367"/>
            <a:chOff x="2163350" y="2125775"/>
            <a:chExt cx="735825" cy="183025"/>
          </a:xfrm>
        </p:grpSpPr>
        <p:sp>
          <p:nvSpPr>
            <p:cNvPr id="1130" name="Google Shape;1130;p41"/>
            <p:cNvSpPr/>
            <p:nvPr/>
          </p:nvSpPr>
          <p:spPr>
            <a:xfrm>
              <a:off x="2163350" y="2156470"/>
              <a:ext cx="732025" cy="54075"/>
            </a:xfrm>
            <a:custGeom>
              <a:avLst/>
              <a:gdLst/>
              <a:ahLst/>
              <a:cxnLst/>
              <a:rect l="l" t="t" r="r" b="b"/>
              <a:pathLst>
                <a:path w="29281" h="2163" extrusionOk="0">
                  <a:moveTo>
                    <a:pt x="0" y="622"/>
                  </a:moveTo>
                  <a:cubicBezTo>
                    <a:pt x="9584" y="-1294"/>
                    <a:pt x="19507" y="2163"/>
                    <a:pt x="29281" y="2163"/>
                  </a:cubicBezTo>
                </a:path>
              </a:pathLst>
            </a:cu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31" name="Google Shape;1131;p41"/>
            <p:cNvSpPr/>
            <p:nvPr/>
          </p:nvSpPr>
          <p:spPr>
            <a:xfrm>
              <a:off x="2782700" y="2125775"/>
              <a:ext cx="116475" cy="183025"/>
            </a:xfrm>
            <a:custGeom>
              <a:avLst/>
              <a:gdLst/>
              <a:ahLst/>
              <a:cxnLst/>
              <a:rect l="l" t="t" r="r" b="b"/>
              <a:pathLst>
                <a:path w="4659" h="7321" extrusionOk="0">
                  <a:moveTo>
                    <a:pt x="1541" y="0"/>
                  </a:moveTo>
                  <a:cubicBezTo>
                    <a:pt x="2440" y="1199"/>
                    <a:pt x="4411" y="1791"/>
                    <a:pt x="4623" y="3275"/>
                  </a:cubicBezTo>
                  <a:cubicBezTo>
                    <a:pt x="4913" y="5302"/>
                    <a:pt x="1638" y="6092"/>
                    <a:pt x="0" y="7321"/>
                  </a:cubicBezTo>
                </a:path>
              </a:pathLst>
            </a:cu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132" name="Google Shape;1132;p41"/>
          <p:cNvGrpSpPr/>
          <p:nvPr/>
        </p:nvGrpSpPr>
        <p:grpSpPr>
          <a:xfrm>
            <a:off x="6240932" y="2075368"/>
            <a:ext cx="409487" cy="127367"/>
            <a:chOff x="2163350" y="2125775"/>
            <a:chExt cx="735825" cy="183025"/>
          </a:xfrm>
        </p:grpSpPr>
        <p:sp>
          <p:nvSpPr>
            <p:cNvPr id="1133" name="Google Shape;1133;p41"/>
            <p:cNvSpPr/>
            <p:nvPr/>
          </p:nvSpPr>
          <p:spPr>
            <a:xfrm>
              <a:off x="2163350" y="2156470"/>
              <a:ext cx="732025" cy="54075"/>
            </a:xfrm>
            <a:custGeom>
              <a:avLst/>
              <a:gdLst/>
              <a:ahLst/>
              <a:cxnLst/>
              <a:rect l="l" t="t" r="r" b="b"/>
              <a:pathLst>
                <a:path w="29281" h="2163" extrusionOk="0">
                  <a:moveTo>
                    <a:pt x="0" y="622"/>
                  </a:moveTo>
                  <a:cubicBezTo>
                    <a:pt x="9584" y="-1294"/>
                    <a:pt x="19507" y="2163"/>
                    <a:pt x="29281" y="2163"/>
                  </a:cubicBezTo>
                </a:path>
              </a:pathLst>
            </a:cu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34" name="Google Shape;1134;p41"/>
            <p:cNvSpPr/>
            <p:nvPr/>
          </p:nvSpPr>
          <p:spPr>
            <a:xfrm>
              <a:off x="2782700" y="2125775"/>
              <a:ext cx="116475" cy="183025"/>
            </a:xfrm>
            <a:custGeom>
              <a:avLst/>
              <a:gdLst/>
              <a:ahLst/>
              <a:cxnLst/>
              <a:rect l="l" t="t" r="r" b="b"/>
              <a:pathLst>
                <a:path w="4659" h="7321" extrusionOk="0">
                  <a:moveTo>
                    <a:pt x="1541" y="0"/>
                  </a:moveTo>
                  <a:cubicBezTo>
                    <a:pt x="2440" y="1199"/>
                    <a:pt x="4411" y="1791"/>
                    <a:pt x="4623" y="3275"/>
                  </a:cubicBezTo>
                  <a:cubicBezTo>
                    <a:pt x="4913" y="5302"/>
                    <a:pt x="1638" y="6092"/>
                    <a:pt x="0" y="7321"/>
                  </a:cubicBezTo>
                </a:path>
              </a:pathLst>
            </a:cu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135" name="Google Shape;1135;p41"/>
          <p:cNvSpPr txBox="1"/>
          <p:nvPr/>
        </p:nvSpPr>
        <p:spPr>
          <a:xfrm>
            <a:off x="395536" y="1275605"/>
            <a:ext cx="8424936" cy="309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Terdapat</a:t>
            </a:r>
            <a:r>
              <a:rPr lang="en-US" sz="2400" b="1" dirty="0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 </a:t>
            </a:r>
            <a:r>
              <a:rPr lang="en-US" sz="2400" b="1" dirty="0" err="1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beberapa</a:t>
            </a:r>
            <a:r>
              <a:rPr lang="en-US" sz="2400" b="1" dirty="0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 </a:t>
            </a:r>
            <a:r>
              <a:rPr lang="en-US" sz="2400" b="1" dirty="0" err="1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aturan</a:t>
            </a:r>
            <a:r>
              <a:rPr lang="en-US" sz="2400" b="1" dirty="0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 </a:t>
            </a:r>
            <a:r>
              <a:rPr lang="en-US" sz="2400" b="1" dirty="0" err="1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dan</a:t>
            </a:r>
            <a:r>
              <a:rPr lang="en-US" sz="2400" b="1" dirty="0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 </a:t>
            </a:r>
            <a:r>
              <a:rPr lang="en-US" sz="2400" b="1" dirty="0" err="1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tahapan</a:t>
            </a:r>
            <a:r>
              <a:rPr lang="en-US" sz="2400" b="1" dirty="0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 yang </a:t>
            </a:r>
            <a:r>
              <a:rPr lang="en-US" sz="2400" b="1" dirty="0" err="1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sudah</a:t>
            </a:r>
            <a:r>
              <a:rPr lang="en-US" sz="2400" b="1" dirty="0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 </a:t>
            </a:r>
            <a:r>
              <a:rPr lang="en-US" sz="2400" b="1" dirty="0" err="1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diatur</a:t>
            </a:r>
            <a:r>
              <a:rPr lang="en-US" sz="2400" b="1" dirty="0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 </a:t>
            </a:r>
            <a:r>
              <a:rPr lang="en-US" sz="2400" b="1" dirty="0" err="1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apabila</a:t>
            </a:r>
            <a:r>
              <a:rPr lang="en-US" sz="2400" b="1" dirty="0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 </a:t>
            </a:r>
            <a:r>
              <a:rPr lang="en-US" sz="2400" b="1" dirty="0" err="1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sebuah</a:t>
            </a:r>
            <a:r>
              <a:rPr lang="en-US" sz="2400" b="1" dirty="0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 </a:t>
            </a:r>
            <a:r>
              <a:rPr lang="en-US" sz="2400" b="1" dirty="0" err="1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negara</a:t>
            </a:r>
            <a:r>
              <a:rPr lang="en-US" sz="2400" b="1" dirty="0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 </a:t>
            </a:r>
            <a:r>
              <a:rPr lang="en-US" sz="2400" b="1" dirty="0" err="1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memutuskan</a:t>
            </a:r>
            <a:r>
              <a:rPr lang="en-US" sz="2400" b="1" dirty="0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 </a:t>
            </a:r>
            <a:r>
              <a:rPr lang="en-US" sz="2400" b="1" dirty="0" err="1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ingin</a:t>
            </a:r>
            <a:r>
              <a:rPr lang="en-US" sz="2400" b="1" dirty="0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 </a:t>
            </a:r>
            <a:r>
              <a:rPr lang="en-US" sz="2400" b="1" dirty="0" err="1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bergabung</a:t>
            </a:r>
            <a:r>
              <a:rPr lang="en-US" sz="2400" b="1" dirty="0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, </a:t>
            </a:r>
            <a:r>
              <a:rPr lang="en-US" sz="2400" b="1" dirty="0" err="1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adapun</a:t>
            </a:r>
            <a:r>
              <a:rPr lang="en-US" sz="2400" b="1" dirty="0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 </a:t>
            </a:r>
            <a:r>
              <a:rPr lang="en-US" sz="2400" b="1" dirty="0" err="1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kriteria</a:t>
            </a:r>
            <a:r>
              <a:rPr lang="en-US" sz="2400" b="1" dirty="0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 </a:t>
            </a:r>
            <a:r>
              <a:rPr lang="en-US" sz="2400" b="1" dirty="0" err="1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keanggotaan</a:t>
            </a:r>
            <a:r>
              <a:rPr lang="en-US" sz="2400" b="1" dirty="0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 </a:t>
            </a:r>
            <a:r>
              <a:rPr lang="en-US" sz="2400" b="1" dirty="0" err="1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Uni</a:t>
            </a:r>
            <a:r>
              <a:rPr lang="en-US" sz="2400" b="1" dirty="0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 </a:t>
            </a:r>
            <a:r>
              <a:rPr lang="en-US" sz="2400" b="1" dirty="0" err="1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Eropa</a:t>
            </a:r>
            <a:r>
              <a:rPr lang="en-US" sz="2400" b="1" dirty="0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  yang  </a:t>
            </a:r>
            <a:r>
              <a:rPr lang="en-US" sz="2400" b="1" dirty="0" err="1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ditetapkan</a:t>
            </a:r>
            <a:r>
              <a:rPr lang="en-US" sz="2400" b="1" dirty="0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 </a:t>
            </a:r>
            <a:r>
              <a:rPr lang="en-US" sz="2400" b="1" dirty="0" err="1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oleh</a:t>
            </a:r>
            <a:r>
              <a:rPr lang="en-US" sz="2400" b="1" dirty="0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 3 </a:t>
            </a:r>
            <a:r>
              <a:rPr lang="en-US" sz="2400" b="1" dirty="0" err="1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dokumen</a:t>
            </a:r>
            <a:r>
              <a:rPr lang="en-US" sz="2400" b="1" dirty="0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 </a:t>
            </a:r>
            <a:r>
              <a:rPr lang="en-US" sz="2400" b="1" dirty="0" err="1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yaitu</a:t>
            </a:r>
            <a:r>
              <a:rPr lang="en-US" sz="2400" b="1" dirty="0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 :</a:t>
            </a:r>
          </a:p>
          <a:p>
            <a:pPr marL="457200" lvl="0" indent="-457200" algn="just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b="1" dirty="0" err="1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Perjanjian</a:t>
            </a:r>
            <a:r>
              <a:rPr lang="en-US" sz="2400" b="1" dirty="0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 Maastricht 1992 </a:t>
            </a:r>
            <a:r>
              <a:rPr lang="en-US" sz="2400" b="1" dirty="0" err="1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pasal</a:t>
            </a:r>
            <a:r>
              <a:rPr lang="en-US" sz="2400" b="1" dirty="0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 49</a:t>
            </a:r>
          </a:p>
          <a:p>
            <a:pPr marL="457200" lvl="0" indent="-457200" algn="just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b="1" dirty="0" err="1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Deklarasi</a:t>
            </a:r>
            <a:r>
              <a:rPr lang="en-US" sz="2400" b="1" dirty="0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 Dewan </a:t>
            </a:r>
            <a:r>
              <a:rPr lang="en-US" sz="2400" b="1" dirty="0" err="1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Eropa</a:t>
            </a:r>
            <a:r>
              <a:rPr lang="en-US" sz="2400" b="1" dirty="0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 </a:t>
            </a:r>
            <a:r>
              <a:rPr lang="en-US" sz="2400" b="1" dirty="0" err="1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Juni</a:t>
            </a:r>
            <a:r>
              <a:rPr lang="en-US" sz="2400" b="1" dirty="0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 1993 (</a:t>
            </a:r>
            <a:r>
              <a:rPr lang="en-US" sz="2400" b="1" dirty="0" err="1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Kriteria</a:t>
            </a:r>
            <a:r>
              <a:rPr lang="en-US" sz="2400" b="1" dirty="0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 </a:t>
            </a:r>
            <a:r>
              <a:rPr lang="en-US" sz="2400" b="1" dirty="0" err="1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Kopenhagen</a:t>
            </a:r>
            <a:r>
              <a:rPr lang="en-US" sz="2400" b="1" dirty="0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)</a:t>
            </a:r>
          </a:p>
          <a:p>
            <a:pPr marL="457200" lvl="0" indent="-457200" algn="just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b="1" dirty="0" err="1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Kerangka</a:t>
            </a:r>
            <a:r>
              <a:rPr lang="en-US" sz="2400" b="1" dirty="0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 </a:t>
            </a:r>
            <a:r>
              <a:rPr lang="en-US" sz="2400" b="1" dirty="0" err="1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Kerja</a:t>
            </a:r>
            <a:r>
              <a:rPr lang="en-US" sz="2400" b="1" dirty="0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 </a:t>
            </a:r>
            <a:r>
              <a:rPr lang="en-US" sz="2400" b="1" dirty="0" err="1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Negosiasi</a:t>
            </a:r>
            <a:r>
              <a:rPr lang="en-US" sz="2400" b="1" dirty="0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 </a:t>
            </a:r>
            <a:r>
              <a:rPr lang="en-US" sz="2400" b="1" dirty="0" err="1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Dengan</a:t>
            </a:r>
            <a:r>
              <a:rPr lang="en-US" sz="2400" b="1" dirty="0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 Negara </a:t>
            </a:r>
            <a:r>
              <a:rPr lang="en-US" sz="2400" b="1" dirty="0" err="1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Kandidat</a:t>
            </a:r>
            <a:r>
              <a:rPr lang="en-US" sz="2400" b="1" dirty="0" smtClean="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rPr>
              <a:t>.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42"/>
          <p:cNvSpPr/>
          <p:nvPr/>
        </p:nvSpPr>
        <p:spPr>
          <a:xfrm>
            <a:off x="1490611" y="595546"/>
            <a:ext cx="4678830" cy="495970"/>
          </a:xfrm>
          <a:custGeom>
            <a:avLst/>
            <a:gdLst/>
            <a:ahLst/>
            <a:cxnLst/>
            <a:rect l="l" t="t" r="r" b="b"/>
            <a:pathLst>
              <a:path w="234000" h="207519" extrusionOk="0">
                <a:moveTo>
                  <a:pt x="66638" y="1"/>
                </a:moveTo>
                <a:cubicBezTo>
                  <a:pt x="33816" y="1"/>
                  <a:pt x="1" y="77942"/>
                  <a:pt x="21774" y="125047"/>
                </a:cubicBezTo>
                <a:cubicBezTo>
                  <a:pt x="43821" y="172592"/>
                  <a:pt x="52625" y="198160"/>
                  <a:pt x="137149" y="206965"/>
                </a:cubicBezTo>
                <a:cubicBezTo>
                  <a:pt x="140739" y="207339"/>
                  <a:pt x="144179" y="207519"/>
                  <a:pt x="147477" y="207519"/>
                </a:cubicBezTo>
                <a:cubicBezTo>
                  <a:pt x="221829" y="207519"/>
                  <a:pt x="223659" y="115922"/>
                  <a:pt x="228717" y="88067"/>
                </a:cubicBezTo>
                <a:cubicBezTo>
                  <a:pt x="234000" y="59047"/>
                  <a:pt x="187300" y="5304"/>
                  <a:pt x="67558" y="21"/>
                </a:cubicBezTo>
                <a:cubicBezTo>
                  <a:pt x="67251" y="7"/>
                  <a:pt x="66945" y="1"/>
                  <a:pt x="6663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42"/>
          <p:cNvSpPr/>
          <p:nvPr/>
        </p:nvSpPr>
        <p:spPr>
          <a:xfrm>
            <a:off x="427081" y="654734"/>
            <a:ext cx="1063530" cy="943174"/>
          </a:xfrm>
          <a:custGeom>
            <a:avLst/>
            <a:gdLst/>
            <a:ahLst/>
            <a:cxnLst/>
            <a:rect l="l" t="t" r="r" b="b"/>
            <a:pathLst>
              <a:path w="234000" h="207519" extrusionOk="0">
                <a:moveTo>
                  <a:pt x="66638" y="1"/>
                </a:moveTo>
                <a:cubicBezTo>
                  <a:pt x="33816" y="1"/>
                  <a:pt x="1" y="77942"/>
                  <a:pt x="21774" y="125047"/>
                </a:cubicBezTo>
                <a:cubicBezTo>
                  <a:pt x="43821" y="172592"/>
                  <a:pt x="52625" y="198160"/>
                  <a:pt x="137149" y="206965"/>
                </a:cubicBezTo>
                <a:cubicBezTo>
                  <a:pt x="140739" y="207339"/>
                  <a:pt x="144179" y="207519"/>
                  <a:pt x="147477" y="207519"/>
                </a:cubicBezTo>
                <a:cubicBezTo>
                  <a:pt x="221829" y="207519"/>
                  <a:pt x="223659" y="115922"/>
                  <a:pt x="228717" y="88067"/>
                </a:cubicBezTo>
                <a:cubicBezTo>
                  <a:pt x="234000" y="59047"/>
                  <a:pt x="187300" y="5304"/>
                  <a:pt x="67558" y="21"/>
                </a:cubicBezTo>
                <a:cubicBezTo>
                  <a:pt x="67251" y="7"/>
                  <a:pt x="66945" y="1"/>
                  <a:pt x="66638" y="1"/>
                </a:cubicBezTo>
                <a:close/>
              </a:path>
            </a:pathLst>
          </a:custGeom>
          <a:solidFill>
            <a:srgbClr val="FCE8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3" name="Google Shape;1153;p42"/>
          <p:cNvGrpSpPr/>
          <p:nvPr/>
        </p:nvGrpSpPr>
        <p:grpSpPr>
          <a:xfrm>
            <a:off x="665439" y="836943"/>
            <a:ext cx="861930" cy="578756"/>
            <a:chOff x="214400" y="544650"/>
            <a:chExt cx="6846150" cy="4596950"/>
          </a:xfrm>
        </p:grpSpPr>
        <p:sp>
          <p:nvSpPr>
            <p:cNvPr id="1154" name="Google Shape;1154;p42"/>
            <p:cNvSpPr/>
            <p:nvPr/>
          </p:nvSpPr>
          <p:spPr>
            <a:xfrm>
              <a:off x="3633400" y="596975"/>
              <a:ext cx="3427150" cy="1725125"/>
            </a:xfrm>
            <a:custGeom>
              <a:avLst/>
              <a:gdLst/>
              <a:ahLst/>
              <a:cxnLst/>
              <a:rect l="l" t="t" r="r" b="b"/>
              <a:pathLst>
                <a:path w="137086" h="69005" extrusionOk="0">
                  <a:moveTo>
                    <a:pt x="134122" y="0"/>
                  </a:moveTo>
                  <a:cubicBezTo>
                    <a:pt x="133720" y="0"/>
                    <a:pt x="133284" y="137"/>
                    <a:pt x="132837" y="456"/>
                  </a:cubicBezTo>
                  <a:lnTo>
                    <a:pt x="70485" y="40718"/>
                  </a:lnTo>
                  <a:cubicBezTo>
                    <a:pt x="61577" y="46418"/>
                    <a:pt x="51957" y="51050"/>
                    <a:pt x="42337" y="54969"/>
                  </a:cubicBezTo>
                  <a:cubicBezTo>
                    <a:pt x="36983" y="56859"/>
                    <a:pt x="32185" y="60142"/>
                    <a:pt x="28436" y="64324"/>
                  </a:cubicBezTo>
                  <a:lnTo>
                    <a:pt x="28436" y="64324"/>
                  </a:lnTo>
                  <a:cubicBezTo>
                    <a:pt x="19722" y="60434"/>
                    <a:pt x="11665" y="54976"/>
                    <a:pt x="4570" y="48556"/>
                  </a:cubicBezTo>
                  <a:cubicBezTo>
                    <a:pt x="4068" y="48054"/>
                    <a:pt x="3526" y="47847"/>
                    <a:pt x="3014" y="47847"/>
                  </a:cubicBezTo>
                  <a:cubicBezTo>
                    <a:pt x="1348" y="47847"/>
                    <a:pt x="0" y="50044"/>
                    <a:pt x="1363" y="51407"/>
                  </a:cubicBezTo>
                  <a:cubicBezTo>
                    <a:pt x="9202" y="58889"/>
                    <a:pt x="18109" y="64589"/>
                    <a:pt x="27729" y="68865"/>
                  </a:cubicBezTo>
                  <a:cubicBezTo>
                    <a:pt x="28016" y="68961"/>
                    <a:pt x="28302" y="69005"/>
                    <a:pt x="28582" y="69005"/>
                  </a:cubicBezTo>
                  <a:cubicBezTo>
                    <a:pt x="29345" y="69005"/>
                    <a:pt x="30058" y="68674"/>
                    <a:pt x="30580" y="68152"/>
                  </a:cubicBezTo>
                  <a:cubicBezTo>
                    <a:pt x="36637" y="59958"/>
                    <a:pt x="46969" y="58532"/>
                    <a:pt x="55520" y="54257"/>
                  </a:cubicBezTo>
                  <a:cubicBezTo>
                    <a:pt x="64071" y="49981"/>
                    <a:pt x="71910" y="44993"/>
                    <a:pt x="79749" y="39649"/>
                  </a:cubicBezTo>
                  <a:lnTo>
                    <a:pt x="135331" y="4019"/>
                  </a:lnTo>
                  <a:cubicBezTo>
                    <a:pt x="137085" y="2850"/>
                    <a:pt x="135960" y="0"/>
                    <a:pt x="13412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31F20"/>
                </a:solidFill>
              </a:endParaRPr>
            </a:p>
          </p:txBody>
        </p:sp>
        <p:sp>
          <p:nvSpPr>
            <p:cNvPr id="1155" name="Google Shape;1155;p42"/>
            <p:cNvSpPr/>
            <p:nvPr/>
          </p:nvSpPr>
          <p:spPr>
            <a:xfrm>
              <a:off x="3649650" y="544650"/>
              <a:ext cx="3401725" cy="2880100"/>
            </a:xfrm>
            <a:custGeom>
              <a:avLst/>
              <a:gdLst/>
              <a:ahLst/>
              <a:cxnLst/>
              <a:rect l="l" t="t" r="r" b="b"/>
              <a:pathLst>
                <a:path w="136069" h="115204" extrusionOk="0">
                  <a:moveTo>
                    <a:pt x="133700" y="0"/>
                  </a:moveTo>
                  <a:cubicBezTo>
                    <a:pt x="133553" y="0"/>
                    <a:pt x="133404" y="18"/>
                    <a:pt x="133256" y="55"/>
                  </a:cubicBezTo>
                  <a:cubicBezTo>
                    <a:pt x="111522" y="6468"/>
                    <a:pt x="90500" y="14307"/>
                    <a:pt x="70191" y="24283"/>
                  </a:cubicBezTo>
                  <a:cubicBezTo>
                    <a:pt x="48457" y="34259"/>
                    <a:pt x="25654" y="42454"/>
                    <a:pt x="2495" y="48868"/>
                  </a:cubicBezTo>
                  <a:cubicBezTo>
                    <a:pt x="1070" y="49224"/>
                    <a:pt x="1" y="51005"/>
                    <a:pt x="357" y="52074"/>
                  </a:cubicBezTo>
                  <a:cubicBezTo>
                    <a:pt x="357" y="52752"/>
                    <a:pt x="1216" y="53000"/>
                    <a:pt x="2118" y="53000"/>
                  </a:cubicBezTo>
                  <a:cubicBezTo>
                    <a:pt x="2638" y="53000"/>
                    <a:pt x="3172" y="52917"/>
                    <a:pt x="3564" y="52787"/>
                  </a:cubicBezTo>
                  <a:cubicBezTo>
                    <a:pt x="24585" y="47086"/>
                    <a:pt x="45250" y="39960"/>
                    <a:pt x="65203" y="31409"/>
                  </a:cubicBezTo>
                  <a:cubicBezTo>
                    <a:pt x="86526" y="20917"/>
                    <a:pt x="108171" y="12353"/>
                    <a:pt x="130749" y="5719"/>
                  </a:cubicBezTo>
                  <a:lnTo>
                    <a:pt x="130749" y="5719"/>
                  </a:lnTo>
                  <a:cubicBezTo>
                    <a:pt x="128378" y="16189"/>
                    <a:pt x="122978" y="25366"/>
                    <a:pt x="117579" y="34259"/>
                  </a:cubicBezTo>
                  <a:cubicBezTo>
                    <a:pt x="111522" y="45305"/>
                    <a:pt x="104752" y="55637"/>
                    <a:pt x="96913" y="65614"/>
                  </a:cubicBezTo>
                  <a:cubicBezTo>
                    <a:pt x="85654" y="79522"/>
                    <a:pt x="73472" y="92199"/>
                    <a:pt x="66087" y="108795"/>
                  </a:cubicBezTo>
                  <a:lnTo>
                    <a:pt x="66087" y="108795"/>
                  </a:lnTo>
                  <a:cubicBezTo>
                    <a:pt x="61679" y="102546"/>
                    <a:pt x="60271" y="94463"/>
                    <a:pt x="53801" y="89842"/>
                  </a:cubicBezTo>
                  <a:cubicBezTo>
                    <a:pt x="50951" y="88060"/>
                    <a:pt x="41687" y="85923"/>
                    <a:pt x="42044" y="81291"/>
                  </a:cubicBezTo>
                  <a:cubicBezTo>
                    <a:pt x="42044" y="78440"/>
                    <a:pt x="57008" y="70958"/>
                    <a:pt x="59859" y="69177"/>
                  </a:cubicBezTo>
                  <a:cubicBezTo>
                    <a:pt x="79099" y="56706"/>
                    <a:pt x="90856" y="33547"/>
                    <a:pt x="110809" y="21433"/>
                  </a:cubicBezTo>
                  <a:cubicBezTo>
                    <a:pt x="112321" y="20425"/>
                    <a:pt x="111694" y="19417"/>
                    <a:pt x="110316" y="19417"/>
                  </a:cubicBezTo>
                  <a:cubicBezTo>
                    <a:pt x="109745" y="19417"/>
                    <a:pt x="109045" y="19590"/>
                    <a:pt x="108315" y="20008"/>
                  </a:cubicBezTo>
                  <a:cubicBezTo>
                    <a:pt x="95132" y="28202"/>
                    <a:pt x="85512" y="39604"/>
                    <a:pt x="74823" y="50649"/>
                  </a:cubicBezTo>
                  <a:cubicBezTo>
                    <a:pt x="63421" y="62763"/>
                    <a:pt x="48101" y="69533"/>
                    <a:pt x="36343" y="80578"/>
                  </a:cubicBezTo>
                  <a:cubicBezTo>
                    <a:pt x="35630" y="81291"/>
                    <a:pt x="35630" y="82360"/>
                    <a:pt x="35987" y="83428"/>
                  </a:cubicBezTo>
                  <a:cubicBezTo>
                    <a:pt x="40262" y="88773"/>
                    <a:pt x="45963" y="89842"/>
                    <a:pt x="51307" y="93761"/>
                  </a:cubicBezTo>
                  <a:cubicBezTo>
                    <a:pt x="58077" y="98749"/>
                    <a:pt x="59146" y="108369"/>
                    <a:pt x="65203" y="114426"/>
                  </a:cubicBezTo>
                  <a:cubicBezTo>
                    <a:pt x="65611" y="114971"/>
                    <a:pt x="66175" y="115203"/>
                    <a:pt x="66737" y="115203"/>
                  </a:cubicBezTo>
                  <a:cubicBezTo>
                    <a:pt x="67645" y="115203"/>
                    <a:pt x="68546" y="114594"/>
                    <a:pt x="68766" y="113714"/>
                  </a:cubicBezTo>
                  <a:cubicBezTo>
                    <a:pt x="76961" y="92692"/>
                    <a:pt x="94063" y="77371"/>
                    <a:pt x="106890" y="59557"/>
                  </a:cubicBezTo>
                  <a:cubicBezTo>
                    <a:pt x="118647" y="43167"/>
                    <a:pt x="132899" y="22858"/>
                    <a:pt x="135750" y="2905"/>
                  </a:cubicBezTo>
                  <a:cubicBezTo>
                    <a:pt x="136069" y="1310"/>
                    <a:pt x="134959" y="0"/>
                    <a:pt x="13370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31F20"/>
                </a:solidFill>
              </a:endParaRPr>
            </a:p>
          </p:txBody>
        </p:sp>
        <p:sp>
          <p:nvSpPr>
            <p:cNvPr id="1156" name="Google Shape;1156;p42"/>
            <p:cNvSpPr/>
            <p:nvPr/>
          </p:nvSpPr>
          <p:spPr>
            <a:xfrm>
              <a:off x="4246450" y="2210875"/>
              <a:ext cx="430075" cy="939700"/>
            </a:xfrm>
            <a:custGeom>
              <a:avLst/>
              <a:gdLst/>
              <a:ahLst/>
              <a:cxnLst/>
              <a:rect l="l" t="t" r="r" b="b"/>
              <a:pathLst>
                <a:path w="17203" h="37588" extrusionOk="0">
                  <a:moveTo>
                    <a:pt x="2590" y="0"/>
                  </a:moveTo>
                  <a:cubicBezTo>
                    <a:pt x="1340" y="0"/>
                    <a:pt x="157" y="565"/>
                    <a:pt x="1" y="1815"/>
                  </a:cubicBezTo>
                  <a:lnTo>
                    <a:pt x="1069" y="2528"/>
                  </a:lnTo>
                  <a:cubicBezTo>
                    <a:pt x="713" y="7159"/>
                    <a:pt x="1069" y="12148"/>
                    <a:pt x="2138" y="16779"/>
                  </a:cubicBezTo>
                  <a:cubicBezTo>
                    <a:pt x="3142" y="22468"/>
                    <a:pt x="3517" y="28470"/>
                    <a:pt x="3264" y="34491"/>
                  </a:cubicBezTo>
                  <a:lnTo>
                    <a:pt x="3264" y="34491"/>
                  </a:lnTo>
                  <a:cubicBezTo>
                    <a:pt x="3245" y="34526"/>
                    <a:pt x="3226" y="34560"/>
                    <a:pt x="3207" y="34594"/>
                  </a:cubicBezTo>
                  <a:lnTo>
                    <a:pt x="3259" y="34607"/>
                  </a:lnTo>
                  <a:lnTo>
                    <a:pt x="3259" y="34607"/>
                  </a:lnTo>
                  <a:cubicBezTo>
                    <a:pt x="3244" y="34959"/>
                    <a:pt x="3227" y="35311"/>
                    <a:pt x="3207" y="35663"/>
                  </a:cubicBezTo>
                  <a:cubicBezTo>
                    <a:pt x="3207" y="36946"/>
                    <a:pt x="4233" y="37587"/>
                    <a:pt x="5285" y="37587"/>
                  </a:cubicBezTo>
                  <a:cubicBezTo>
                    <a:pt x="5986" y="37587"/>
                    <a:pt x="6699" y="37302"/>
                    <a:pt x="7126" y="36732"/>
                  </a:cubicBezTo>
                  <a:cubicBezTo>
                    <a:pt x="10689" y="31031"/>
                    <a:pt x="13896" y="24618"/>
                    <a:pt x="16390" y="18205"/>
                  </a:cubicBezTo>
                  <a:cubicBezTo>
                    <a:pt x="17203" y="16308"/>
                    <a:pt x="14720" y="13794"/>
                    <a:pt x="13013" y="13794"/>
                  </a:cubicBezTo>
                  <a:cubicBezTo>
                    <a:pt x="12475" y="13794"/>
                    <a:pt x="12015" y="14044"/>
                    <a:pt x="11758" y="14642"/>
                  </a:cubicBezTo>
                  <a:cubicBezTo>
                    <a:pt x="10556" y="18649"/>
                    <a:pt x="9128" y="22432"/>
                    <a:pt x="7475" y="26115"/>
                  </a:cubicBezTo>
                  <a:lnTo>
                    <a:pt x="7475" y="26115"/>
                  </a:lnTo>
                  <a:cubicBezTo>
                    <a:pt x="7330" y="23597"/>
                    <a:pt x="7085" y="21079"/>
                    <a:pt x="6770" y="18561"/>
                  </a:cubicBezTo>
                  <a:cubicBezTo>
                    <a:pt x="5701" y="13216"/>
                    <a:pt x="5345" y="7872"/>
                    <a:pt x="5701" y="2528"/>
                  </a:cubicBezTo>
                  <a:cubicBezTo>
                    <a:pt x="5901" y="927"/>
                    <a:pt x="4191" y="0"/>
                    <a:pt x="259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31F20"/>
                </a:solidFill>
              </a:endParaRPr>
            </a:p>
          </p:txBody>
        </p:sp>
        <p:sp>
          <p:nvSpPr>
            <p:cNvPr id="1157" name="Google Shape;1157;p42"/>
            <p:cNvSpPr/>
            <p:nvPr/>
          </p:nvSpPr>
          <p:spPr>
            <a:xfrm>
              <a:off x="4304550" y="2852400"/>
              <a:ext cx="820800" cy="294600"/>
            </a:xfrm>
            <a:custGeom>
              <a:avLst/>
              <a:gdLst/>
              <a:ahLst/>
              <a:cxnLst/>
              <a:rect l="l" t="t" r="r" b="b"/>
              <a:pathLst>
                <a:path w="32832" h="11784" extrusionOk="0">
                  <a:moveTo>
                    <a:pt x="28716" y="1"/>
                  </a:moveTo>
                  <a:cubicBezTo>
                    <a:pt x="28586" y="1"/>
                    <a:pt x="28453" y="9"/>
                    <a:pt x="28318" y="26"/>
                  </a:cubicBezTo>
                  <a:lnTo>
                    <a:pt x="4802" y="6439"/>
                  </a:lnTo>
                  <a:cubicBezTo>
                    <a:pt x="2076" y="7121"/>
                    <a:pt x="1" y="10738"/>
                    <a:pt x="2010" y="10738"/>
                  </a:cubicBezTo>
                  <a:cubicBezTo>
                    <a:pt x="2101" y="10738"/>
                    <a:pt x="2200" y="10730"/>
                    <a:pt x="2308" y="10715"/>
                  </a:cubicBezTo>
                  <a:lnTo>
                    <a:pt x="3377" y="11784"/>
                  </a:lnTo>
                  <a:cubicBezTo>
                    <a:pt x="11572" y="9646"/>
                    <a:pt x="22261" y="6083"/>
                    <a:pt x="30456" y="3945"/>
                  </a:cubicBezTo>
                  <a:cubicBezTo>
                    <a:pt x="32832" y="3266"/>
                    <a:pt x="31328" y="1"/>
                    <a:pt x="2871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31F20"/>
                </a:solidFill>
              </a:endParaRPr>
            </a:p>
          </p:txBody>
        </p:sp>
        <p:sp>
          <p:nvSpPr>
            <p:cNvPr id="1158" name="Google Shape;1158;p42"/>
            <p:cNvSpPr/>
            <p:nvPr/>
          </p:nvSpPr>
          <p:spPr>
            <a:xfrm>
              <a:off x="214400" y="3368600"/>
              <a:ext cx="3881150" cy="1773000"/>
            </a:xfrm>
            <a:custGeom>
              <a:avLst/>
              <a:gdLst/>
              <a:ahLst/>
              <a:cxnLst/>
              <a:rect l="l" t="t" r="r" b="b"/>
              <a:pathLst>
                <a:path w="155246" h="70920" extrusionOk="0">
                  <a:moveTo>
                    <a:pt x="107698" y="4928"/>
                  </a:moveTo>
                  <a:cubicBezTo>
                    <a:pt x="111780" y="4928"/>
                    <a:pt x="115647" y="7072"/>
                    <a:pt x="116033" y="11445"/>
                  </a:cubicBezTo>
                  <a:cubicBezTo>
                    <a:pt x="118698" y="16965"/>
                    <a:pt x="117803" y="23603"/>
                    <a:pt x="115251" y="29677"/>
                  </a:cubicBezTo>
                  <a:lnTo>
                    <a:pt x="115251" y="29677"/>
                  </a:lnTo>
                  <a:cubicBezTo>
                    <a:pt x="114600" y="29731"/>
                    <a:pt x="113952" y="29760"/>
                    <a:pt x="113312" y="29760"/>
                  </a:cubicBezTo>
                  <a:cubicBezTo>
                    <a:pt x="108868" y="29760"/>
                    <a:pt x="104763" y="28378"/>
                    <a:pt x="102137" y="24628"/>
                  </a:cubicBezTo>
                  <a:cubicBezTo>
                    <a:pt x="92574" y="11649"/>
                    <a:pt x="100472" y="4928"/>
                    <a:pt x="107698" y="4928"/>
                  </a:cubicBezTo>
                  <a:close/>
                  <a:moveTo>
                    <a:pt x="59064" y="19964"/>
                  </a:moveTo>
                  <a:cubicBezTo>
                    <a:pt x="61877" y="19964"/>
                    <a:pt x="65210" y="20927"/>
                    <a:pt x="69002" y="23202"/>
                  </a:cubicBezTo>
                  <a:cubicBezTo>
                    <a:pt x="71852" y="26053"/>
                    <a:pt x="73634" y="29616"/>
                    <a:pt x="73990" y="33535"/>
                  </a:cubicBezTo>
                  <a:cubicBezTo>
                    <a:pt x="75058" y="39943"/>
                    <a:pt x="73636" y="46351"/>
                    <a:pt x="70435" y="52049"/>
                  </a:cubicBezTo>
                  <a:lnTo>
                    <a:pt x="70435" y="52049"/>
                  </a:lnTo>
                  <a:cubicBezTo>
                    <a:pt x="66648" y="50818"/>
                    <a:pt x="62912" y="49331"/>
                    <a:pt x="59382" y="47431"/>
                  </a:cubicBezTo>
                  <a:cubicBezTo>
                    <a:pt x="44141" y="40689"/>
                    <a:pt x="46018" y="19964"/>
                    <a:pt x="59064" y="19964"/>
                  </a:cubicBezTo>
                  <a:close/>
                  <a:moveTo>
                    <a:pt x="152365" y="0"/>
                  </a:moveTo>
                  <a:cubicBezTo>
                    <a:pt x="151704" y="0"/>
                    <a:pt x="151043" y="326"/>
                    <a:pt x="150594" y="1112"/>
                  </a:cubicBezTo>
                  <a:cubicBezTo>
                    <a:pt x="145605" y="12513"/>
                    <a:pt x="136698" y="21777"/>
                    <a:pt x="125297" y="27122"/>
                  </a:cubicBezTo>
                  <a:cubicBezTo>
                    <a:pt x="123685" y="27781"/>
                    <a:pt x="121969" y="28365"/>
                    <a:pt x="120215" y="28814"/>
                  </a:cubicBezTo>
                  <a:lnTo>
                    <a:pt x="120215" y="28814"/>
                  </a:lnTo>
                  <a:cubicBezTo>
                    <a:pt x="122606" y="21601"/>
                    <a:pt x="122946" y="13909"/>
                    <a:pt x="119240" y="7525"/>
                  </a:cubicBezTo>
                  <a:cubicBezTo>
                    <a:pt x="116623" y="2667"/>
                    <a:pt x="111851" y="160"/>
                    <a:pt x="107081" y="160"/>
                  </a:cubicBezTo>
                  <a:cubicBezTo>
                    <a:pt x="102757" y="160"/>
                    <a:pt x="98435" y="2221"/>
                    <a:pt x="95724" y="6456"/>
                  </a:cubicBezTo>
                  <a:cubicBezTo>
                    <a:pt x="87173" y="17502"/>
                    <a:pt x="97862" y="31753"/>
                    <a:pt x="109976" y="33535"/>
                  </a:cubicBezTo>
                  <a:cubicBezTo>
                    <a:pt x="111036" y="33735"/>
                    <a:pt x="112094" y="33868"/>
                    <a:pt x="113149" y="33937"/>
                  </a:cubicBezTo>
                  <a:lnTo>
                    <a:pt x="113149" y="33937"/>
                  </a:lnTo>
                  <a:cubicBezTo>
                    <a:pt x="111104" y="37538"/>
                    <a:pt x="108580" y="40752"/>
                    <a:pt x="106057" y="43155"/>
                  </a:cubicBezTo>
                  <a:cubicBezTo>
                    <a:pt x="98947" y="49968"/>
                    <a:pt x="89620" y="53580"/>
                    <a:pt x="79920" y="53580"/>
                  </a:cubicBezTo>
                  <a:cubicBezTo>
                    <a:pt x="78021" y="53580"/>
                    <a:pt x="76108" y="53442"/>
                    <a:pt x="74194" y="53162"/>
                  </a:cubicBezTo>
                  <a:lnTo>
                    <a:pt x="74194" y="53162"/>
                  </a:lnTo>
                  <a:cubicBezTo>
                    <a:pt x="75389" y="51143"/>
                    <a:pt x="76399" y="48989"/>
                    <a:pt x="77197" y="46718"/>
                  </a:cubicBezTo>
                  <a:cubicBezTo>
                    <a:pt x="80759" y="35673"/>
                    <a:pt x="77553" y="19639"/>
                    <a:pt x="65082" y="15364"/>
                  </a:cubicBezTo>
                  <a:cubicBezTo>
                    <a:pt x="63266" y="14758"/>
                    <a:pt x="61458" y="14476"/>
                    <a:pt x="59704" y="14476"/>
                  </a:cubicBezTo>
                  <a:cubicBezTo>
                    <a:pt x="50100" y="14476"/>
                    <a:pt x="42088" y="22936"/>
                    <a:pt x="42992" y="33179"/>
                  </a:cubicBezTo>
                  <a:cubicBezTo>
                    <a:pt x="44817" y="44431"/>
                    <a:pt x="56505" y="52568"/>
                    <a:pt x="67644" y="56040"/>
                  </a:cubicBezTo>
                  <a:lnTo>
                    <a:pt x="67644" y="56040"/>
                  </a:lnTo>
                  <a:cubicBezTo>
                    <a:pt x="61442" y="63644"/>
                    <a:pt x="53041" y="66658"/>
                    <a:pt x="44140" y="66658"/>
                  </a:cubicBezTo>
                  <a:cubicBezTo>
                    <a:pt x="30065" y="66658"/>
                    <a:pt x="14738" y="59122"/>
                    <a:pt x="4868" y="50281"/>
                  </a:cubicBezTo>
                  <a:cubicBezTo>
                    <a:pt x="4392" y="49884"/>
                    <a:pt x="3862" y="49717"/>
                    <a:pt x="3351" y="49717"/>
                  </a:cubicBezTo>
                  <a:cubicBezTo>
                    <a:pt x="1567" y="49717"/>
                    <a:pt x="0" y="51747"/>
                    <a:pt x="1662" y="53131"/>
                  </a:cubicBezTo>
                  <a:cubicBezTo>
                    <a:pt x="13152" y="63026"/>
                    <a:pt x="26645" y="70919"/>
                    <a:pt x="41626" y="70919"/>
                  </a:cubicBezTo>
                  <a:cubicBezTo>
                    <a:pt x="43368" y="70919"/>
                    <a:pt x="45130" y="70812"/>
                    <a:pt x="46911" y="70590"/>
                  </a:cubicBezTo>
                  <a:cubicBezTo>
                    <a:pt x="56794" y="69576"/>
                    <a:pt x="65595" y="64598"/>
                    <a:pt x="71520" y="57065"/>
                  </a:cubicBezTo>
                  <a:lnTo>
                    <a:pt x="71520" y="57065"/>
                  </a:lnTo>
                  <a:cubicBezTo>
                    <a:pt x="72112" y="57194"/>
                    <a:pt x="72698" y="57308"/>
                    <a:pt x="73277" y="57407"/>
                  </a:cubicBezTo>
                  <a:cubicBezTo>
                    <a:pt x="75562" y="57797"/>
                    <a:pt x="77856" y="57987"/>
                    <a:pt x="80137" y="57987"/>
                  </a:cubicBezTo>
                  <a:cubicBezTo>
                    <a:pt x="92436" y="57987"/>
                    <a:pt x="104355" y="52472"/>
                    <a:pt x="112470" y="43155"/>
                  </a:cubicBezTo>
                  <a:cubicBezTo>
                    <a:pt x="114612" y="40401"/>
                    <a:pt x="116608" y="37208"/>
                    <a:pt x="118216" y="33795"/>
                  </a:cubicBezTo>
                  <a:lnTo>
                    <a:pt x="118216" y="33795"/>
                  </a:lnTo>
                  <a:cubicBezTo>
                    <a:pt x="133965" y="31905"/>
                    <a:pt x="148129" y="16929"/>
                    <a:pt x="154513" y="3250"/>
                  </a:cubicBezTo>
                  <a:cubicBezTo>
                    <a:pt x="155245" y="1541"/>
                    <a:pt x="153804" y="0"/>
                    <a:pt x="15236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31F20"/>
                </a:solidFill>
              </a:endParaRPr>
            </a:p>
          </p:txBody>
        </p:sp>
      </p:grpSp>
      <p:sp>
        <p:nvSpPr>
          <p:cNvPr id="1159" name="Google Shape;1159;p42"/>
          <p:cNvSpPr txBox="1">
            <a:spLocks noGrp="1"/>
          </p:cNvSpPr>
          <p:nvPr>
            <p:ph type="subTitle" idx="1"/>
          </p:nvPr>
        </p:nvSpPr>
        <p:spPr>
          <a:xfrm>
            <a:off x="427080" y="1600429"/>
            <a:ext cx="8393391" cy="2760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 smtClean="0"/>
              <a:t>Uni</a:t>
            </a:r>
            <a:r>
              <a:rPr lang="en-US" dirty="0" smtClean="0"/>
              <a:t> </a:t>
            </a:r>
            <a:r>
              <a:rPr lang="en-US" dirty="0" err="1" smtClean="0"/>
              <a:t>Eropa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r>
              <a:rPr lang="en-US" dirty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terlepas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/>
              <a:t> </a:t>
            </a:r>
            <a:r>
              <a:rPr lang="en-US" dirty="0" err="1" smtClean="0"/>
              <a:t>peperangan</a:t>
            </a:r>
            <a:r>
              <a:rPr lang="en-US" dirty="0" smtClean="0"/>
              <a:t> di masa </a:t>
            </a:r>
            <a:r>
              <a:rPr lang="en-US" dirty="0" err="1" smtClean="0"/>
              <a:t>lalu</a:t>
            </a:r>
            <a:r>
              <a:rPr lang="en-US" dirty="0" smtClean="0"/>
              <a:t>, yang mana </a:t>
            </a:r>
            <a:r>
              <a:rPr lang="en-US" dirty="0" err="1" smtClean="0"/>
              <a:t>puncaknya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pasca</a:t>
            </a:r>
            <a:r>
              <a:rPr lang="en-US" dirty="0" smtClean="0"/>
              <a:t> </a:t>
            </a:r>
            <a:r>
              <a:rPr lang="en-US" dirty="0" err="1" smtClean="0"/>
              <a:t>perang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II. </a:t>
            </a:r>
            <a:r>
              <a:rPr lang="en-US" dirty="0" err="1" smtClean="0"/>
              <a:t>Uni</a:t>
            </a:r>
            <a:r>
              <a:rPr lang="en-US" dirty="0" smtClean="0"/>
              <a:t> </a:t>
            </a:r>
            <a:r>
              <a:rPr lang="en-US" dirty="0" err="1" smtClean="0"/>
              <a:t>eropa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lembaga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lembaga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lembaga</a:t>
            </a:r>
            <a:r>
              <a:rPr lang="en-US" dirty="0" smtClean="0"/>
              <a:t> non-</a:t>
            </a:r>
            <a:r>
              <a:rPr lang="en-US" dirty="0" err="1" smtClean="0"/>
              <a:t>politik</a:t>
            </a:r>
            <a:r>
              <a:rPr lang="en-US" dirty="0" smtClean="0"/>
              <a:t>,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penambahan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di </a:t>
            </a:r>
            <a:r>
              <a:rPr lang="en-US" dirty="0" err="1" smtClean="0"/>
              <a:t>Uni</a:t>
            </a:r>
            <a:r>
              <a:rPr lang="en-US" dirty="0" smtClean="0"/>
              <a:t> </a:t>
            </a:r>
            <a:r>
              <a:rPr lang="en-US" dirty="0" err="1" smtClean="0"/>
              <a:t>Eropa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proses yang mana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ialah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kriteria</a:t>
            </a:r>
            <a:r>
              <a:rPr lang="en-US" dirty="0" smtClean="0"/>
              <a:t> </a:t>
            </a:r>
            <a:r>
              <a:rPr lang="en-US" dirty="0" err="1" smtClean="0"/>
              <a:t>kopenhagen</a:t>
            </a:r>
            <a:r>
              <a:rPr lang="en-US" dirty="0" smtClean="0"/>
              <a:t>. </a:t>
            </a:r>
            <a:endParaRPr dirty="0"/>
          </a:p>
        </p:txBody>
      </p:sp>
      <p:sp>
        <p:nvSpPr>
          <p:cNvPr id="1161" name="Google Shape;1161;p42"/>
          <p:cNvSpPr txBox="1">
            <a:spLocks noGrp="1"/>
          </p:cNvSpPr>
          <p:nvPr>
            <p:ph type="title"/>
          </p:nvPr>
        </p:nvSpPr>
        <p:spPr>
          <a:xfrm>
            <a:off x="61156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Kesimpulan </a:t>
            </a:r>
            <a:endParaRPr dirty="0"/>
          </a:p>
        </p:txBody>
      </p:sp>
      <p:grpSp>
        <p:nvGrpSpPr>
          <p:cNvPr id="1164" name="Google Shape;1164;p42"/>
          <p:cNvGrpSpPr/>
          <p:nvPr/>
        </p:nvGrpSpPr>
        <p:grpSpPr>
          <a:xfrm>
            <a:off x="1669416" y="1305160"/>
            <a:ext cx="6186397" cy="3091864"/>
            <a:chOff x="1669416" y="1094810"/>
            <a:chExt cx="6186397" cy="3091864"/>
          </a:xfrm>
        </p:grpSpPr>
        <p:sp>
          <p:nvSpPr>
            <p:cNvPr id="1165" name="Google Shape;1165;p42"/>
            <p:cNvSpPr/>
            <p:nvPr/>
          </p:nvSpPr>
          <p:spPr>
            <a:xfrm flipH="1">
              <a:off x="1669416" y="3833176"/>
              <a:ext cx="68815" cy="53628"/>
            </a:xfrm>
            <a:custGeom>
              <a:avLst/>
              <a:gdLst/>
              <a:ahLst/>
              <a:cxnLst/>
              <a:rect l="l" t="t" r="r" b="b"/>
              <a:pathLst>
                <a:path w="2107" h="1642" extrusionOk="0">
                  <a:moveTo>
                    <a:pt x="1053" y="0"/>
                  </a:moveTo>
                  <a:cubicBezTo>
                    <a:pt x="1" y="0"/>
                    <a:pt x="1" y="1642"/>
                    <a:pt x="1053" y="1642"/>
                  </a:cubicBezTo>
                  <a:cubicBezTo>
                    <a:pt x="2106" y="1642"/>
                    <a:pt x="2106" y="0"/>
                    <a:pt x="1053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2"/>
            <p:cNvSpPr/>
            <p:nvPr/>
          </p:nvSpPr>
          <p:spPr>
            <a:xfrm flipH="1">
              <a:off x="7763712" y="1094810"/>
              <a:ext cx="92101" cy="71689"/>
            </a:xfrm>
            <a:custGeom>
              <a:avLst/>
              <a:gdLst/>
              <a:ahLst/>
              <a:cxnLst/>
              <a:rect l="l" t="t" r="r" b="b"/>
              <a:pathLst>
                <a:path w="2820" h="2195" extrusionOk="0">
                  <a:moveTo>
                    <a:pt x="1410" y="0"/>
                  </a:moveTo>
                  <a:cubicBezTo>
                    <a:pt x="0" y="0"/>
                    <a:pt x="0" y="2195"/>
                    <a:pt x="1410" y="2195"/>
                  </a:cubicBezTo>
                  <a:cubicBezTo>
                    <a:pt x="2801" y="2195"/>
                    <a:pt x="2819" y="0"/>
                    <a:pt x="14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2"/>
            <p:cNvSpPr/>
            <p:nvPr/>
          </p:nvSpPr>
          <p:spPr>
            <a:xfrm flipH="1">
              <a:off x="7321277" y="4150519"/>
              <a:ext cx="46638" cy="36155"/>
            </a:xfrm>
            <a:custGeom>
              <a:avLst/>
              <a:gdLst/>
              <a:ahLst/>
              <a:cxnLst/>
              <a:rect l="l" t="t" r="r" b="b"/>
              <a:pathLst>
                <a:path w="1428" h="1107" extrusionOk="0">
                  <a:moveTo>
                    <a:pt x="714" y="0"/>
                  </a:moveTo>
                  <a:cubicBezTo>
                    <a:pt x="1" y="0"/>
                    <a:pt x="1" y="1106"/>
                    <a:pt x="714" y="1106"/>
                  </a:cubicBezTo>
                  <a:cubicBezTo>
                    <a:pt x="1410" y="1106"/>
                    <a:pt x="1428" y="0"/>
                    <a:pt x="714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51"/>
          <p:cNvSpPr/>
          <p:nvPr/>
        </p:nvSpPr>
        <p:spPr>
          <a:xfrm rot="-580312">
            <a:off x="-969287" y="564378"/>
            <a:ext cx="4286381" cy="2538752"/>
          </a:xfrm>
          <a:custGeom>
            <a:avLst/>
            <a:gdLst/>
            <a:ahLst/>
            <a:cxnLst/>
            <a:rect l="l" t="t" r="r" b="b"/>
            <a:pathLst>
              <a:path w="234000" h="207519" extrusionOk="0">
                <a:moveTo>
                  <a:pt x="66638" y="1"/>
                </a:moveTo>
                <a:cubicBezTo>
                  <a:pt x="33816" y="1"/>
                  <a:pt x="1" y="77942"/>
                  <a:pt x="21774" y="125047"/>
                </a:cubicBezTo>
                <a:cubicBezTo>
                  <a:pt x="43821" y="172592"/>
                  <a:pt x="52625" y="198160"/>
                  <a:pt x="137149" y="206965"/>
                </a:cubicBezTo>
                <a:cubicBezTo>
                  <a:pt x="140739" y="207339"/>
                  <a:pt x="144179" y="207519"/>
                  <a:pt x="147477" y="207519"/>
                </a:cubicBezTo>
                <a:cubicBezTo>
                  <a:pt x="221829" y="207519"/>
                  <a:pt x="223659" y="115922"/>
                  <a:pt x="228717" y="88067"/>
                </a:cubicBezTo>
                <a:cubicBezTo>
                  <a:pt x="234000" y="59047"/>
                  <a:pt x="187300" y="5304"/>
                  <a:pt x="67558" y="21"/>
                </a:cubicBezTo>
                <a:cubicBezTo>
                  <a:pt x="67251" y="7"/>
                  <a:pt x="66945" y="1"/>
                  <a:pt x="66638" y="1"/>
                </a:cubicBezTo>
                <a:close/>
              </a:path>
            </a:pathLst>
          </a:custGeom>
          <a:solidFill>
            <a:srgbClr val="FCE8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51"/>
          <p:cNvSpPr txBox="1">
            <a:spLocks noGrp="1"/>
          </p:cNvSpPr>
          <p:nvPr>
            <p:ph type="title"/>
          </p:nvPr>
        </p:nvSpPr>
        <p:spPr>
          <a:xfrm>
            <a:off x="755576" y="920500"/>
            <a:ext cx="2549649" cy="20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THANK’S! </a:t>
            </a:r>
            <a:br>
              <a:rPr lang="en-US" dirty="0" smtClean="0"/>
            </a:br>
            <a:r>
              <a:rPr lang="en-US" dirty="0" smtClean="0"/>
              <a:t>ANY QUESTION?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iddle teacher CV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CAEAEF"/>
      </a:accent1>
      <a:accent2>
        <a:srgbClr val="FCE8EA"/>
      </a:accent2>
      <a:accent3>
        <a:srgbClr val="FFF6AE"/>
      </a:accent3>
      <a:accent4>
        <a:srgbClr val="9ABFC5"/>
      </a:accent4>
      <a:accent5>
        <a:srgbClr val="231F20"/>
      </a:accent5>
      <a:accent6>
        <a:srgbClr val="FFFFFF"/>
      </a:accent6>
      <a:hlink>
        <a:srgbClr val="231F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369</Words>
  <Application>Microsoft Office PowerPoint</Application>
  <PresentationFormat>On-screen Show (16:9)</PresentationFormat>
  <Paragraphs>63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Kiddle teacher CV by Slidesgo</vt:lpstr>
      <vt:lpstr>UNI EROPA</vt:lpstr>
      <vt:lpstr>Pokok Pembahasan </vt:lpstr>
      <vt:lpstr>PowerPoint Presentation</vt:lpstr>
      <vt:lpstr>PowerPoint Presentation</vt:lpstr>
      <vt:lpstr>Negara Anggota Uni Eropa</vt:lpstr>
      <vt:lpstr>           Slowakia (sejak 1  Mei 2004)     Hongaria (sejak 1  Mei 2004)     Yunani (sejak 1981)              Siprus selatan (sejak     1 Mei 2004)      Bulgaria (sejak 1  Januari 2007)     Rumania (sejak 1 Januari 2007)</vt:lpstr>
      <vt:lpstr>Proses Penambahan Anggota Baru Uni Eropa</vt:lpstr>
      <vt:lpstr>Kesimpulan </vt:lpstr>
      <vt:lpstr>THANK’S!  ANY QUESTION?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 EROPA</dc:title>
  <cp:lastModifiedBy>ASUS</cp:lastModifiedBy>
  <cp:revision>13</cp:revision>
  <dcterms:modified xsi:type="dcterms:W3CDTF">2021-10-24T04:29:03Z</dcterms:modified>
</cp:coreProperties>
</file>