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9" r:id="rId2"/>
  </p:sldMasterIdLst>
  <p:notesMasterIdLst>
    <p:notesMasterId r:id="rId33"/>
  </p:notesMasterIdLst>
  <p:sldIdLst>
    <p:sldId id="256" r:id="rId3"/>
    <p:sldId id="394" r:id="rId4"/>
    <p:sldId id="395" r:id="rId5"/>
    <p:sldId id="396" r:id="rId6"/>
    <p:sldId id="397" r:id="rId7"/>
    <p:sldId id="398" r:id="rId8"/>
    <p:sldId id="270" r:id="rId9"/>
    <p:sldId id="257" r:id="rId10"/>
    <p:sldId id="258" r:id="rId11"/>
    <p:sldId id="259" r:id="rId12"/>
    <p:sldId id="260" r:id="rId13"/>
    <p:sldId id="261" r:id="rId14"/>
    <p:sldId id="262" r:id="rId15"/>
    <p:sldId id="263" r:id="rId16"/>
    <p:sldId id="264" r:id="rId17"/>
    <p:sldId id="271" r:id="rId18"/>
    <p:sldId id="399" r:id="rId19"/>
    <p:sldId id="278" r:id="rId20"/>
    <p:sldId id="281" r:id="rId21"/>
    <p:sldId id="290" r:id="rId22"/>
    <p:sldId id="297" r:id="rId23"/>
    <p:sldId id="298" r:id="rId24"/>
    <p:sldId id="299" r:id="rId25"/>
    <p:sldId id="300" r:id="rId26"/>
    <p:sldId id="301" r:id="rId27"/>
    <p:sldId id="302" r:id="rId28"/>
    <p:sldId id="303" r:id="rId29"/>
    <p:sldId id="304" r:id="rId30"/>
    <p:sldId id="305"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277"/>
  </p:normalViewPr>
  <p:slideViewPr>
    <p:cSldViewPr snapToGrid="0" snapToObjects="1">
      <p:cViewPr varScale="1">
        <p:scale>
          <a:sx n="124" d="100"/>
          <a:sy n="124" d="100"/>
        </p:scale>
        <p:origin x="1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9F645-EE98-934C-8B99-4BC293149D31}" type="doc">
      <dgm:prSet loTypeId="urn:microsoft.com/office/officeart/2005/8/layout/vList3" loCatId="" qsTypeId="urn:microsoft.com/office/officeart/2005/8/quickstyle/simple1" qsCatId="simple" csTypeId="urn:microsoft.com/office/officeart/2005/8/colors/accent0_2" csCatId="mainScheme" phldr="1"/>
      <dgm:spPr/>
      <dgm:t>
        <a:bodyPr/>
        <a:lstStyle/>
        <a:p>
          <a:endParaRPr lang="en-US"/>
        </a:p>
      </dgm:t>
    </dgm:pt>
    <dgm:pt modelId="{ADEE709F-D98E-5441-A566-24243B50A443}">
      <dgm:prSet phldrT="[Text]"/>
      <dgm:spPr>
        <a:xfrm rot="10800000">
          <a:off x="1541315" y="3874"/>
          <a:ext cx="4739874" cy="1389748"/>
        </a:xfrm>
        <a:prstGeom prst="homePlate">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Clean energy</a:t>
          </a:r>
        </a:p>
      </dgm:t>
    </dgm:pt>
    <dgm:pt modelId="{67AA5154-80E5-C243-8D2D-49413C14145A}" type="parTrans" cxnId="{BA0E0E75-FB85-CB40-A8FA-5E41C9447333}">
      <dgm:prSet/>
      <dgm:spPr/>
      <dgm:t>
        <a:bodyPr/>
        <a:lstStyle/>
        <a:p>
          <a:endParaRPr lang="en-US"/>
        </a:p>
      </dgm:t>
    </dgm:pt>
    <dgm:pt modelId="{67AB9CEA-8034-5D45-8C98-B4D7B5541434}" type="sibTrans" cxnId="{BA0E0E75-FB85-CB40-A8FA-5E41C9447333}">
      <dgm:prSet/>
      <dgm:spPr/>
      <dgm:t>
        <a:bodyPr/>
        <a:lstStyle/>
        <a:p>
          <a:endParaRPr lang="en-US"/>
        </a:p>
      </dgm:t>
    </dgm:pt>
    <dgm:pt modelId="{A30F1A49-89C5-BA43-BD34-860C968C2C9E}">
      <dgm:prSet phldrT="[Text]"/>
      <dgm:spPr>
        <a:xfrm rot="10800000">
          <a:off x="1541315" y="1808474"/>
          <a:ext cx="4739874" cy="1389748"/>
        </a:xfrm>
        <a:prstGeom prst="homePlate">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Biomass</a:t>
          </a:r>
        </a:p>
      </dgm:t>
    </dgm:pt>
    <dgm:pt modelId="{C37817D4-F272-3B4E-B0B8-10BB1D271AC6}" type="parTrans" cxnId="{B8C464F2-A743-404A-9A5D-12F97C51C7C0}">
      <dgm:prSet/>
      <dgm:spPr/>
      <dgm:t>
        <a:bodyPr/>
        <a:lstStyle/>
        <a:p>
          <a:endParaRPr lang="en-US"/>
        </a:p>
      </dgm:t>
    </dgm:pt>
    <dgm:pt modelId="{6C1D791D-7295-2B43-8B46-ACF319678D91}" type="sibTrans" cxnId="{B8C464F2-A743-404A-9A5D-12F97C51C7C0}">
      <dgm:prSet/>
      <dgm:spPr/>
      <dgm:t>
        <a:bodyPr/>
        <a:lstStyle/>
        <a:p>
          <a:endParaRPr lang="en-US"/>
        </a:p>
      </dgm:t>
    </dgm:pt>
    <dgm:pt modelId="{558B0509-E1A2-EC48-B1AD-050A02745056}">
      <dgm:prSet phldrT="[Text]"/>
      <dgm:spPr>
        <a:xfrm rot="10800000">
          <a:off x="1541315" y="3613073"/>
          <a:ext cx="4739874" cy="1389748"/>
        </a:xfrm>
        <a:prstGeom prst="homePlate">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Fashion</a:t>
          </a:r>
        </a:p>
      </dgm:t>
    </dgm:pt>
    <dgm:pt modelId="{88C105AB-96A9-1A49-8F0D-978F24EDED92}" type="parTrans" cxnId="{EC627AFB-502C-8C42-AB88-AAD88ABA47AD}">
      <dgm:prSet/>
      <dgm:spPr/>
      <dgm:t>
        <a:bodyPr/>
        <a:lstStyle/>
        <a:p>
          <a:endParaRPr lang="en-US"/>
        </a:p>
      </dgm:t>
    </dgm:pt>
    <dgm:pt modelId="{EC47823B-7CB3-5241-8E1E-FE334C669ECC}" type="sibTrans" cxnId="{EC627AFB-502C-8C42-AB88-AAD88ABA47AD}">
      <dgm:prSet/>
      <dgm:spPr/>
      <dgm:t>
        <a:bodyPr/>
        <a:lstStyle/>
        <a:p>
          <a:endParaRPr lang="en-US"/>
        </a:p>
      </dgm:t>
    </dgm:pt>
    <dgm:pt modelId="{CAC2A72F-2E8A-3D44-9ECC-D29E13B60EB5}" type="pres">
      <dgm:prSet presAssocID="{EF39F645-EE98-934C-8B99-4BC293149D31}" presName="linearFlow" presStyleCnt="0">
        <dgm:presLayoutVars>
          <dgm:dir/>
          <dgm:resizeHandles val="exact"/>
        </dgm:presLayoutVars>
      </dgm:prSet>
      <dgm:spPr/>
    </dgm:pt>
    <dgm:pt modelId="{83A7E9A0-4125-DD40-A58C-E7A22BA2C433}" type="pres">
      <dgm:prSet presAssocID="{ADEE709F-D98E-5441-A566-24243B50A443}" presName="composite" presStyleCnt="0"/>
      <dgm:spPr/>
    </dgm:pt>
    <dgm:pt modelId="{543D3DAB-B209-0F44-9243-5C6EF010CBAD}" type="pres">
      <dgm:prSet presAssocID="{ADEE709F-D98E-5441-A566-24243B50A443}" presName="imgShp" presStyleLbl="fgImgPlace1" presStyleIdx="0" presStyleCnt="3"/>
      <dgm:spPr>
        <a:xfrm>
          <a:off x="846440" y="3874"/>
          <a:ext cx="1389748" cy="138974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78A22F">
              <a:shade val="80000"/>
              <a:hueOff val="0"/>
              <a:satOff val="0"/>
              <a:lumOff val="0"/>
              <a:alphaOff val="0"/>
            </a:srgbClr>
          </a:solidFill>
          <a:prstDash val="solid"/>
        </a:ln>
        <a:effectLst/>
      </dgm:spPr>
    </dgm:pt>
    <dgm:pt modelId="{0D605347-6BC5-F449-80B0-5B093157FBB5}" type="pres">
      <dgm:prSet presAssocID="{ADEE709F-D98E-5441-A566-24243B50A443}" presName="txShp" presStyleLbl="node1" presStyleIdx="0" presStyleCnt="3">
        <dgm:presLayoutVars>
          <dgm:bulletEnabled val="1"/>
        </dgm:presLayoutVars>
      </dgm:prSet>
      <dgm:spPr/>
    </dgm:pt>
    <dgm:pt modelId="{35319052-A1A0-9745-86E0-23D109251A8D}" type="pres">
      <dgm:prSet presAssocID="{67AB9CEA-8034-5D45-8C98-B4D7B5541434}" presName="spacing" presStyleCnt="0"/>
      <dgm:spPr/>
    </dgm:pt>
    <dgm:pt modelId="{34FD8824-DBA9-9C48-9DC8-D47D91534D77}" type="pres">
      <dgm:prSet presAssocID="{A30F1A49-89C5-BA43-BD34-860C968C2C9E}" presName="composite" presStyleCnt="0"/>
      <dgm:spPr/>
    </dgm:pt>
    <dgm:pt modelId="{BD5AA4CB-9A77-054E-8450-8E32ACC29E74}" type="pres">
      <dgm:prSet presAssocID="{A30F1A49-89C5-BA43-BD34-860C968C2C9E}" presName="imgShp" presStyleLbl="fgImgPlace1" presStyleIdx="1" presStyleCnt="3"/>
      <dgm:spPr>
        <a:xfrm>
          <a:off x="846440" y="1808474"/>
          <a:ext cx="1389748" cy="138974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78A22F">
              <a:shade val="80000"/>
              <a:hueOff val="0"/>
              <a:satOff val="0"/>
              <a:lumOff val="0"/>
              <a:alphaOff val="0"/>
            </a:srgbClr>
          </a:solidFill>
          <a:prstDash val="solid"/>
        </a:ln>
        <a:effectLst/>
      </dgm:spPr>
    </dgm:pt>
    <dgm:pt modelId="{D672B310-B3E6-8C45-83A2-425B72A2825C}" type="pres">
      <dgm:prSet presAssocID="{A30F1A49-89C5-BA43-BD34-860C968C2C9E}" presName="txShp" presStyleLbl="node1" presStyleIdx="1" presStyleCnt="3">
        <dgm:presLayoutVars>
          <dgm:bulletEnabled val="1"/>
        </dgm:presLayoutVars>
      </dgm:prSet>
      <dgm:spPr/>
    </dgm:pt>
    <dgm:pt modelId="{2FD9B8DE-26E7-2C43-8BB7-6956ED10902E}" type="pres">
      <dgm:prSet presAssocID="{6C1D791D-7295-2B43-8B46-ACF319678D91}" presName="spacing" presStyleCnt="0"/>
      <dgm:spPr/>
    </dgm:pt>
    <dgm:pt modelId="{EDB7C9B2-C3E0-0443-A3CC-67E43A04B626}" type="pres">
      <dgm:prSet presAssocID="{558B0509-E1A2-EC48-B1AD-050A02745056}" presName="composite" presStyleCnt="0"/>
      <dgm:spPr/>
    </dgm:pt>
    <dgm:pt modelId="{C00D9114-CCF8-134D-91AE-BCA0FA872322}" type="pres">
      <dgm:prSet presAssocID="{558B0509-E1A2-EC48-B1AD-050A02745056}" presName="imgShp" presStyleLbl="fgImgPlace1" presStyleIdx="2" presStyleCnt="3"/>
      <dgm:spPr>
        <a:xfrm>
          <a:off x="846440" y="3613073"/>
          <a:ext cx="1389748" cy="138974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78A22F">
              <a:shade val="80000"/>
              <a:hueOff val="0"/>
              <a:satOff val="0"/>
              <a:lumOff val="0"/>
              <a:alphaOff val="0"/>
            </a:srgbClr>
          </a:solidFill>
          <a:prstDash val="solid"/>
        </a:ln>
        <a:effectLst/>
      </dgm:spPr>
    </dgm:pt>
    <dgm:pt modelId="{451734F8-D1C0-9E49-9D46-8FB29AB4D45F}" type="pres">
      <dgm:prSet presAssocID="{558B0509-E1A2-EC48-B1AD-050A02745056}" presName="txShp" presStyleLbl="node1" presStyleIdx="2" presStyleCnt="3">
        <dgm:presLayoutVars>
          <dgm:bulletEnabled val="1"/>
        </dgm:presLayoutVars>
      </dgm:prSet>
      <dgm:spPr/>
    </dgm:pt>
  </dgm:ptLst>
  <dgm:cxnLst>
    <dgm:cxn modelId="{33BFC107-4C6F-6F46-90B8-E91FB9A9309E}" type="presOf" srcId="{558B0509-E1A2-EC48-B1AD-050A02745056}" destId="{451734F8-D1C0-9E49-9D46-8FB29AB4D45F}" srcOrd="0" destOrd="0" presId="urn:microsoft.com/office/officeart/2005/8/layout/vList3"/>
    <dgm:cxn modelId="{7789A369-644A-754C-A9DD-63C1E9829265}" type="presOf" srcId="{EF39F645-EE98-934C-8B99-4BC293149D31}" destId="{CAC2A72F-2E8A-3D44-9ECC-D29E13B60EB5}" srcOrd="0" destOrd="0" presId="urn:microsoft.com/office/officeart/2005/8/layout/vList3"/>
    <dgm:cxn modelId="{BA0E0E75-FB85-CB40-A8FA-5E41C9447333}" srcId="{EF39F645-EE98-934C-8B99-4BC293149D31}" destId="{ADEE709F-D98E-5441-A566-24243B50A443}" srcOrd="0" destOrd="0" parTransId="{67AA5154-80E5-C243-8D2D-49413C14145A}" sibTransId="{67AB9CEA-8034-5D45-8C98-B4D7B5541434}"/>
    <dgm:cxn modelId="{B786E8CA-4926-7B45-A1E9-96042285417A}" type="presOf" srcId="{ADEE709F-D98E-5441-A566-24243B50A443}" destId="{0D605347-6BC5-F449-80B0-5B093157FBB5}" srcOrd="0" destOrd="0" presId="urn:microsoft.com/office/officeart/2005/8/layout/vList3"/>
    <dgm:cxn modelId="{C6CDC6EB-AB81-1C40-B253-ACD516B1074F}" type="presOf" srcId="{A30F1A49-89C5-BA43-BD34-860C968C2C9E}" destId="{D672B310-B3E6-8C45-83A2-425B72A2825C}" srcOrd="0" destOrd="0" presId="urn:microsoft.com/office/officeart/2005/8/layout/vList3"/>
    <dgm:cxn modelId="{B8C464F2-A743-404A-9A5D-12F97C51C7C0}" srcId="{EF39F645-EE98-934C-8B99-4BC293149D31}" destId="{A30F1A49-89C5-BA43-BD34-860C968C2C9E}" srcOrd="1" destOrd="0" parTransId="{C37817D4-F272-3B4E-B0B8-10BB1D271AC6}" sibTransId="{6C1D791D-7295-2B43-8B46-ACF319678D91}"/>
    <dgm:cxn modelId="{EC627AFB-502C-8C42-AB88-AAD88ABA47AD}" srcId="{EF39F645-EE98-934C-8B99-4BC293149D31}" destId="{558B0509-E1A2-EC48-B1AD-050A02745056}" srcOrd="2" destOrd="0" parTransId="{88C105AB-96A9-1A49-8F0D-978F24EDED92}" sibTransId="{EC47823B-7CB3-5241-8E1E-FE334C669ECC}"/>
    <dgm:cxn modelId="{04508D23-78EE-AB46-81A9-1091C5BB630D}" type="presParOf" srcId="{CAC2A72F-2E8A-3D44-9ECC-D29E13B60EB5}" destId="{83A7E9A0-4125-DD40-A58C-E7A22BA2C433}" srcOrd="0" destOrd="0" presId="urn:microsoft.com/office/officeart/2005/8/layout/vList3"/>
    <dgm:cxn modelId="{FDA8842A-37F2-034C-8DC2-B8B7653566A5}" type="presParOf" srcId="{83A7E9A0-4125-DD40-A58C-E7A22BA2C433}" destId="{543D3DAB-B209-0F44-9243-5C6EF010CBAD}" srcOrd="0" destOrd="0" presId="urn:microsoft.com/office/officeart/2005/8/layout/vList3"/>
    <dgm:cxn modelId="{27F12BEE-559D-5C4A-AB54-13EE0E218749}" type="presParOf" srcId="{83A7E9A0-4125-DD40-A58C-E7A22BA2C433}" destId="{0D605347-6BC5-F449-80B0-5B093157FBB5}" srcOrd="1" destOrd="0" presId="urn:microsoft.com/office/officeart/2005/8/layout/vList3"/>
    <dgm:cxn modelId="{034FE361-1CBB-6243-965A-E764A7C6042D}" type="presParOf" srcId="{CAC2A72F-2E8A-3D44-9ECC-D29E13B60EB5}" destId="{35319052-A1A0-9745-86E0-23D109251A8D}" srcOrd="1" destOrd="0" presId="urn:microsoft.com/office/officeart/2005/8/layout/vList3"/>
    <dgm:cxn modelId="{0C1863E7-75D0-224D-A0FE-ABF7546D21ED}" type="presParOf" srcId="{CAC2A72F-2E8A-3D44-9ECC-D29E13B60EB5}" destId="{34FD8824-DBA9-9C48-9DC8-D47D91534D77}" srcOrd="2" destOrd="0" presId="urn:microsoft.com/office/officeart/2005/8/layout/vList3"/>
    <dgm:cxn modelId="{E9B5C3A6-8F79-9540-8816-2C9D125F2C50}" type="presParOf" srcId="{34FD8824-DBA9-9C48-9DC8-D47D91534D77}" destId="{BD5AA4CB-9A77-054E-8450-8E32ACC29E74}" srcOrd="0" destOrd="0" presId="urn:microsoft.com/office/officeart/2005/8/layout/vList3"/>
    <dgm:cxn modelId="{B6AB4317-26C2-2242-9833-67C7F67132C1}" type="presParOf" srcId="{34FD8824-DBA9-9C48-9DC8-D47D91534D77}" destId="{D672B310-B3E6-8C45-83A2-425B72A2825C}" srcOrd="1" destOrd="0" presId="urn:microsoft.com/office/officeart/2005/8/layout/vList3"/>
    <dgm:cxn modelId="{8BF3ADD0-80D7-A848-8607-1935282BC807}" type="presParOf" srcId="{CAC2A72F-2E8A-3D44-9ECC-D29E13B60EB5}" destId="{2FD9B8DE-26E7-2C43-8BB7-6956ED10902E}" srcOrd="3" destOrd="0" presId="urn:microsoft.com/office/officeart/2005/8/layout/vList3"/>
    <dgm:cxn modelId="{ED96A07E-100C-D64A-A3A0-4323715ED87C}" type="presParOf" srcId="{CAC2A72F-2E8A-3D44-9ECC-D29E13B60EB5}" destId="{EDB7C9B2-C3E0-0443-A3CC-67E43A04B626}" srcOrd="4" destOrd="0" presId="urn:microsoft.com/office/officeart/2005/8/layout/vList3"/>
    <dgm:cxn modelId="{B2CDAE74-9671-A843-B2D3-ED6167963FB9}" type="presParOf" srcId="{EDB7C9B2-C3E0-0443-A3CC-67E43A04B626}" destId="{C00D9114-CCF8-134D-91AE-BCA0FA872322}" srcOrd="0" destOrd="0" presId="urn:microsoft.com/office/officeart/2005/8/layout/vList3"/>
    <dgm:cxn modelId="{82E13247-1626-C748-9C2A-7283A6AF4D24}" type="presParOf" srcId="{EDB7C9B2-C3E0-0443-A3CC-67E43A04B626}" destId="{451734F8-D1C0-9E49-9D46-8FB29AB4D4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A98B2-89E2-894B-861F-82FBCB889BBF}" type="doc">
      <dgm:prSet loTypeId="urn:microsoft.com/office/officeart/2005/8/layout/balance1" loCatId="" qsTypeId="urn:microsoft.com/office/officeart/2005/8/quickstyle/simple2" qsCatId="simple" csTypeId="urn:microsoft.com/office/officeart/2005/8/colors/accent0_2" csCatId="mainScheme" phldr="1"/>
      <dgm:spPr/>
      <dgm:t>
        <a:bodyPr/>
        <a:lstStyle/>
        <a:p>
          <a:endParaRPr lang="en-US"/>
        </a:p>
      </dgm:t>
    </dgm:pt>
    <dgm:pt modelId="{B01B844C-26FA-6B49-83C2-0827DC128A3E}">
      <dgm:prSet phldrT="[Text]"/>
      <dgm:spPr>
        <a:xfrm>
          <a:off x="1877958" y="0"/>
          <a:ext cx="1590352" cy="883529"/>
        </a:xfrm>
        <a:prstGeom prst="roundRect">
          <a:avLst>
            <a:gd name="adj" fmla="val 10000"/>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Consumer</a:t>
          </a:r>
        </a:p>
      </dgm:t>
    </dgm:pt>
    <dgm:pt modelId="{6D91CE5A-1010-F140-AB41-1F0407D0080D}" type="parTrans" cxnId="{CF5067C6-D686-0748-941D-986089D344D3}">
      <dgm:prSet/>
      <dgm:spPr/>
      <dgm:t>
        <a:bodyPr/>
        <a:lstStyle/>
        <a:p>
          <a:endParaRPr lang="en-US"/>
        </a:p>
      </dgm:t>
    </dgm:pt>
    <dgm:pt modelId="{80CDCC5D-0DD1-704B-864B-457FB857975C}" type="sibTrans" cxnId="{CF5067C6-D686-0748-941D-986089D344D3}">
      <dgm:prSet/>
      <dgm:spPr/>
      <dgm:t>
        <a:bodyPr/>
        <a:lstStyle/>
        <a:p>
          <a:endParaRPr lang="en-US"/>
        </a:p>
      </dgm:t>
    </dgm:pt>
    <dgm:pt modelId="{6AF2C784-C877-224F-8449-F14BD52B793C}">
      <dgm:prSet phldrT="[Text]"/>
      <dgm:spPr>
        <a:xfrm rot="240000">
          <a:off x="1928179" y="2810994"/>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Japan</a:t>
          </a:r>
        </a:p>
      </dgm:t>
    </dgm:pt>
    <dgm:pt modelId="{8E119F07-7796-2841-BFC8-BD76E38307FD}" type="parTrans" cxnId="{BDC8F789-4401-254D-B170-4E6AEC34810C}">
      <dgm:prSet/>
      <dgm:spPr/>
      <dgm:t>
        <a:bodyPr/>
        <a:lstStyle/>
        <a:p>
          <a:endParaRPr lang="en-US"/>
        </a:p>
      </dgm:t>
    </dgm:pt>
    <dgm:pt modelId="{03FA73BB-13B4-F247-B3BB-53349A21D53E}" type="sibTrans" cxnId="{BDC8F789-4401-254D-B170-4E6AEC34810C}">
      <dgm:prSet/>
      <dgm:spPr/>
      <dgm:t>
        <a:bodyPr/>
        <a:lstStyle/>
        <a:p>
          <a:endParaRPr lang="en-US"/>
        </a:p>
      </dgm:t>
    </dgm:pt>
    <dgm:pt modelId="{6DEA319B-ABD6-4C49-844A-22EF7F145FB6}">
      <dgm:prSet phldrT="[Text]"/>
      <dgm:spPr>
        <a:xfrm rot="240000">
          <a:off x="1972355" y="2227865"/>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South Korea</a:t>
          </a:r>
        </a:p>
      </dgm:t>
    </dgm:pt>
    <dgm:pt modelId="{D8CF11EB-9F1F-2D42-8038-049D31D65AB1}" type="parTrans" cxnId="{57B96CAC-C082-EF45-B1C1-7A59D3A30EF8}">
      <dgm:prSet/>
      <dgm:spPr/>
      <dgm:t>
        <a:bodyPr/>
        <a:lstStyle/>
        <a:p>
          <a:endParaRPr lang="en-US"/>
        </a:p>
      </dgm:t>
    </dgm:pt>
    <dgm:pt modelId="{E9248690-3115-564E-9627-D2DCB973B5AB}" type="sibTrans" cxnId="{57B96CAC-C082-EF45-B1C1-7A59D3A30EF8}">
      <dgm:prSet/>
      <dgm:spPr/>
      <dgm:t>
        <a:bodyPr/>
        <a:lstStyle/>
        <a:p>
          <a:endParaRPr lang="en-US"/>
        </a:p>
      </dgm:t>
    </dgm:pt>
    <dgm:pt modelId="{1434BBE9-30DB-C84F-B58E-21FAE3D25B6B}">
      <dgm:prSet phldrT="[Text]"/>
      <dgm:spPr>
        <a:xfrm>
          <a:off x="4175134" y="0"/>
          <a:ext cx="1590352" cy="883529"/>
        </a:xfrm>
        <a:prstGeom prst="roundRect">
          <a:avLst>
            <a:gd name="adj" fmla="val 10000"/>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Producer</a:t>
          </a:r>
        </a:p>
      </dgm:t>
    </dgm:pt>
    <dgm:pt modelId="{49E9D97D-391E-564D-9B3E-3557BD37C06C}" type="parTrans" cxnId="{3EF397F9-8028-4F4A-8C25-39CC5A418ED7}">
      <dgm:prSet/>
      <dgm:spPr/>
      <dgm:t>
        <a:bodyPr/>
        <a:lstStyle/>
        <a:p>
          <a:endParaRPr lang="en-US"/>
        </a:p>
      </dgm:t>
    </dgm:pt>
    <dgm:pt modelId="{19E781BD-422C-1543-9F16-97C2BDF91745}" type="sibTrans" cxnId="{3EF397F9-8028-4F4A-8C25-39CC5A418ED7}">
      <dgm:prSet/>
      <dgm:spPr/>
      <dgm:t>
        <a:bodyPr/>
        <a:lstStyle/>
        <a:p>
          <a:endParaRPr lang="en-US"/>
        </a:p>
      </dgm:t>
    </dgm:pt>
    <dgm:pt modelId="{6EDB25A6-1514-1940-8304-249613E39791}">
      <dgm:prSet phldrT="[Text]"/>
      <dgm:spPr>
        <a:xfrm rot="240000">
          <a:off x="4225354" y="2970029"/>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Indonesia</a:t>
          </a:r>
        </a:p>
      </dgm:t>
    </dgm:pt>
    <dgm:pt modelId="{14CE17B5-2268-FE4D-9DB9-C34841D7369D}" type="parTrans" cxnId="{F6F4D95B-D6B8-424A-BFC4-8CA178AE7B20}">
      <dgm:prSet/>
      <dgm:spPr/>
      <dgm:t>
        <a:bodyPr/>
        <a:lstStyle/>
        <a:p>
          <a:endParaRPr lang="en-US"/>
        </a:p>
      </dgm:t>
    </dgm:pt>
    <dgm:pt modelId="{0C56EAA7-3620-254A-8E7A-FAEE76C4EAD3}" type="sibTrans" cxnId="{F6F4D95B-D6B8-424A-BFC4-8CA178AE7B20}">
      <dgm:prSet/>
      <dgm:spPr/>
      <dgm:t>
        <a:bodyPr/>
        <a:lstStyle/>
        <a:p>
          <a:endParaRPr lang="en-US"/>
        </a:p>
      </dgm:t>
    </dgm:pt>
    <dgm:pt modelId="{794D3424-2500-D44F-A149-82646E5452C0}">
      <dgm:prSet phldrT="[Text]"/>
      <dgm:spPr>
        <a:xfrm rot="240000">
          <a:off x="4269531" y="2386900"/>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Malaysia</a:t>
          </a:r>
        </a:p>
      </dgm:t>
    </dgm:pt>
    <dgm:pt modelId="{9EEB3117-2EA7-0949-8E68-55C4E466BA7B}" type="parTrans" cxnId="{7A94D5A5-9C70-F64C-9E84-5F4E071A36B3}">
      <dgm:prSet/>
      <dgm:spPr/>
      <dgm:t>
        <a:bodyPr/>
        <a:lstStyle/>
        <a:p>
          <a:endParaRPr lang="en-US"/>
        </a:p>
      </dgm:t>
    </dgm:pt>
    <dgm:pt modelId="{81C81065-4898-B646-B535-B57F5AF3EECB}" type="sibTrans" cxnId="{7A94D5A5-9C70-F64C-9E84-5F4E071A36B3}">
      <dgm:prSet/>
      <dgm:spPr/>
      <dgm:t>
        <a:bodyPr/>
        <a:lstStyle/>
        <a:p>
          <a:endParaRPr lang="en-US"/>
        </a:p>
      </dgm:t>
    </dgm:pt>
    <dgm:pt modelId="{0955B917-76C5-6D41-93E9-5EE791A81C22}">
      <dgm:prSet phldrT="[Text]"/>
      <dgm:spPr>
        <a:xfrm rot="240000">
          <a:off x="4313707" y="1803771"/>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Vietnam</a:t>
          </a:r>
        </a:p>
      </dgm:t>
    </dgm:pt>
    <dgm:pt modelId="{E677D287-720D-044E-BFDC-F1BC0CDE0ACA}" type="parTrans" cxnId="{AA0B8F5E-A4D5-C645-96B3-3DAB7EEC356D}">
      <dgm:prSet/>
      <dgm:spPr/>
      <dgm:t>
        <a:bodyPr/>
        <a:lstStyle/>
        <a:p>
          <a:endParaRPr lang="en-US"/>
        </a:p>
      </dgm:t>
    </dgm:pt>
    <dgm:pt modelId="{F76B62A6-ED8F-F44C-9EEB-DC1C726111A5}" type="sibTrans" cxnId="{AA0B8F5E-A4D5-C645-96B3-3DAB7EEC356D}">
      <dgm:prSet/>
      <dgm:spPr/>
      <dgm:t>
        <a:bodyPr/>
        <a:lstStyle/>
        <a:p>
          <a:endParaRPr lang="en-US"/>
        </a:p>
      </dgm:t>
    </dgm:pt>
    <dgm:pt modelId="{0ECDF438-3323-984D-B985-8E17652A7064}">
      <dgm:prSet phldrT="[Text]"/>
      <dgm:spPr>
        <a:xfrm rot="240000">
          <a:off x="2016531" y="1644735"/>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China</a:t>
          </a:r>
        </a:p>
      </dgm:t>
    </dgm:pt>
    <dgm:pt modelId="{12D01218-0B7F-8B40-BB70-57AA64FB4316}" type="parTrans" cxnId="{A690312F-3429-5845-AFAA-76F91E7F7D78}">
      <dgm:prSet/>
      <dgm:spPr/>
      <dgm:t>
        <a:bodyPr/>
        <a:lstStyle/>
        <a:p>
          <a:endParaRPr lang="en-US"/>
        </a:p>
      </dgm:t>
    </dgm:pt>
    <dgm:pt modelId="{CEA9518D-9CB1-4C48-B5C6-3BF2025EA877}" type="sibTrans" cxnId="{A690312F-3429-5845-AFAA-76F91E7F7D78}">
      <dgm:prSet/>
      <dgm:spPr/>
      <dgm:t>
        <a:bodyPr/>
        <a:lstStyle/>
        <a:p>
          <a:endParaRPr lang="en-US"/>
        </a:p>
      </dgm:t>
    </dgm:pt>
    <dgm:pt modelId="{2A9953DE-3303-504E-B07D-05F77E64EC16}">
      <dgm:prSet phldrT="[Text]"/>
      <dgm:spPr>
        <a:xfrm rot="240000">
          <a:off x="4357884" y="1220641"/>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Thailand</a:t>
          </a:r>
        </a:p>
      </dgm:t>
    </dgm:pt>
    <dgm:pt modelId="{5DE2122A-06F1-B441-BA03-7764FD4A5987}" type="parTrans" cxnId="{71E46B16-1BF5-7741-955E-13A1413D10BE}">
      <dgm:prSet/>
      <dgm:spPr/>
      <dgm:t>
        <a:bodyPr/>
        <a:lstStyle/>
        <a:p>
          <a:endParaRPr lang="en-US"/>
        </a:p>
      </dgm:t>
    </dgm:pt>
    <dgm:pt modelId="{477855AE-EBCB-F94B-8327-BA6070F83904}" type="sibTrans" cxnId="{71E46B16-1BF5-7741-955E-13A1413D10BE}">
      <dgm:prSet/>
      <dgm:spPr/>
      <dgm:t>
        <a:bodyPr/>
        <a:lstStyle/>
        <a:p>
          <a:endParaRPr lang="en-US"/>
        </a:p>
      </dgm:t>
    </dgm:pt>
    <dgm:pt modelId="{9913342A-5190-9D49-A92F-BB1AC8CF5636}" type="pres">
      <dgm:prSet presAssocID="{646A98B2-89E2-894B-861F-82FBCB889BBF}" presName="outerComposite" presStyleCnt="0">
        <dgm:presLayoutVars>
          <dgm:chMax val="2"/>
          <dgm:animLvl val="lvl"/>
          <dgm:resizeHandles val="exact"/>
        </dgm:presLayoutVars>
      </dgm:prSet>
      <dgm:spPr/>
    </dgm:pt>
    <dgm:pt modelId="{B1BB83A2-6485-BC47-ACA8-EE3E4CEB66B3}" type="pres">
      <dgm:prSet presAssocID="{646A98B2-89E2-894B-861F-82FBCB889BBF}" presName="dummyMaxCanvas" presStyleCnt="0"/>
      <dgm:spPr/>
    </dgm:pt>
    <dgm:pt modelId="{22C5F373-A94F-2F46-81F3-393FF42D3F17}" type="pres">
      <dgm:prSet presAssocID="{646A98B2-89E2-894B-861F-82FBCB889BBF}" presName="parentComposite" presStyleCnt="0"/>
      <dgm:spPr/>
    </dgm:pt>
    <dgm:pt modelId="{815C2FCE-9655-B046-950D-A5ED0A2DB435}" type="pres">
      <dgm:prSet presAssocID="{646A98B2-89E2-894B-861F-82FBCB889BBF}" presName="parent1" presStyleLbl="alignAccFollowNode1" presStyleIdx="0" presStyleCnt="4">
        <dgm:presLayoutVars>
          <dgm:chMax val="4"/>
        </dgm:presLayoutVars>
      </dgm:prSet>
      <dgm:spPr/>
    </dgm:pt>
    <dgm:pt modelId="{42EB6D1C-BD1D-EB4A-8F63-A42D524A5CDC}" type="pres">
      <dgm:prSet presAssocID="{646A98B2-89E2-894B-861F-82FBCB889BBF}" presName="parent2" presStyleLbl="alignAccFollowNode1" presStyleIdx="1" presStyleCnt="4">
        <dgm:presLayoutVars>
          <dgm:chMax val="4"/>
        </dgm:presLayoutVars>
      </dgm:prSet>
      <dgm:spPr/>
    </dgm:pt>
    <dgm:pt modelId="{17C5F112-C1ED-DF44-9B76-6FFF58FFCC2A}" type="pres">
      <dgm:prSet presAssocID="{646A98B2-89E2-894B-861F-82FBCB889BBF}" presName="childrenComposite" presStyleCnt="0"/>
      <dgm:spPr/>
    </dgm:pt>
    <dgm:pt modelId="{A423A919-0279-074D-BB8C-78B6E0DDDA41}" type="pres">
      <dgm:prSet presAssocID="{646A98B2-89E2-894B-861F-82FBCB889BBF}" presName="dummyMaxCanvas_ChildArea" presStyleCnt="0"/>
      <dgm:spPr/>
    </dgm:pt>
    <dgm:pt modelId="{33B18161-F680-8840-8BE8-BF666280F041}" type="pres">
      <dgm:prSet presAssocID="{646A98B2-89E2-894B-861F-82FBCB889BBF}" presName="fulcrum" presStyleLbl="alignAccFollowNode1" presStyleIdx="2" presStyleCnt="4"/>
      <dgm:spPr>
        <a:xfrm>
          <a:off x="3490399" y="3754999"/>
          <a:ext cx="662646" cy="662646"/>
        </a:xfrm>
        <a:prstGeom prst="triangle">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ln>
        <a:effectLst/>
      </dgm:spPr>
    </dgm:pt>
    <dgm:pt modelId="{D156314B-1A58-884C-9CEC-F5828CD6668B}" type="pres">
      <dgm:prSet presAssocID="{646A98B2-89E2-894B-861F-82FBCB889BBF}" presName="balance_34" presStyleLbl="alignAccFollowNode1" presStyleIdx="3" presStyleCnt="4">
        <dgm:presLayoutVars>
          <dgm:bulletEnabled val="1"/>
        </dgm:presLayoutVars>
      </dgm:prSet>
      <dgm:spPr>
        <a:xfrm rot="240000">
          <a:off x="1833175" y="3471047"/>
          <a:ext cx="3977095" cy="278105"/>
        </a:xfrm>
        <a:prstGeom prst="rect">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ln>
        <a:effectLst/>
      </dgm:spPr>
    </dgm:pt>
    <dgm:pt modelId="{9FDCAD10-CAB9-B748-A14A-1984E8A79963}" type="pres">
      <dgm:prSet presAssocID="{646A98B2-89E2-894B-861F-82FBCB889BBF}" presName="right_34_1" presStyleLbl="node1" presStyleIdx="0" presStyleCnt="7">
        <dgm:presLayoutVars>
          <dgm:bulletEnabled val="1"/>
        </dgm:presLayoutVars>
      </dgm:prSet>
      <dgm:spPr/>
    </dgm:pt>
    <dgm:pt modelId="{790BD5AE-F600-4E42-B5D3-99324535F072}" type="pres">
      <dgm:prSet presAssocID="{646A98B2-89E2-894B-861F-82FBCB889BBF}" presName="right_34_2" presStyleLbl="node1" presStyleIdx="1" presStyleCnt="7">
        <dgm:presLayoutVars>
          <dgm:bulletEnabled val="1"/>
        </dgm:presLayoutVars>
      </dgm:prSet>
      <dgm:spPr/>
    </dgm:pt>
    <dgm:pt modelId="{7E842733-EC34-DF48-B1B4-7756C6F7275E}" type="pres">
      <dgm:prSet presAssocID="{646A98B2-89E2-894B-861F-82FBCB889BBF}" presName="right_34_3" presStyleLbl="node1" presStyleIdx="2" presStyleCnt="7">
        <dgm:presLayoutVars>
          <dgm:bulletEnabled val="1"/>
        </dgm:presLayoutVars>
      </dgm:prSet>
      <dgm:spPr/>
    </dgm:pt>
    <dgm:pt modelId="{D9FC4A65-E444-2041-991B-58EBFBD2E9DF}" type="pres">
      <dgm:prSet presAssocID="{646A98B2-89E2-894B-861F-82FBCB889BBF}" presName="right_34_4" presStyleLbl="node1" presStyleIdx="3" presStyleCnt="7">
        <dgm:presLayoutVars>
          <dgm:bulletEnabled val="1"/>
        </dgm:presLayoutVars>
      </dgm:prSet>
      <dgm:spPr/>
    </dgm:pt>
    <dgm:pt modelId="{7587E41B-1EF6-2742-9DBA-019A29C42A37}" type="pres">
      <dgm:prSet presAssocID="{646A98B2-89E2-894B-861F-82FBCB889BBF}" presName="left_34_1" presStyleLbl="node1" presStyleIdx="4" presStyleCnt="7">
        <dgm:presLayoutVars>
          <dgm:bulletEnabled val="1"/>
        </dgm:presLayoutVars>
      </dgm:prSet>
      <dgm:spPr/>
    </dgm:pt>
    <dgm:pt modelId="{AB5A368F-0C16-4A44-8DAB-B600BFBC9BDF}" type="pres">
      <dgm:prSet presAssocID="{646A98B2-89E2-894B-861F-82FBCB889BBF}" presName="left_34_2" presStyleLbl="node1" presStyleIdx="5" presStyleCnt="7">
        <dgm:presLayoutVars>
          <dgm:bulletEnabled val="1"/>
        </dgm:presLayoutVars>
      </dgm:prSet>
      <dgm:spPr/>
    </dgm:pt>
    <dgm:pt modelId="{383C9D5D-E8FE-884E-8DA9-5C55B2169D72}" type="pres">
      <dgm:prSet presAssocID="{646A98B2-89E2-894B-861F-82FBCB889BBF}" presName="left_34_3" presStyleLbl="node1" presStyleIdx="6" presStyleCnt="7">
        <dgm:presLayoutVars>
          <dgm:bulletEnabled val="1"/>
        </dgm:presLayoutVars>
      </dgm:prSet>
      <dgm:spPr/>
    </dgm:pt>
  </dgm:ptLst>
  <dgm:cxnLst>
    <dgm:cxn modelId="{C4BFFF05-2A92-A847-A667-F29CDA5F7883}" type="presOf" srcId="{794D3424-2500-D44F-A149-82646E5452C0}" destId="{790BD5AE-F600-4E42-B5D3-99324535F072}" srcOrd="0" destOrd="0" presId="urn:microsoft.com/office/officeart/2005/8/layout/balance1"/>
    <dgm:cxn modelId="{71E46B16-1BF5-7741-955E-13A1413D10BE}" srcId="{1434BBE9-30DB-C84F-B58E-21FAE3D25B6B}" destId="{2A9953DE-3303-504E-B07D-05F77E64EC16}" srcOrd="3" destOrd="0" parTransId="{5DE2122A-06F1-B441-BA03-7764FD4A5987}" sibTransId="{477855AE-EBCB-F94B-8327-BA6070F83904}"/>
    <dgm:cxn modelId="{2939321A-E45B-7047-A5A3-ACF9D9A24061}" type="presOf" srcId="{646A98B2-89E2-894B-861F-82FBCB889BBF}" destId="{9913342A-5190-9D49-A92F-BB1AC8CF5636}" srcOrd="0" destOrd="0" presId="urn:microsoft.com/office/officeart/2005/8/layout/balance1"/>
    <dgm:cxn modelId="{67315225-177F-EB48-99D9-6FDCB2C82798}" type="presOf" srcId="{0955B917-76C5-6D41-93E9-5EE791A81C22}" destId="{7E842733-EC34-DF48-B1B4-7756C6F7275E}" srcOrd="0" destOrd="0" presId="urn:microsoft.com/office/officeart/2005/8/layout/balance1"/>
    <dgm:cxn modelId="{0B79C52D-5827-8745-AE1C-BF23AA4B299D}" type="presOf" srcId="{6DEA319B-ABD6-4C49-844A-22EF7F145FB6}" destId="{AB5A368F-0C16-4A44-8DAB-B600BFBC9BDF}" srcOrd="0" destOrd="0" presId="urn:microsoft.com/office/officeart/2005/8/layout/balance1"/>
    <dgm:cxn modelId="{A9BB0B2E-6116-2D4C-81B4-71E57DDC04B0}" type="presOf" srcId="{2A9953DE-3303-504E-B07D-05F77E64EC16}" destId="{D9FC4A65-E444-2041-991B-58EBFBD2E9DF}" srcOrd="0" destOrd="0" presId="urn:microsoft.com/office/officeart/2005/8/layout/balance1"/>
    <dgm:cxn modelId="{A690312F-3429-5845-AFAA-76F91E7F7D78}" srcId="{B01B844C-26FA-6B49-83C2-0827DC128A3E}" destId="{0ECDF438-3323-984D-B985-8E17652A7064}" srcOrd="2" destOrd="0" parTransId="{12D01218-0B7F-8B40-BB70-57AA64FB4316}" sibTransId="{CEA9518D-9CB1-4C48-B5C6-3BF2025EA877}"/>
    <dgm:cxn modelId="{F6F4D95B-D6B8-424A-BFC4-8CA178AE7B20}" srcId="{1434BBE9-30DB-C84F-B58E-21FAE3D25B6B}" destId="{6EDB25A6-1514-1940-8304-249613E39791}" srcOrd="0" destOrd="0" parTransId="{14CE17B5-2268-FE4D-9DB9-C34841D7369D}" sibTransId="{0C56EAA7-3620-254A-8E7A-FAEE76C4EAD3}"/>
    <dgm:cxn modelId="{AA0B8F5E-A4D5-C645-96B3-3DAB7EEC356D}" srcId="{1434BBE9-30DB-C84F-B58E-21FAE3D25B6B}" destId="{0955B917-76C5-6D41-93E9-5EE791A81C22}" srcOrd="2" destOrd="0" parTransId="{E677D287-720D-044E-BFDC-F1BC0CDE0ACA}" sibTransId="{F76B62A6-ED8F-F44C-9EEB-DC1C726111A5}"/>
    <dgm:cxn modelId="{70F9E26F-D542-7E45-9F54-8A03E9E2DB4E}" type="presOf" srcId="{6AF2C784-C877-224F-8449-F14BD52B793C}" destId="{7587E41B-1EF6-2742-9DBA-019A29C42A37}" srcOrd="0" destOrd="0" presId="urn:microsoft.com/office/officeart/2005/8/layout/balance1"/>
    <dgm:cxn modelId="{608D0770-0D67-3643-A16F-E6D98BC93B28}" type="presOf" srcId="{0ECDF438-3323-984D-B985-8E17652A7064}" destId="{383C9D5D-E8FE-884E-8DA9-5C55B2169D72}" srcOrd="0" destOrd="0" presId="urn:microsoft.com/office/officeart/2005/8/layout/balance1"/>
    <dgm:cxn modelId="{BDC8F789-4401-254D-B170-4E6AEC34810C}" srcId="{B01B844C-26FA-6B49-83C2-0827DC128A3E}" destId="{6AF2C784-C877-224F-8449-F14BD52B793C}" srcOrd="0" destOrd="0" parTransId="{8E119F07-7796-2841-BFC8-BD76E38307FD}" sibTransId="{03FA73BB-13B4-F247-B3BB-53349A21D53E}"/>
    <dgm:cxn modelId="{DB37DF8F-13C8-0043-AAD3-54B2A79FAA6D}" type="presOf" srcId="{6EDB25A6-1514-1940-8304-249613E39791}" destId="{9FDCAD10-CAB9-B748-A14A-1984E8A79963}" srcOrd="0" destOrd="0" presId="urn:microsoft.com/office/officeart/2005/8/layout/balance1"/>
    <dgm:cxn modelId="{7A94D5A5-9C70-F64C-9E84-5F4E071A36B3}" srcId="{1434BBE9-30DB-C84F-B58E-21FAE3D25B6B}" destId="{794D3424-2500-D44F-A149-82646E5452C0}" srcOrd="1" destOrd="0" parTransId="{9EEB3117-2EA7-0949-8E68-55C4E466BA7B}" sibTransId="{81C81065-4898-B646-B535-B57F5AF3EECB}"/>
    <dgm:cxn modelId="{57B96CAC-C082-EF45-B1C1-7A59D3A30EF8}" srcId="{B01B844C-26FA-6B49-83C2-0827DC128A3E}" destId="{6DEA319B-ABD6-4C49-844A-22EF7F145FB6}" srcOrd="1" destOrd="0" parTransId="{D8CF11EB-9F1F-2D42-8038-049D31D65AB1}" sibTransId="{E9248690-3115-564E-9627-D2DCB973B5AB}"/>
    <dgm:cxn modelId="{B572EEBC-7DC2-E64C-B1CF-AF16009DCB85}" type="presOf" srcId="{B01B844C-26FA-6B49-83C2-0827DC128A3E}" destId="{815C2FCE-9655-B046-950D-A5ED0A2DB435}" srcOrd="0" destOrd="0" presId="urn:microsoft.com/office/officeart/2005/8/layout/balance1"/>
    <dgm:cxn modelId="{CF5067C6-D686-0748-941D-986089D344D3}" srcId="{646A98B2-89E2-894B-861F-82FBCB889BBF}" destId="{B01B844C-26FA-6B49-83C2-0827DC128A3E}" srcOrd="0" destOrd="0" parTransId="{6D91CE5A-1010-F140-AB41-1F0407D0080D}" sibTransId="{80CDCC5D-0DD1-704B-864B-457FB857975C}"/>
    <dgm:cxn modelId="{6A612AEF-5787-2F43-AF00-9D7A5B37E83A}" type="presOf" srcId="{1434BBE9-30DB-C84F-B58E-21FAE3D25B6B}" destId="{42EB6D1C-BD1D-EB4A-8F63-A42D524A5CDC}" srcOrd="0" destOrd="0" presId="urn:microsoft.com/office/officeart/2005/8/layout/balance1"/>
    <dgm:cxn modelId="{3EF397F9-8028-4F4A-8C25-39CC5A418ED7}" srcId="{646A98B2-89E2-894B-861F-82FBCB889BBF}" destId="{1434BBE9-30DB-C84F-B58E-21FAE3D25B6B}" srcOrd="1" destOrd="0" parTransId="{49E9D97D-391E-564D-9B3E-3557BD37C06C}" sibTransId="{19E781BD-422C-1543-9F16-97C2BDF91745}"/>
    <dgm:cxn modelId="{617C44BB-711F-B84A-A385-C375B7A87DB8}" type="presParOf" srcId="{9913342A-5190-9D49-A92F-BB1AC8CF5636}" destId="{B1BB83A2-6485-BC47-ACA8-EE3E4CEB66B3}" srcOrd="0" destOrd="0" presId="urn:microsoft.com/office/officeart/2005/8/layout/balance1"/>
    <dgm:cxn modelId="{3317A9F6-38F6-944F-8258-04431B5EC968}" type="presParOf" srcId="{9913342A-5190-9D49-A92F-BB1AC8CF5636}" destId="{22C5F373-A94F-2F46-81F3-393FF42D3F17}" srcOrd="1" destOrd="0" presId="urn:microsoft.com/office/officeart/2005/8/layout/balance1"/>
    <dgm:cxn modelId="{6607439A-0184-8641-BB7C-C937D8A1D431}" type="presParOf" srcId="{22C5F373-A94F-2F46-81F3-393FF42D3F17}" destId="{815C2FCE-9655-B046-950D-A5ED0A2DB435}" srcOrd="0" destOrd="0" presId="urn:microsoft.com/office/officeart/2005/8/layout/balance1"/>
    <dgm:cxn modelId="{CA9F231E-78FB-6B4A-B3CD-15AD1CC1259D}" type="presParOf" srcId="{22C5F373-A94F-2F46-81F3-393FF42D3F17}" destId="{42EB6D1C-BD1D-EB4A-8F63-A42D524A5CDC}" srcOrd="1" destOrd="0" presId="urn:microsoft.com/office/officeart/2005/8/layout/balance1"/>
    <dgm:cxn modelId="{A594A635-08E6-FE4A-A889-96EA85AF80AA}" type="presParOf" srcId="{9913342A-5190-9D49-A92F-BB1AC8CF5636}" destId="{17C5F112-C1ED-DF44-9B76-6FFF58FFCC2A}" srcOrd="2" destOrd="0" presId="urn:microsoft.com/office/officeart/2005/8/layout/balance1"/>
    <dgm:cxn modelId="{CA86ED16-B7AC-4746-9C33-1A0D6C13C283}" type="presParOf" srcId="{17C5F112-C1ED-DF44-9B76-6FFF58FFCC2A}" destId="{A423A919-0279-074D-BB8C-78B6E0DDDA41}" srcOrd="0" destOrd="0" presId="urn:microsoft.com/office/officeart/2005/8/layout/balance1"/>
    <dgm:cxn modelId="{FED4F401-6929-A94E-9B31-7B28768FA7AD}" type="presParOf" srcId="{17C5F112-C1ED-DF44-9B76-6FFF58FFCC2A}" destId="{33B18161-F680-8840-8BE8-BF666280F041}" srcOrd="1" destOrd="0" presId="urn:microsoft.com/office/officeart/2005/8/layout/balance1"/>
    <dgm:cxn modelId="{A0C5B5D6-2E8E-2D4E-A724-AFFC17947033}" type="presParOf" srcId="{17C5F112-C1ED-DF44-9B76-6FFF58FFCC2A}" destId="{D156314B-1A58-884C-9CEC-F5828CD6668B}" srcOrd="2" destOrd="0" presId="urn:microsoft.com/office/officeart/2005/8/layout/balance1"/>
    <dgm:cxn modelId="{6C50B2E3-A657-7D44-90B2-D1B85A5577A0}" type="presParOf" srcId="{17C5F112-C1ED-DF44-9B76-6FFF58FFCC2A}" destId="{9FDCAD10-CAB9-B748-A14A-1984E8A79963}" srcOrd="3" destOrd="0" presId="urn:microsoft.com/office/officeart/2005/8/layout/balance1"/>
    <dgm:cxn modelId="{BB5BFBAC-2DDC-0946-AF5B-FC9083AADA77}" type="presParOf" srcId="{17C5F112-C1ED-DF44-9B76-6FFF58FFCC2A}" destId="{790BD5AE-F600-4E42-B5D3-99324535F072}" srcOrd="4" destOrd="0" presId="urn:microsoft.com/office/officeart/2005/8/layout/balance1"/>
    <dgm:cxn modelId="{4A2B23AF-4933-C24F-BB07-21F99AC6797B}" type="presParOf" srcId="{17C5F112-C1ED-DF44-9B76-6FFF58FFCC2A}" destId="{7E842733-EC34-DF48-B1B4-7756C6F7275E}" srcOrd="5" destOrd="0" presId="urn:microsoft.com/office/officeart/2005/8/layout/balance1"/>
    <dgm:cxn modelId="{C4B6DE46-0515-4840-8E12-D4C334293402}" type="presParOf" srcId="{17C5F112-C1ED-DF44-9B76-6FFF58FFCC2A}" destId="{D9FC4A65-E444-2041-991B-58EBFBD2E9DF}" srcOrd="6" destOrd="0" presId="urn:microsoft.com/office/officeart/2005/8/layout/balance1"/>
    <dgm:cxn modelId="{E1BF612F-7F8D-CF47-B041-1E639ED20665}" type="presParOf" srcId="{17C5F112-C1ED-DF44-9B76-6FFF58FFCC2A}" destId="{7587E41B-1EF6-2742-9DBA-019A29C42A37}" srcOrd="7" destOrd="0" presId="urn:microsoft.com/office/officeart/2005/8/layout/balance1"/>
    <dgm:cxn modelId="{1F47609A-C3F1-D74C-A0CB-6A9C3FCE5B2D}" type="presParOf" srcId="{17C5F112-C1ED-DF44-9B76-6FFF58FFCC2A}" destId="{AB5A368F-0C16-4A44-8DAB-B600BFBC9BDF}" srcOrd="8" destOrd="0" presId="urn:microsoft.com/office/officeart/2005/8/layout/balance1"/>
    <dgm:cxn modelId="{802D4A11-A708-4B42-B76F-0F4DC1A552F7}" type="presParOf" srcId="{17C5F112-C1ED-DF44-9B76-6FFF58FFCC2A}" destId="{383C9D5D-E8FE-884E-8DA9-5C55B2169D72}"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20B61-493E-744E-81E9-D4B0B314AE03}" type="doc">
      <dgm:prSet loTypeId="urn:microsoft.com/office/officeart/2005/8/layout/chevron2" loCatId="" qsTypeId="urn:microsoft.com/office/officeart/2005/8/quickstyle/simple1" qsCatId="simple" csTypeId="urn:microsoft.com/office/officeart/2005/8/colors/accent0_2" csCatId="mainScheme" phldr="1"/>
      <dgm:spPr/>
      <dgm:t>
        <a:bodyPr/>
        <a:lstStyle/>
        <a:p>
          <a:endParaRPr lang="en-US"/>
        </a:p>
      </dgm:t>
    </dgm:pt>
    <dgm:pt modelId="{D4B48115-E7BB-8E4E-87DF-CBAD5FA026A8}">
      <dgm:prSet phldrT="[Text]"/>
      <dgm:spPr>
        <a:xfrm rot="5400000">
          <a:off x="-250530" y="252848"/>
          <a:ext cx="1670205" cy="1169143"/>
        </a:xfrm>
        <a:prstGeom prst="chevron">
          <a:avLst/>
        </a:prstGeom>
        <a:solidFill>
          <a:srgbClr val="86AE59"/>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ysClr val="window" lastClr="FFFFFF"/>
              </a:solidFill>
              <a:latin typeface="Calibri"/>
              <a:ea typeface="+mn-ea"/>
              <a:cs typeface="+mn-cs"/>
            </a:rPr>
            <a:t>China</a:t>
          </a:r>
        </a:p>
      </dgm:t>
    </dgm:pt>
    <dgm:pt modelId="{B2299194-7202-A344-A269-F3BEF4430478}" type="parTrans" cxnId="{7BCC7855-1D26-944A-80E7-A3C0ECD37C88}">
      <dgm:prSet/>
      <dgm:spPr/>
      <dgm:t>
        <a:bodyPr/>
        <a:lstStyle/>
        <a:p>
          <a:endParaRPr lang="en-US"/>
        </a:p>
      </dgm:t>
    </dgm:pt>
    <dgm:pt modelId="{8E08E5A6-02DC-7843-9693-E4063BB38A61}" type="sibTrans" cxnId="{7BCC7855-1D26-944A-80E7-A3C0ECD37C88}">
      <dgm:prSet/>
      <dgm:spPr/>
      <dgm:t>
        <a:bodyPr/>
        <a:lstStyle/>
        <a:p>
          <a:endParaRPr lang="en-US"/>
        </a:p>
      </dgm:t>
    </dgm:pt>
    <dgm:pt modelId="{DE12EE4D-2F83-DF48-82BB-4BB8EAB053E7}">
      <dgm:prSet phldrT="[Text]"/>
      <dgm:spPr>
        <a:xfrm rot="5400000">
          <a:off x="3675908" y="-2504447"/>
          <a:ext cx="1085633" cy="6099163"/>
        </a:xfrm>
        <a:prstGeom prst="round2Same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t>
        <a:bodyPr/>
        <a:lstStyle/>
        <a:p>
          <a:pPr>
            <a:buChar char="•"/>
          </a:pPr>
          <a:r>
            <a:rPr lang="en-US" dirty="0">
              <a:solidFill>
                <a:srgbClr val="78A22F">
                  <a:hueOff val="0"/>
                  <a:satOff val="0"/>
                  <a:lumOff val="0"/>
                  <a:alphaOff val="0"/>
                </a:srgbClr>
              </a:solidFill>
              <a:latin typeface="Calibri"/>
              <a:ea typeface="+mn-ea"/>
              <a:cs typeface="+mn-cs"/>
            </a:rPr>
            <a:t>Guiding opinions on Establishing Renewable Energy Portfolio Standards in 2013</a:t>
          </a:r>
        </a:p>
      </dgm:t>
    </dgm:pt>
    <dgm:pt modelId="{0FA381DA-6D3D-6842-97B3-463F1238C567}" type="parTrans" cxnId="{4F846E61-342C-9540-AD1E-1328037C4DF9}">
      <dgm:prSet/>
      <dgm:spPr/>
      <dgm:t>
        <a:bodyPr/>
        <a:lstStyle/>
        <a:p>
          <a:endParaRPr lang="en-US"/>
        </a:p>
      </dgm:t>
    </dgm:pt>
    <dgm:pt modelId="{00100B0C-DF07-EF46-8DC8-B96766E73703}" type="sibTrans" cxnId="{4F846E61-342C-9540-AD1E-1328037C4DF9}">
      <dgm:prSet/>
      <dgm:spPr/>
      <dgm:t>
        <a:bodyPr/>
        <a:lstStyle/>
        <a:p>
          <a:endParaRPr lang="en-US"/>
        </a:p>
      </dgm:t>
    </dgm:pt>
    <dgm:pt modelId="{FE3CDFE7-8788-3F4F-B5B7-BF8A2B6353EF}">
      <dgm:prSet phldrT="[Text]"/>
      <dgm:spPr>
        <a:xfrm rot="5400000">
          <a:off x="-250530" y="1729758"/>
          <a:ext cx="1670205" cy="1169143"/>
        </a:xfrm>
        <a:prstGeom prst="chevron">
          <a:avLst/>
        </a:prstGeom>
        <a:solidFill>
          <a:srgbClr val="86AE59"/>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ysClr val="window" lastClr="FFFFFF"/>
              </a:solidFill>
              <a:latin typeface="Calibri"/>
              <a:ea typeface="+mn-ea"/>
              <a:cs typeface="+mn-cs"/>
            </a:rPr>
            <a:t>South Korea</a:t>
          </a:r>
        </a:p>
      </dgm:t>
    </dgm:pt>
    <dgm:pt modelId="{7220B04D-7F1B-3648-ACF8-E88DB6C6F788}" type="parTrans" cxnId="{02D71EF7-7A02-4B4C-A016-E44F342D61CB}">
      <dgm:prSet/>
      <dgm:spPr/>
      <dgm:t>
        <a:bodyPr/>
        <a:lstStyle/>
        <a:p>
          <a:endParaRPr lang="en-US"/>
        </a:p>
      </dgm:t>
    </dgm:pt>
    <dgm:pt modelId="{B6AEA4BB-BEB1-994E-B9A7-961AC20ECF43}" type="sibTrans" cxnId="{02D71EF7-7A02-4B4C-A016-E44F342D61CB}">
      <dgm:prSet/>
      <dgm:spPr/>
      <dgm:t>
        <a:bodyPr/>
        <a:lstStyle/>
        <a:p>
          <a:endParaRPr lang="en-US"/>
        </a:p>
      </dgm:t>
    </dgm:pt>
    <dgm:pt modelId="{20BA0568-5499-1440-B8D3-06C74B7C7A23}">
      <dgm:prSet phldrT="[Text]"/>
      <dgm:spPr>
        <a:xfrm rot="5400000">
          <a:off x="3675908" y="-1027537"/>
          <a:ext cx="1085633" cy="6099163"/>
        </a:xfrm>
        <a:prstGeom prst="round2Same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t>
        <a:bodyPr/>
        <a:lstStyle/>
        <a:p>
          <a:pPr>
            <a:buChar char="•"/>
          </a:pPr>
          <a:r>
            <a:rPr lang="en-US" dirty="0">
              <a:solidFill>
                <a:srgbClr val="78A22F">
                  <a:hueOff val="0"/>
                  <a:satOff val="0"/>
                  <a:lumOff val="0"/>
                  <a:alphaOff val="0"/>
                </a:srgbClr>
              </a:solidFill>
              <a:latin typeface="Calibri"/>
              <a:ea typeface="+mn-ea"/>
              <a:cs typeface="+mn-cs"/>
            </a:rPr>
            <a:t>Renewable Portfolio Standards in 2012</a:t>
          </a:r>
        </a:p>
      </dgm:t>
    </dgm:pt>
    <dgm:pt modelId="{98C5E8A2-8AE9-1047-9AC0-3199BD586D20}" type="parTrans" cxnId="{3A99A9AD-FFB7-1E4D-8B7F-2F468B65CFEC}">
      <dgm:prSet/>
      <dgm:spPr/>
      <dgm:t>
        <a:bodyPr/>
        <a:lstStyle/>
        <a:p>
          <a:endParaRPr lang="en-US"/>
        </a:p>
      </dgm:t>
    </dgm:pt>
    <dgm:pt modelId="{CDD0A959-7E84-0D4E-8560-7CFEBC1DC6FB}" type="sibTrans" cxnId="{3A99A9AD-FFB7-1E4D-8B7F-2F468B65CFEC}">
      <dgm:prSet/>
      <dgm:spPr/>
      <dgm:t>
        <a:bodyPr/>
        <a:lstStyle/>
        <a:p>
          <a:endParaRPr lang="en-US"/>
        </a:p>
      </dgm:t>
    </dgm:pt>
    <dgm:pt modelId="{13AC9408-E406-C342-AE9E-027C34D3B24A}">
      <dgm:prSet phldrT="[Text]"/>
      <dgm:spPr>
        <a:xfrm rot="5400000">
          <a:off x="-250530" y="3206669"/>
          <a:ext cx="1670205" cy="1169143"/>
        </a:xfrm>
        <a:prstGeom prst="chevron">
          <a:avLst/>
        </a:prstGeom>
        <a:solidFill>
          <a:srgbClr val="86AE59"/>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ysClr val="window" lastClr="FFFFFF"/>
              </a:solidFill>
              <a:latin typeface="Calibri"/>
              <a:ea typeface="+mn-ea"/>
              <a:cs typeface="+mn-cs"/>
            </a:rPr>
            <a:t>Japan</a:t>
          </a:r>
        </a:p>
      </dgm:t>
    </dgm:pt>
    <dgm:pt modelId="{A5AE64CD-2A55-294C-9EFA-A5546581D2F9}" type="parTrans" cxnId="{FFB58F18-5DC1-D847-81DF-6AC4B12086E0}">
      <dgm:prSet/>
      <dgm:spPr/>
      <dgm:t>
        <a:bodyPr/>
        <a:lstStyle/>
        <a:p>
          <a:endParaRPr lang="en-US"/>
        </a:p>
      </dgm:t>
    </dgm:pt>
    <dgm:pt modelId="{318359AE-D65A-814A-824B-7CFA9E2ECC72}" type="sibTrans" cxnId="{FFB58F18-5DC1-D847-81DF-6AC4B12086E0}">
      <dgm:prSet/>
      <dgm:spPr/>
      <dgm:t>
        <a:bodyPr/>
        <a:lstStyle/>
        <a:p>
          <a:endParaRPr lang="en-US"/>
        </a:p>
      </dgm:t>
    </dgm:pt>
    <dgm:pt modelId="{1B709C0C-625D-7044-8E7E-A287C90E5F9C}">
      <dgm:prSet phldrT="[Text]"/>
      <dgm:spPr>
        <a:xfrm rot="5400000">
          <a:off x="3675908" y="449373"/>
          <a:ext cx="1085633" cy="6099163"/>
        </a:xfrm>
        <a:prstGeom prst="round2Same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t>
        <a:bodyPr/>
        <a:lstStyle/>
        <a:p>
          <a:pPr>
            <a:buChar char="•"/>
          </a:pPr>
          <a:r>
            <a:rPr lang="en-US" dirty="0">
              <a:solidFill>
                <a:srgbClr val="78A22F">
                  <a:hueOff val="0"/>
                  <a:satOff val="0"/>
                  <a:lumOff val="0"/>
                  <a:alphaOff val="0"/>
                </a:srgbClr>
              </a:solidFill>
              <a:latin typeface="Calibri"/>
              <a:ea typeface="+mn-ea"/>
              <a:cs typeface="+mn-cs"/>
            </a:rPr>
            <a:t>2009 Basic Act for The Promotion of Biomass Utilization</a:t>
          </a:r>
        </a:p>
      </dgm:t>
    </dgm:pt>
    <dgm:pt modelId="{20F65F8E-BD86-634C-B6B2-CB2E5ACB65E3}" type="parTrans" cxnId="{DAD37A5E-114C-B24A-9331-8C85C4913F51}">
      <dgm:prSet/>
      <dgm:spPr/>
      <dgm:t>
        <a:bodyPr/>
        <a:lstStyle/>
        <a:p>
          <a:endParaRPr lang="en-US"/>
        </a:p>
      </dgm:t>
    </dgm:pt>
    <dgm:pt modelId="{3B6B3B0A-420D-FE4E-9028-11AD4B9D8081}" type="sibTrans" cxnId="{DAD37A5E-114C-B24A-9331-8C85C4913F51}">
      <dgm:prSet/>
      <dgm:spPr/>
      <dgm:t>
        <a:bodyPr/>
        <a:lstStyle/>
        <a:p>
          <a:endParaRPr lang="en-US"/>
        </a:p>
      </dgm:t>
    </dgm:pt>
    <dgm:pt modelId="{2E7C367D-5D43-F94C-8700-43455C88B467}" type="pres">
      <dgm:prSet presAssocID="{EBE20B61-493E-744E-81E9-D4B0B314AE03}" presName="linearFlow" presStyleCnt="0">
        <dgm:presLayoutVars>
          <dgm:dir/>
          <dgm:animLvl val="lvl"/>
          <dgm:resizeHandles val="exact"/>
        </dgm:presLayoutVars>
      </dgm:prSet>
      <dgm:spPr/>
    </dgm:pt>
    <dgm:pt modelId="{65967E46-92E9-4D40-B2EE-00263FC371C3}" type="pres">
      <dgm:prSet presAssocID="{D4B48115-E7BB-8E4E-87DF-CBAD5FA026A8}" presName="composite" presStyleCnt="0"/>
      <dgm:spPr/>
    </dgm:pt>
    <dgm:pt modelId="{77998542-0CE5-094D-B08B-EBAB4AAFA26C}" type="pres">
      <dgm:prSet presAssocID="{D4B48115-E7BB-8E4E-87DF-CBAD5FA026A8}" presName="parentText" presStyleLbl="alignNode1" presStyleIdx="0" presStyleCnt="3">
        <dgm:presLayoutVars>
          <dgm:chMax val="1"/>
          <dgm:bulletEnabled val="1"/>
        </dgm:presLayoutVars>
      </dgm:prSet>
      <dgm:spPr/>
    </dgm:pt>
    <dgm:pt modelId="{25749B8F-0319-0540-A513-40A90AD0010C}" type="pres">
      <dgm:prSet presAssocID="{D4B48115-E7BB-8E4E-87DF-CBAD5FA026A8}" presName="descendantText" presStyleLbl="alignAcc1" presStyleIdx="0" presStyleCnt="3">
        <dgm:presLayoutVars>
          <dgm:bulletEnabled val="1"/>
        </dgm:presLayoutVars>
      </dgm:prSet>
      <dgm:spPr/>
    </dgm:pt>
    <dgm:pt modelId="{BDBBF246-8002-474C-B30B-F9A1D377A5FA}" type="pres">
      <dgm:prSet presAssocID="{8E08E5A6-02DC-7843-9693-E4063BB38A61}" presName="sp" presStyleCnt="0"/>
      <dgm:spPr/>
    </dgm:pt>
    <dgm:pt modelId="{CD653899-02E3-384E-9776-91771F7660D9}" type="pres">
      <dgm:prSet presAssocID="{FE3CDFE7-8788-3F4F-B5B7-BF8A2B6353EF}" presName="composite" presStyleCnt="0"/>
      <dgm:spPr/>
    </dgm:pt>
    <dgm:pt modelId="{C4A6D079-A4AC-F149-9AE0-9998CA4A4699}" type="pres">
      <dgm:prSet presAssocID="{FE3CDFE7-8788-3F4F-B5B7-BF8A2B6353EF}" presName="parentText" presStyleLbl="alignNode1" presStyleIdx="1" presStyleCnt="3">
        <dgm:presLayoutVars>
          <dgm:chMax val="1"/>
          <dgm:bulletEnabled val="1"/>
        </dgm:presLayoutVars>
      </dgm:prSet>
      <dgm:spPr/>
    </dgm:pt>
    <dgm:pt modelId="{3531F4D3-9260-284E-BDF7-23D905E9F2C7}" type="pres">
      <dgm:prSet presAssocID="{FE3CDFE7-8788-3F4F-B5B7-BF8A2B6353EF}" presName="descendantText" presStyleLbl="alignAcc1" presStyleIdx="1" presStyleCnt="3">
        <dgm:presLayoutVars>
          <dgm:bulletEnabled val="1"/>
        </dgm:presLayoutVars>
      </dgm:prSet>
      <dgm:spPr/>
    </dgm:pt>
    <dgm:pt modelId="{650A0F0E-24D8-9745-AF75-104E0BE6377A}" type="pres">
      <dgm:prSet presAssocID="{B6AEA4BB-BEB1-994E-B9A7-961AC20ECF43}" presName="sp" presStyleCnt="0"/>
      <dgm:spPr/>
    </dgm:pt>
    <dgm:pt modelId="{ACB224C9-6EF4-E04A-984C-CE85177A01DA}" type="pres">
      <dgm:prSet presAssocID="{13AC9408-E406-C342-AE9E-027C34D3B24A}" presName="composite" presStyleCnt="0"/>
      <dgm:spPr/>
    </dgm:pt>
    <dgm:pt modelId="{F8F2D778-15EB-5546-A1CD-A3D9F3233435}" type="pres">
      <dgm:prSet presAssocID="{13AC9408-E406-C342-AE9E-027C34D3B24A}" presName="parentText" presStyleLbl="alignNode1" presStyleIdx="2" presStyleCnt="3">
        <dgm:presLayoutVars>
          <dgm:chMax val="1"/>
          <dgm:bulletEnabled val="1"/>
        </dgm:presLayoutVars>
      </dgm:prSet>
      <dgm:spPr/>
    </dgm:pt>
    <dgm:pt modelId="{83061003-2ACA-C542-9FAF-2D0776A6AEBE}" type="pres">
      <dgm:prSet presAssocID="{13AC9408-E406-C342-AE9E-027C34D3B24A}" presName="descendantText" presStyleLbl="alignAcc1" presStyleIdx="2" presStyleCnt="3">
        <dgm:presLayoutVars>
          <dgm:bulletEnabled val="1"/>
        </dgm:presLayoutVars>
      </dgm:prSet>
      <dgm:spPr/>
    </dgm:pt>
  </dgm:ptLst>
  <dgm:cxnLst>
    <dgm:cxn modelId="{39AA900D-8688-6544-A971-86D7432D1939}" type="presOf" srcId="{DE12EE4D-2F83-DF48-82BB-4BB8EAB053E7}" destId="{25749B8F-0319-0540-A513-40A90AD0010C}" srcOrd="0" destOrd="0" presId="urn:microsoft.com/office/officeart/2005/8/layout/chevron2"/>
    <dgm:cxn modelId="{FFB58F18-5DC1-D847-81DF-6AC4B12086E0}" srcId="{EBE20B61-493E-744E-81E9-D4B0B314AE03}" destId="{13AC9408-E406-C342-AE9E-027C34D3B24A}" srcOrd="2" destOrd="0" parTransId="{A5AE64CD-2A55-294C-9EFA-A5546581D2F9}" sibTransId="{318359AE-D65A-814A-824B-7CFA9E2ECC72}"/>
    <dgm:cxn modelId="{22C8CC1F-1D71-D441-A674-7AC1A0DE6B45}" type="presOf" srcId="{1B709C0C-625D-7044-8E7E-A287C90E5F9C}" destId="{83061003-2ACA-C542-9FAF-2D0776A6AEBE}" srcOrd="0" destOrd="0" presId="urn:microsoft.com/office/officeart/2005/8/layout/chevron2"/>
    <dgm:cxn modelId="{4811C633-ADBF-1B42-A436-48F9073A7F1C}" type="presOf" srcId="{FE3CDFE7-8788-3F4F-B5B7-BF8A2B6353EF}" destId="{C4A6D079-A4AC-F149-9AE0-9998CA4A4699}" srcOrd="0" destOrd="0" presId="urn:microsoft.com/office/officeart/2005/8/layout/chevron2"/>
    <dgm:cxn modelId="{6EA5D84B-F19C-5D49-B9EC-B0BCACCB6582}" type="presOf" srcId="{D4B48115-E7BB-8E4E-87DF-CBAD5FA026A8}" destId="{77998542-0CE5-094D-B08B-EBAB4AAFA26C}" srcOrd="0" destOrd="0" presId="urn:microsoft.com/office/officeart/2005/8/layout/chevron2"/>
    <dgm:cxn modelId="{7BCC7855-1D26-944A-80E7-A3C0ECD37C88}" srcId="{EBE20B61-493E-744E-81E9-D4B0B314AE03}" destId="{D4B48115-E7BB-8E4E-87DF-CBAD5FA026A8}" srcOrd="0" destOrd="0" parTransId="{B2299194-7202-A344-A269-F3BEF4430478}" sibTransId="{8E08E5A6-02DC-7843-9693-E4063BB38A61}"/>
    <dgm:cxn modelId="{8E88C25D-EE08-E542-8BF2-E3725D1A080D}" type="presOf" srcId="{20BA0568-5499-1440-B8D3-06C74B7C7A23}" destId="{3531F4D3-9260-284E-BDF7-23D905E9F2C7}" srcOrd="0" destOrd="0" presId="urn:microsoft.com/office/officeart/2005/8/layout/chevron2"/>
    <dgm:cxn modelId="{DAD37A5E-114C-B24A-9331-8C85C4913F51}" srcId="{13AC9408-E406-C342-AE9E-027C34D3B24A}" destId="{1B709C0C-625D-7044-8E7E-A287C90E5F9C}" srcOrd="0" destOrd="0" parTransId="{20F65F8E-BD86-634C-B6B2-CB2E5ACB65E3}" sibTransId="{3B6B3B0A-420D-FE4E-9028-11AD4B9D8081}"/>
    <dgm:cxn modelId="{4F846E61-342C-9540-AD1E-1328037C4DF9}" srcId="{D4B48115-E7BB-8E4E-87DF-CBAD5FA026A8}" destId="{DE12EE4D-2F83-DF48-82BB-4BB8EAB053E7}" srcOrd="0" destOrd="0" parTransId="{0FA381DA-6D3D-6842-97B3-463F1238C567}" sibTransId="{00100B0C-DF07-EF46-8DC8-B96766E73703}"/>
    <dgm:cxn modelId="{4DBD4169-B36C-B34C-8500-A12CAF629FFC}" type="presOf" srcId="{EBE20B61-493E-744E-81E9-D4B0B314AE03}" destId="{2E7C367D-5D43-F94C-8700-43455C88B467}" srcOrd="0" destOrd="0" presId="urn:microsoft.com/office/officeart/2005/8/layout/chevron2"/>
    <dgm:cxn modelId="{3A99A9AD-FFB7-1E4D-8B7F-2F468B65CFEC}" srcId="{FE3CDFE7-8788-3F4F-B5B7-BF8A2B6353EF}" destId="{20BA0568-5499-1440-B8D3-06C74B7C7A23}" srcOrd="0" destOrd="0" parTransId="{98C5E8A2-8AE9-1047-9AC0-3199BD586D20}" sibTransId="{CDD0A959-7E84-0D4E-8560-7CFEBC1DC6FB}"/>
    <dgm:cxn modelId="{5FBC04F1-A7B4-0040-8BD3-51212500BA43}" type="presOf" srcId="{13AC9408-E406-C342-AE9E-027C34D3B24A}" destId="{F8F2D778-15EB-5546-A1CD-A3D9F3233435}" srcOrd="0" destOrd="0" presId="urn:microsoft.com/office/officeart/2005/8/layout/chevron2"/>
    <dgm:cxn modelId="{02D71EF7-7A02-4B4C-A016-E44F342D61CB}" srcId="{EBE20B61-493E-744E-81E9-D4B0B314AE03}" destId="{FE3CDFE7-8788-3F4F-B5B7-BF8A2B6353EF}" srcOrd="1" destOrd="0" parTransId="{7220B04D-7F1B-3648-ACF8-E88DB6C6F788}" sibTransId="{B6AEA4BB-BEB1-994E-B9A7-961AC20ECF43}"/>
    <dgm:cxn modelId="{CE18FB4C-E221-D243-A1CD-405DEF462041}" type="presParOf" srcId="{2E7C367D-5D43-F94C-8700-43455C88B467}" destId="{65967E46-92E9-4D40-B2EE-00263FC371C3}" srcOrd="0" destOrd="0" presId="urn:microsoft.com/office/officeart/2005/8/layout/chevron2"/>
    <dgm:cxn modelId="{E3E2F3DE-F790-2848-B6C2-2F7EF20607B3}" type="presParOf" srcId="{65967E46-92E9-4D40-B2EE-00263FC371C3}" destId="{77998542-0CE5-094D-B08B-EBAB4AAFA26C}" srcOrd="0" destOrd="0" presId="urn:microsoft.com/office/officeart/2005/8/layout/chevron2"/>
    <dgm:cxn modelId="{C183E4FD-39C8-9E4C-B3D5-D02197096371}" type="presParOf" srcId="{65967E46-92E9-4D40-B2EE-00263FC371C3}" destId="{25749B8F-0319-0540-A513-40A90AD0010C}" srcOrd="1" destOrd="0" presId="urn:microsoft.com/office/officeart/2005/8/layout/chevron2"/>
    <dgm:cxn modelId="{558681F4-FAE0-C144-94D2-7CF1126E9847}" type="presParOf" srcId="{2E7C367D-5D43-F94C-8700-43455C88B467}" destId="{BDBBF246-8002-474C-B30B-F9A1D377A5FA}" srcOrd="1" destOrd="0" presId="urn:microsoft.com/office/officeart/2005/8/layout/chevron2"/>
    <dgm:cxn modelId="{070C29F7-0AF5-C849-846D-20BE457F6843}" type="presParOf" srcId="{2E7C367D-5D43-F94C-8700-43455C88B467}" destId="{CD653899-02E3-384E-9776-91771F7660D9}" srcOrd="2" destOrd="0" presId="urn:microsoft.com/office/officeart/2005/8/layout/chevron2"/>
    <dgm:cxn modelId="{B9280AFF-A0CB-F444-97B5-00A44021EE41}" type="presParOf" srcId="{CD653899-02E3-384E-9776-91771F7660D9}" destId="{C4A6D079-A4AC-F149-9AE0-9998CA4A4699}" srcOrd="0" destOrd="0" presId="urn:microsoft.com/office/officeart/2005/8/layout/chevron2"/>
    <dgm:cxn modelId="{5FAFA1AE-AF19-5946-802A-EBBCEEAEA012}" type="presParOf" srcId="{CD653899-02E3-384E-9776-91771F7660D9}" destId="{3531F4D3-9260-284E-BDF7-23D905E9F2C7}" srcOrd="1" destOrd="0" presId="urn:microsoft.com/office/officeart/2005/8/layout/chevron2"/>
    <dgm:cxn modelId="{E37392E5-BF5C-BB48-B454-16746C05CC4F}" type="presParOf" srcId="{2E7C367D-5D43-F94C-8700-43455C88B467}" destId="{650A0F0E-24D8-9745-AF75-104E0BE6377A}" srcOrd="3" destOrd="0" presId="urn:microsoft.com/office/officeart/2005/8/layout/chevron2"/>
    <dgm:cxn modelId="{BEB0994C-96BC-2B4F-B00D-B6760854B8DC}" type="presParOf" srcId="{2E7C367D-5D43-F94C-8700-43455C88B467}" destId="{ACB224C9-6EF4-E04A-984C-CE85177A01DA}" srcOrd="4" destOrd="0" presId="urn:microsoft.com/office/officeart/2005/8/layout/chevron2"/>
    <dgm:cxn modelId="{77FA118A-E609-7A42-B362-1061574E4424}" type="presParOf" srcId="{ACB224C9-6EF4-E04A-984C-CE85177A01DA}" destId="{F8F2D778-15EB-5546-A1CD-A3D9F3233435}" srcOrd="0" destOrd="0" presId="urn:microsoft.com/office/officeart/2005/8/layout/chevron2"/>
    <dgm:cxn modelId="{FAC61D69-6BAD-284B-872B-E2F3E8D00B1B}" type="presParOf" srcId="{ACB224C9-6EF4-E04A-984C-CE85177A01DA}" destId="{83061003-2ACA-C542-9FAF-2D0776A6AE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87177E-1BA4-1141-A467-39763AB566EE}" type="doc">
      <dgm:prSet loTypeId="urn:microsoft.com/office/officeart/2005/8/layout/list1" loCatId="" qsTypeId="urn:microsoft.com/office/officeart/2005/8/quickstyle/simple1" qsCatId="simple" csTypeId="urn:microsoft.com/office/officeart/2005/8/colors/accent0_2" csCatId="mainScheme" phldr="1"/>
      <dgm:spPr/>
      <dgm:t>
        <a:bodyPr/>
        <a:lstStyle/>
        <a:p>
          <a:endParaRPr lang="en-US"/>
        </a:p>
      </dgm:t>
    </dgm:pt>
    <dgm:pt modelId="{38014D42-426F-C848-9EF5-C6EE8093A82A}">
      <dgm:prSet phldrT="[Text]"/>
      <dgm:spPr>
        <a:xfrm>
          <a:off x="304800" y="7539"/>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Plantation after 1994</a:t>
          </a:r>
        </a:p>
      </dgm:t>
    </dgm:pt>
    <dgm:pt modelId="{8940C49D-0DB1-ED4C-93EF-3B57B977CF49}" type="parTrans" cxnId="{E95B8337-8CFA-2645-85D0-56ECE55B0E91}">
      <dgm:prSet/>
      <dgm:spPr/>
      <dgm:t>
        <a:bodyPr/>
        <a:lstStyle/>
        <a:p>
          <a:endParaRPr lang="en-US"/>
        </a:p>
      </dgm:t>
    </dgm:pt>
    <dgm:pt modelId="{53E4322E-0BE9-AB4A-BDBB-9C77F0AAB491}" type="sibTrans" cxnId="{E95B8337-8CFA-2645-85D0-56ECE55B0E91}">
      <dgm:prSet/>
      <dgm:spPr/>
      <dgm:t>
        <a:bodyPr/>
        <a:lstStyle/>
        <a:p>
          <a:endParaRPr lang="en-US"/>
        </a:p>
      </dgm:t>
    </dgm:pt>
    <dgm:pt modelId="{7F570ABA-31BE-7C41-BBCC-238E0D4E21D0}">
      <dgm:prSet phldrT="[Text]"/>
      <dgm:spPr>
        <a:xfrm>
          <a:off x="304800" y="1050819"/>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Capacity building for SLIMF</a:t>
          </a:r>
        </a:p>
      </dgm:t>
    </dgm:pt>
    <dgm:pt modelId="{EBAED27B-857D-D542-AD56-420ADE05744A}" type="parTrans" cxnId="{C9209D73-AB41-2748-A201-62808D90ECA2}">
      <dgm:prSet/>
      <dgm:spPr/>
      <dgm:t>
        <a:bodyPr/>
        <a:lstStyle/>
        <a:p>
          <a:endParaRPr lang="en-US"/>
        </a:p>
      </dgm:t>
    </dgm:pt>
    <dgm:pt modelId="{A353F7AB-68C3-3A48-A4CF-3C49A9A1A20F}" type="sibTrans" cxnId="{C9209D73-AB41-2748-A201-62808D90ECA2}">
      <dgm:prSet/>
      <dgm:spPr/>
      <dgm:t>
        <a:bodyPr/>
        <a:lstStyle/>
        <a:p>
          <a:endParaRPr lang="en-US"/>
        </a:p>
      </dgm:t>
    </dgm:pt>
    <dgm:pt modelId="{2A768B4E-06FC-9F47-A359-3CC88E8A2693}">
      <dgm:prSet phldrT="[Text]"/>
      <dgm:spPr>
        <a:xfrm>
          <a:off x="304800" y="2094100"/>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Land tenure dispute</a:t>
          </a:r>
        </a:p>
      </dgm:t>
    </dgm:pt>
    <dgm:pt modelId="{CD65C270-DA30-F448-8675-41B6E13F78C7}" type="parTrans" cxnId="{841C5943-FCD0-E040-9420-A0167FF099AC}">
      <dgm:prSet/>
      <dgm:spPr/>
      <dgm:t>
        <a:bodyPr/>
        <a:lstStyle/>
        <a:p>
          <a:endParaRPr lang="en-US"/>
        </a:p>
      </dgm:t>
    </dgm:pt>
    <dgm:pt modelId="{8AD10C7B-3DC0-DD4F-8070-BFFBB9D5C878}" type="sibTrans" cxnId="{841C5943-FCD0-E040-9420-A0167FF099AC}">
      <dgm:prSet/>
      <dgm:spPr/>
      <dgm:t>
        <a:bodyPr/>
        <a:lstStyle/>
        <a:p>
          <a:endParaRPr lang="en-US"/>
        </a:p>
      </dgm:t>
    </dgm:pt>
    <dgm:pt modelId="{EF527310-7846-2740-953C-791EB87B52BC}">
      <dgm:prSet/>
      <dgm:spPr>
        <a:xfrm>
          <a:off x="304800" y="3137380"/>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ln>
        <a:effectLst/>
      </dgm:spPr>
      <dgm:t>
        <a:bodyPr/>
        <a:lstStyle/>
        <a:p>
          <a:pPr>
            <a:buNone/>
          </a:pPr>
          <a:r>
            <a:rPr lang="en-US" dirty="0">
              <a:solidFill>
                <a:srgbClr val="78A22F">
                  <a:hueOff val="0"/>
                  <a:satOff val="0"/>
                  <a:lumOff val="0"/>
                  <a:alphaOff val="0"/>
                </a:srgbClr>
              </a:solidFill>
              <a:latin typeface="Calibri"/>
              <a:ea typeface="+mn-ea"/>
              <a:cs typeface="+mn-cs"/>
            </a:rPr>
            <a:t>Business scale</a:t>
          </a:r>
        </a:p>
      </dgm:t>
    </dgm:pt>
    <dgm:pt modelId="{4F1A3D04-AA0F-F34F-BED0-4C6BDC72DCEC}" type="parTrans" cxnId="{D5E03F0A-F519-184A-9105-75A2A288742C}">
      <dgm:prSet/>
      <dgm:spPr/>
      <dgm:t>
        <a:bodyPr/>
        <a:lstStyle/>
        <a:p>
          <a:endParaRPr lang="en-US"/>
        </a:p>
      </dgm:t>
    </dgm:pt>
    <dgm:pt modelId="{FED7DB9E-786A-AB4C-BEF2-12B25A3949D2}" type="sibTrans" cxnId="{D5E03F0A-F519-184A-9105-75A2A288742C}">
      <dgm:prSet/>
      <dgm:spPr/>
      <dgm:t>
        <a:bodyPr/>
        <a:lstStyle/>
        <a:p>
          <a:endParaRPr lang="en-US"/>
        </a:p>
      </dgm:t>
    </dgm:pt>
    <dgm:pt modelId="{377F31D2-C622-004B-B78C-51AE202A7372}" type="pres">
      <dgm:prSet presAssocID="{DE87177E-1BA4-1141-A467-39763AB566EE}" presName="linear" presStyleCnt="0">
        <dgm:presLayoutVars>
          <dgm:dir/>
          <dgm:animLvl val="lvl"/>
          <dgm:resizeHandles val="exact"/>
        </dgm:presLayoutVars>
      </dgm:prSet>
      <dgm:spPr/>
    </dgm:pt>
    <dgm:pt modelId="{1B64E8D1-9CFD-C849-B09C-B083EFB1E58D}" type="pres">
      <dgm:prSet presAssocID="{38014D42-426F-C848-9EF5-C6EE8093A82A}" presName="parentLin" presStyleCnt="0"/>
      <dgm:spPr/>
    </dgm:pt>
    <dgm:pt modelId="{08F016B7-CD62-3A42-BC52-9B085465F809}" type="pres">
      <dgm:prSet presAssocID="{38014D42-426F-C848-9EF5-C6EE8093A82A}" presName="parentLeftMargin" presStyleLbl="node1" presStyleIdx="0" presStyleCnt="4"/>
      <dgm:spPr/>
    </dgm:pt>
    <dgm:pt modelId="{57F66A22-CB39-9C40-930F-3DAA9A51E396}" type="pres">
      <dgm:prSet presAssocID="{38014D42-426F-C848-9EF5-C6EE8093A82A}" presName="parentText" presStyleLbl="node1" presStyleIdx="0" presStyleCnt="4">
        <dgm:presLayoutVars>
          <dgm:chMax val="0"/>
          <dgm:bulletEnabled val="1"/>
        </dgm:presLayoutVars>
      </dgm:prSet>
      <dgm:spPr/>
    </dgm:pt>
    <dgm:pt modelId="{DBE5EA22-79DD-AD4E-B182-DAE7C05EBC5C}" type="pres">
      <dgm:prSet presAssocID="{38014D42-426F-C848-9EF5-C6EE8093A82A}" presName="negativeSpace" presStyleCnt="0"/>
      <dgm:spPr/>
    </dgm:pt>
    <dgm:pt modelId="{B6B5C53A-5163-D644-9C68-E373E29F498D}" type="pres">
      <dgm:prSet presAssocID="{38014D42-426F-C848-9EF5-C6EE8093A82A}" presName="childText" presStyleLbl="conFgAcc1" presStyleIdx="0" presStyleCnt="4">
        <dgm:presLayoutVars>
          <dgm:bulletEnabled val="1"/>
        </dgm:presLayoutVars>
      </dgm:prSet>
      <dgm:spPr>
        <a:xfrm>
          <a:off x="0" y="34702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pt>
    <dgm:pt modelId="{74E53770-18AC-4249-BEB5-DB1F917835EE}" type="pres">
      <dgm:prSet presAssocID="{53E4322E-0BE9-AB4A-BDBB-9C77F0AAB491}" presName="spaceBetweenRectangles" presStyleCnt="0"/>
      <dgm:spPr/>
    </dgm:pt>
    <dgm:pt modelId="{549B28AA-C040-0649-B4E2-33B66FBD40CA}" type="pres">
      <dgm:prSet presAssocID="{7F570ABA-31BE-7C41-BBCC-238E0D4E21D0}" presName="parentLin" presStyleCnt="0"/>
      <dgm:spPr/>
    </dgm:pt>
    <dgm:pt modelId="{01425A01-1910-9944-B83B-968E93E3B3AD}" type="pres">
      <dgm:prSet presAssocID="{7F570ABA-31BE-7C41-BBCC-238E0D4E21D0}" presName="parentLeftMargin" presStyleLbl="node1" presStyleIdx="0" presStyleCnt="4"/>
      <dgm:spPr/>
    </dgm:pt>
    <dgm:pt modelId="{F39273ED-5B81-0541-9D03-A64EAF9FFE8A}" type="pres">
      <dgm:prSet presAssocID="{7F570ABA-31BE-7C41-BBCC-238E0D4E21D0}" presName="parentText" presStyleLbl="node1" presStyleIdx="1" presStyleCnt="4">
        <dgm:presLayoutVars>
          <dgm:chMax val="0"/>
          <dgm:bulletEnabled val="1"/>
        </dgm:presLayoutVars>
      </dgm:prSet>
      <dgm:spPr/>
    </dgm:pt>
    <dgm:pt modelId="{30233579-3D85-7B45-8E3A-69AB1B4DBD83}" type="pres">
      <dgm:prSet presAssocID="{7F570ABA-31BE-7C41-BBCC-238E0D4E21D0}" presName="negativeSpace" presStyleCnt="0"/>
      <dgm:spPr/>
    </dgm:pt>
    <dgm:pt modelId="{EEECBAE5-2FC9-3241-8587-B172688079CB}" type="pres">
      <dgm:prSet presAssocID="{7F570ABA-31BE-7C41-BBCC-238E0D4E21D0}" presName="childText" presStyleLbl="conFgAcc1" presStyleIdx="1" presStyleCnt="4">
        <dgm:presLayoutVars>
          <dgm:bulletEnabled val="1"/>
        </dgm:presLayoutVars>
      </dgm:prSet>
      <dgm:spPr>
        <a:xfrm>
          <a:off x="0" y="139030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pt>
    <dgm:pt modelId="{27D68A8F-CC02-6A45-A16F-0C5834F45F46}" type="pres">
      <dgm:prSet presAssocID="{A353F7AB-68C3-3A48-A4CF-3C49A9A1A20F}" presName="spaceBetweenRectangles" presStyleCnt="0"/>
      <dgm:spPr/>
    </dgm:pt>
    <dgm:pt modelId="{EBEF0A7E-A1C5-C54D-9AE9-0C083960521A}" type="pres">
      <dgm:prSet presAssocID="{2A768B4E-06FC-9F47-A359-3CC88E8A2693}" presName="parentLin" presStyleCnt="0"/>
      <dgm:spPr/>
    </dgm:pt>
    <dgm:pt modelId="{6C8F0D1B-98E6-6E4B-A907-FB061E6E29A1}" type="pres">
      <dgm:prSet presAssocID="{2A768B4E-06FC-9F47-A359-3CC88E8A2693}" presName="parentLeftMargin" presStyleLbl="node1" presStyleIdx="1" presStyleCnt="4"/>
      <dgm:spPr/>
    </dgm:pt>
    <dgm:pt modelId="{C73FED49-41AF-F944-AF0E-CB99F44F0948}" type="pres">
      <dgm:prSet presAssocID="{2A768B4E-06FC-9F47-A359-3CC88E8A2693}" presName="parentText" presStyleLbl="node1" presStyleIdx="2" presStyleCnt="4">
        <dgm:presLayoutVars>
          <dgm:chMax val="0"/>
          <dgm:bulletEnabled val="1"/>
        </dgm:presLayoutVars>
      </dgm:prSet>
      <dgm:spPr/>
    </dgm:pt>
    <dgm:pt modelId="{F9F4FF65-C7BE-8B4D-A9F5-47DB500C5AD0}" type="pres">
      <dgm:prSet presAssocID="{2A768B4E-06FC-9F47-A359-3CC88E8A2693}" presName="negativeSpace" presStyleCnt="0"/>
      <dgm:spPr/>
    </dgm:pt>
    <dgm:pt modelId="{6C2B8D09-FB17-4C45-8BDA-EACED8D67440}" type="pres">
      <dgm:prSet presAssocID="{2A768B4E-06FC-9F47-A359-3CC88E8A2693}" presName="childText" presStyleLbl="conFgAcc1" presStyleIdx="2" presStyleCnt="4">
        <dgm:presLayoutVars>
          <dgm:bulletEnabled val="1"/>
        </dgm:presLayoutVars>
      </dgm:prSet>
      <dgm:spPr>
        <a:xfrm>
          <a:off x="0" y="243358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pt>
    <dgm:pt modelId="{6D27399F-6539-7E4D-AB4C-D7D28E7B9114}" type="pres">
      <dgm:prSet presAssocID="{8AD10C7B-3DC0-DD4F-8070-BFFBB9D5C878}" presName="spaceBetweenRectangles" presStyleCnt="0"/>
      <dgm:spPr/>
    </dgm:pt>
    <dgm:pt modelId="{A65EA4CF-B07D-5B48-8FF3-DA24B1428425}" type="pres">
      <dgm:prSet presAssocID="{EF527310-7846-2740-953C-791EB87B52BC}" presName="parentLin" presStyleCnt="0"/>
      <dgm:spPr/>
    </dgm:pt>
    <dgm:pt modelId="{7CBDD757-863D-4242-87A9-056EA5730F3A}" type="pres">
      <dgm:prSet presAssocID="{EF527310-7846-2740-953C-791EB87B52BC}" presName="parentLeftMargin" presStyleLbl="node1" presStyleIdx="2" presStyleCnt="4"/>
      <dgm:spPr/>
    </dgm:pt>
    <dgm:pt modelId="{CFF92953-1A85-AC41-BBD7-97DB6FC2EC75}" type="pres">
      <dgm:prSet presAssocID="{EF527310-7846-2740-953C-791EB87B52BC}" presName="parentText" presStyleLbl="node1" presStyleIdx="3" presStyleCnt="4">
        <dgm:presLayoutVars>
          <dgm:chMax val="0"/>
          <dgm:bulletEnabled val="1"/>
        </dgm:presLayoutVars>
      </dgm:prSet>
      <dgm:spPr/>
    </dgm:pt>
    <dgm:pt modelId="{EDCF2221-8BC9-BE41-A83F-B3B90E07F314}" type="pres">
      <dgm:prSet presAssocID="{EF527310-7846-2740-953C-791EB87B52BC}" presName="negativeSpace" presStyleCnt="0"/>
      <dgm:spPr/>
    </dgm:pt>
    <dgm:pt modelId="{DC06CE2A-AEF2-CA41-A0D4-06F70DF8EBFB}" type="pres">
      <dgm:prSet presAssocID="{EF527310-7846-2740-953C-791EB87B52BC}" presName="childText" presStyleLbl="conFgAcc1" presStyleIdx="3" presStyleCnt="4">
        <dgm:presLayoutVars>
          <dgm:bulletEnabled val="1"/>
        </dgm:presLayoutVars>
      </dgm:prSet>
      <dgm:spPr>
        <a:xfrm>
          <a:off x="0" y="347686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ln>
        <a:effectLst/>
      </dgm:spPr>
    </dgm:pt>
  </dgm:ptLst>
  <dgm:cxnLst>
    <dgm:cxn modelId="{D5E03F0A-F519-184A-9105-75A2A288742C}" srcId="{DE87177E-1BA4-1141-A467-39763AB566EE}" destId="{EF527310-7846-2740-953C-791EB87B52BC}" srcOrd="3" destOrd="0" parTransId="{4F1A3D04-AA0F-F34F-BED0-4C6BDC72DCEC}" sibTransId="{FED7DB9E-786A-AB4C-BEF2-12B25A3949D2}"/>
    <dgm:cxn modelId="{DBF7D113-ADEB-9F48-BAFB-719DF55879A9}" type="presOf" srcId="{DE87177E-1BA4-1141-A467-39763AB566EE}" destId="{377F31D2-C622-004B-B78C-51AE202A7372}" srcOrd="0" destOrd="0" presId="urn:microsoft.com/office/officeart/2005/8/layout/list1"/>
    <dgm:cxn modelId="{989D6F35-FFD6-124D-A39D-AC9722980B59}" type="presOf" srcId="{EF527310-7846-2740-953C-791EB87B52BC}" destId="{7CBDD757-863D-4242-87A9-056EA5730F3A}" srcOrd="0" destOrd="0" presId="urn:microsoft.com/office/officeart/2005/8/layout/list1"/>
    <dgm:cxn modelId="{E95B8337-8CFA-2645-85D0-56ECE55B0E91}" srcId="{DE87177E-1BA4-1141-A467-39763AB566EE}" destId="{38014D42-426F-C848-9EF5-C6EE8093A82A}" srcOrd="0" destOrd="0" parTransId="{8940C49D-0DB1-ED4C-93EF-3B57B977CF49}" sibTransId="{53E4322E-0BE9-AB4A-BDBB-9C77F0AAB491}"/>
    <dgm:cxn modelId="{841C5943-FCD0-E040-9420-A0167FF099AC}" srcId="{DE87177E-1BA4-1141-A467-39763AB566EE}" destId="{2A768B4E-06FC-9F47-A359-3CC88E8A2693}" srcOrd="2" destOrd="0" parTransId="{CD65C270-DA30-F448-8675-41B6E13F78C7}" sibTransId="{8AD10C7B-3DC0-DD4F-8070-BFFBB9D5C878}"/>
    <dgm:cxn modelId="{F6F8F952-9EB8-5340-8E28-F0D98CDC092F}" type="presOf" srcId="{7F570ABA-31BE-7C41-BBCC-238E0D4E21D0}" destId="{01425A01-1910-9944-B83B-968E93E3B3AD}" srcOrd="0" destOrd="0" presId="urn:microsoft.com/office/officeart/2005/8/layout/list1"/>
    <dgm:cxn modelId="{841EF271-9F2A-4445-9B4A-4EEA1F15F7E0}" type="presOf" srcId="{38014D42-426F-C848-9EF5-C6EE8093A82A}" destId="{57F66A22-CB39-9C40-930F-3DAA9A51E396}" srcOrd="1" destOrd="0" presId="urn:microsoft.com/office/officeart/2005/8/layout/list1"/>
    <dgm:cxn modelId="{C9209D73-AB41-2748-A201-62808D90ECA2}" srcId="{DE87177E-1BA4-1141-A467-39763AB566EE}" destId="{7F570ABA-31BE-7C41-BBCC-238E0D4E21D0}" srcOrd="1" destOrd="0" parTransId="{EBAED27B-857D-D542-AD56-420ADE05744A}" sibTransId="{A353F7AB-68C3-3A48-A4CF-3C49A9A1A20F}"/>
    <dgm:cxn modelId="{F05FC076-9098-924A-BF72-537E578448C7}" type="presOf" srcId="{38014D42-426F-C848-9EF5-C6EE8093A82A}" destId="{08F016B7-CD62-3A42-BC52-9B085465F809}" srcOrd="0" destOrd="0" presId="urn:microsoft.com/office/officeart/2005/8/layout/list1"/>
    <dgm:cxn modelId="{50EF06CB-6CF3-A044-9239-E242DD36D8F8}" type="presOf" srcId="{2A768B4E-06FC-9F47-A359-3CC88E8A2693}" destId="{6C8F0D1B-98E6-6E4B-A907-FB061E6E29A1}" srcOrd="0" destOrd="0" presId="urn:microsoft.com/office/officeart/2005/8/layout/list1"/>
    <dgm:cxn modelId="{C95B2DD6-2CA4-EC43-8C56-B46F21083CAB}" type="presOf" srcId="{EF527310-7846-2740-953C-791EB87B52BC}" destId="{CFF92953-1A85-AC41-BBD7-97DB6FC2EC75}" srcOrd="1" destOrd="0" presId="urn:microsoft.com/office/officeart/2005/8/layout/list1"/>
    <dgm:cxn modelId="{F1EFD3DE-B5E4-7D47-91D2-7D91226D716C}" type="presOf" srcId="{2A768B4E-06FC-9F47-A359-3CC88E8A2693}" destId="{C73FED49-41AF-F944-AF0E-CB99F44F0948}" srcOrd="1" destOrd="0" presId="urn:microsoft.com/office/officeart/2005/8/layout/list1"/>
    <dgm:cxn modelId="{61E0BFE5-DAF2-BD4C-B3AB-A091BE1D7950}" type="presOf" srcId="{7F570ABA-31BE-7C41-BBCC-238E0D4E21D0}" destId="{F39273ED-5B81-0541-9D03-A64EAF9FFE8A}" srcOrd="1" destOrd="0" presId="urn:microsoft.com/office/officeart/2005/8/layout/list1"/>
    <dgm:cxn modelId="{723304BF-633D-F042-A637-876BA8761E1F}" type="presParOf" srcId="{377F31D2-C622-004B-B78C-51AE202A7372}" destId="{1B64E8D1-9CFD-C849-B09C-B083EFB1E58D}" srcOrd="0" destOrd="0" presId="urn:microsoft.com/office/officeart/2005/8/layout/list1"/>
    <dgm:cxn modelId="{22BBFED3-E7D5-3B45-A06A-A1A6E8D64233}" type="presParOf" srcId="{1B64E8D1-9CFD-C849-B09C-B083EFB1E58D}" destId="{08F016B7-CD62-3A42-BC52-9B085465F809}" srcOrd="0" destOrd="0" presId="urn:microsoft.com/office/officeart/2005/8/layout/list1"/>
    <dgm:cxn modelId="{E78F435F-DF16-984C-9343-160036E5E3D6}" type="presParOf" srcId="{1B64E8D1-9CFD-C849-B09C-B083EFB1E58D}" destId="{57F66A22-CB39-9C40-930F-3DAA9A51E396}" srcOrd="1" destOrd="0" presId="urn:microsoft.com/office/officeart/2005/8/layout/list1"/>
    <dgm:cxn modelId="{2A397487-5693-C84C-BC33-322A6C96B944}" type="presParOf" srcId="{377F31D2-C622-004B-B78C-51AE202A7372}" destId="{DBE5EA22-79DD-AD4E-B182-DAE7C05EBC5C}" srcOrd="1" destOrd="0" presId="urn:microsoft.com/office/officeart/2005/8/layout/list1"/>
    <dgm:cxn modelId="{983D40C1-3C6E-A345-B629-EE27F09B1BB0}" type="presParOf" srcId="{377F31D2-C622-004B-B78C-51AE202A7372}" destId="{B6B5C53A-5163-D644-9C68-E373E29F498D}" srcOrd="2" destOrd="0" presId="urn:microsoft.com/office/officeart/2005/8/layout/list1"/>
    <dgm:cxn modelId="{72C8EF00-DE7D-1C47-A268-92E282C3C898}" type="presParOf" srcId="{377F31D2-C622-004B-B78C-51AE202A7372}" destId="{74E53770-18AC-4249-BEB5-DB1F917835EE}" srcOrd="3" destOrd="0" presId="urn:microsoft.com/office/officeart/2005/8/layout/list1"/>
    <dgm:cxn modelId="{6123CC06-165E-8940-80FD-886B9EE50B41}" type="presParOf" srcId="{377F31D2-C622-004B-B78C-51AE202A7372}" destId="{549B28AA-C040-0649-B4E2-33B66FBD40CA}" srcOrd="4" destOrd="0" presId="urn:microsoft.com/office/officeart/2005/8/layout/list1"/>
    <dgm:cxn modelId="{AB3C1297-37D9-354E-A79F-8CDB2167070C}" type="presParOf" srcId="{549B28AA-C040-0649-B4E2-33B66FBD40CA}" destId="{01425A01-1910-9944-B83B-968E93E3B3AD}" srcOrd="0" destOrd="0" presId="urn:microsoft.com/office/officeart/2005/8/layout/list1"/>
    <dgm:cxn modelId="{EC20FF01-6650-0744-B842-B1142AF72293}" type="presParOf" srcId="{549B28AA-C040-0649-B4E2-33B66FBD40CA}" destId="{F39273ED-5B81-0541-9D03-A64EAF9FFE8A}" srcOrd="1" destOrd="0" presId="urn:microsoft.com/office/officeart/2005/8/layout/list1"/>
    <dgm:cxn modelId="{F1CADD53-E205-4D4F-AE73-1F8672F3362C}" type="presParOf" srcId="{377F31D2-C622-004B-B78C-51AE202A7372}" destId="{30233579-3D85-7B45-8E3A-69AB1B4DBD83}" srcOrd="5" destOrd="0" presId="urn:microsoft.com/office/officeart/2005/8/layout/list1"/>
    <dgm:cxn modelId="{7470847A-93DA-D744-BB50-9454F326BE8B}" type="presParOf" srcId="{377F31D2-C622-004B-B78C-51AE202A7372}" destId="{EEECBAE5-2FC9-3241-8587-B172688079CB}" srcOrd="6" destOrd="0" presId="urn:microsoft.com/office/officeart/2005/8/layout/list1"/>
    <dgm:cxn modelId="{0747831B-FAEA-624C-93E0-63715DDF32B6}" type="presParOf" srcId="{377F31D2-C622-004B-B78C-51AE202A7372}" destId="{27D68A8F-CC02-6A45-A16F-0C5834F45F46}" srcOrd="7" destOrd="0" presId="urn:microsoft.com/office/officeart/2005/8/layout/list1"/>
    <dgm:cxn modelId="{F19B5B03-FAEE-C341-AFD4-55D02E7D31EE}" type="presParOf" srcId="{377F31D2-C622-004B-B78C-51AE202A7372}" destId="{EBEF0A7E-A1C5-C54D-9AE9-0C083960521A}" srcOrd="8" destOrd="0" presId="urn:microsoft.com/office/officeart/2005/8/layout/list1"/>
    <dgm:cxn modelId="{22779E03-B1EC-E247-8A17-E9A8DD913FD8}" type="presParOf" srcId="{EBEF0A7E-A1C5-C54D-9AE9-0C083960521A}" destId="{6C8F0D1B-98E6-6E4B-A907-FB061E6E29A1}" srcOrd="0" destOrd="0" presId="urn:microsoft.com/office/officeart/2005/8/layout/list1"/>
    <dgm:cxn modelId="{F37DC9F0-8D21-E44F-8C50-41A91E5F5EBA}" type="presParOf" srcId="{EBEF0A7E-A1C5-C54D-9AE9-0C083960521A}" destId="{C73FED49-41AF-F944-AF0E-CB99F44F0948}" srcOrd="1" destOrd="0" presId="urn:microsoft.com/office/officeart/2005/8/layout/list1"/>
    <dgm:cxn modelId="{0AD06FC8-D9CC-E54D-88B2-B8B06FE7D1C9}" type="presParOf" srcId="{377F31D2-C622-004B-B78C-51AE202A7372}" destId="{F9F4FF65-C7BE-8B4D-A9F5-47DB500C5AD0}" srcOrd="9" destOrd="0" presId="urn:microsoft.com/office/officeart/2005/8/layout/list1"/>
    <dgm:cxn modelId="{C84ADD44-7970-104C-8741-C8D827405FD5}" type="presParOf" srcId="{377F31D2-C622-004B-B78C-51AE202A7372}" destId="{6C2B8D09-FB17-4C45-8BDA-EACED8D67440}" srcOrd="10" destOrd="0" presId="urn:microsoft.com/office/officeart/2005/8/layout/list1"/>
    <dgm:cxn modelId="{29346F54-3C92-A148-AEF1-E9C005DC2100}" type="presParOf" srcId="{377F31D2-C622-004B-B78C-51AE202A7372}" destId="{6D27399F-6539-7E4D-AB4C-D7D28E7B9114}" srcOrd="11" destOrd="0" presId="urn:microsoft.com/office/officeart/2005/8/layout/list1"/>
    <dgm:cxn modelId="{67ADE3C6-B1C6-474A-B8B4-02A5BF54AB56}" type="presParOf" srcId="{377F31D2-C622-004B-B78C-51AE202A7372}" destId="{A65EA4CF-B07D-5B48-8FF3-DA24B1428425}" srcOrd="12" destOrd="0" presId="urn:microsoft.com/office/officeart/2005/8/layout/list1"/>
    <dgm:cxn modelId="{422CD5A8-BC7A-0341-84E3-31EBF6891661}" type="presParOf" srcId="{A65EA4CF-B07D-5B48-8FF3-DA24B1428425}" destId="{7CBDD757-863D-4242-87A9-056EA5730F3A}" srcOrd="0" destOrd="0" presId="urn:microsoft.com/office/officeart/2005/8/layout/list1"/>
    <dgm:cxn modelId="{3CD9E71B-12FE-5C48-9C9E-1E1C150AEA3F}" type="presParOf" srcId="{A65EA4CF-B07D-5B48-8FF3-DA24B1428425}" destId="{CFF92953-1A85-AC41-BBD7-97DB6FC2EC75}" srcOrd="1" destOrd="0" presId="urn:microsoft.com/office/officeart/2005/8/layout/list1"/>
    <dgm:cxn modelId="{BB7FDF5D-5732-CE42-AE11-C0090F6F6D17}" type="presParOf" srcId="{377F31D2-C622-004B-B78C-51AE202A7372}" destId="{EDCF2221-8BC9-BE41-A83F-B3B90E07F314}" srcOrd="13" destOrd="0" presId="urn:microsoft.com/office/officeart/2005/8/layout/list1"/>
    <dgm:cxn modelId="{5F99411B-6FBC-DE49-8169-09F836EFD869}" type="presParOf" srcId="{377F31D2-C622-004B-B78C-51AE202A7372}" destId="{DC06CE2A-AEF2-CA41-A0D4-06F70DF8EBF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5347-6BC5-F449-80B0-5B093157FBB5}">
      <dsp:nvSpPr>
        <dsp:cNvPr id="0" name=""/>
        <dsp:cNvSpPr/>
      </dsp:nvSpPr>
      <dsp:spPr>
        <a:xfrm rot="10800000">
          <a:off x="1541315" y="3874"/>
          <a:ext cx="4739874" cy="1389748"/>
        </a:xfrm>
        <a:prstGeom prst="homePlate">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41"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78A22F">
                  <a:hueOff val="0"/>
                  <a:satOff val="0"/>
                  <a:lumOff val="0"/>
                  <a:alphaOff val="0"/>
                </a:srgbClr>
              </a:solidFill>
              <a:latin typeface="Calibri"/>
              <a:ea typeface="+mn-ea"/>
              <a:cs typeface="+mn-cs"/>
            </a:rPr>
            <a:t>Clean energy</a:t>
          </a:r>
        </a:p>
      </dsp:txBody>
      <dsp:txXfrm rot="10800000">
        <a:off x="1888752" y="3874"/>
        <a:ext cx="4392437" cy="1389748"/>
      </dsp:txXfrm>
    </dsp:sp>
    <dsp:sp modelId="{543D3DAB-B209-0F44-9243-5C6EF010CBAD}">
      <dsp:nvSpPr>
        <dsp:cNvPr id="0" name=""/>
        <dsp:cNvSpPr/>
      </dsp:nvSpPr>
      <dsp:spPr>
        <a:xfrm>
          <a:off x="846440" y="3874"/>
          <a:ext cx="1389748" cy="138974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672B310-B3E6-8C45-83A2-425B72A2825C}">
      <dsp:nvSpPr>
        <dsp:cNvPr id="0" name=""/>
        <dsp:cNvSpPr/>
      </dsp:nvSpPr>
      <dsp:spPr>
        <a:xfrm rot="10800000">
          <a:off x="1541315" y="1808474"/>
          <a:ext cx="4739874" cy="1389748"/>
        </a:xfrm>
        <a:prstGeom prst="homePlate">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41"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78A22F">
                  <a:hueOff val="0"/>
                  <a:satOff val="0"/>
                  <a:lumOff val="0"/>
                  <a:alphaOff val="0"/>
                </a:srgbClr>
              </a:solidFill>
              <a:latin typeface="Calibri"/>
              <a:ea typeface="+mn-ea"/>
              <a:cs typeface="+mn-cs"/>
            </a:rPr>
            <a:t>Biomass</a:t>
          </a:r>
        </a:p>
      </dsp:txBody>
      <dsp:txXfrm rot="10800000">
        <a:off x="1888752" y="1808474"/>
        <a:ext cx="4392437" cy="1389748"/>
      </dsp:txXfrm>
    </dsp:sp>
    <dsp:sp modelId="{BD5AA4CB-9A77-054E-8450-8E32ACC29E74}">
      <dsp:nvSpPr>
        <dsp:cNvPr id="0" name=""/>
        <dsp:cNvSpPr/>
      </dsp:nvSpPr>
      <dsp:spPr>
        <a:xfrm>
          <a:off x="846440" y="1808474"/>
          <a:ext cx="1389748" cy="138974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51734F8-D1C0-9E49-9D46-8FB29AB4D45F}">
      <dsp:nvSpPr>
        <dsp:cNvPr id="0" name=""/>
        <dsp:cNvSpPr/>
      </dsp:nvSpPr>
      <dsp:spPr>
        <a:xfrm rot="10800000">
          <a:off x="1541315" y="3613073"/>
          <a:ext cx="4739874" cy="1389748"/>
        </a:xfrm>
        <a:prstGeom prst="homePlate">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41"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78A22F">
                  <a:hueOff val="0"/>
                  <a:satOff val="0"/>
                  <a:lumOff val="0"/>
                  <a:alphaOff val="0"/>
                </a:srgbClr>
              </a:solidFill>
              <a:latin typeface="Calibri"/>
              <a:ea typeface="+mn-ea"/>
              <a:cs typeface="+mn-cs"/>
            </a:rPr>
            <a:t>Fashion</a:t>
          </a:r>
        </a:p>
      </dsp:txBody>
      <dsp:txXfrm rot="10800000">
        <a:off x="1888752" y="3613073"/>
        <a:ext cx="4392437" cy="1389748"/>
      </dsp:txXfrm>
    </dsp:sp>
    <dsp:sp modelId="{C00D9114-CCF8-134D-91AE-BCA0FA872322}">
      <dsp:nvSpPr>
        <dsp:cNvPr id="0" name=""/>
        <dsp:cNvSpPr/>
      </dsp:nvSpPr>
      <dsp:spPr>
        <a:xfrm>
          <a:off x="846440" y="3613073"/>
          <a:ext cx="1389748" cy="138974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C2FCE-9655-B046-950D-A5ED0A2DB435}">
      <dsp:nvSpPr>
        <dsp:cNvPr id="0" name=""/>
        <dsp:cNvSpPr/>
      </dsp:nvSpPr>
      <dsp:spPr>
        <a:xfrm>
          <a:off x="1877958" y="0"/>
          <a:ext cx="1590352" cy="883529"/>
        </a:xfrm>
        <a:prstGeom prst="roundRect">
          <a:avLst>
            <a:gd name="adj" fmla="val 10000"/>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78A22F">
                  <a:hueOff val="0"/>
                  <a:satOff val="0"/>
                  <a:lumOff val="0"/>
                  <a:alphaOff val="0"/>
                </a:srgbClr>
              </a:solidFill>
              <a:latin typeface="Calibri"/>
              <a:ea typeface="+mn-ea"/>
              <a:cs typeface="+mn-cs"/>
            </a:rPr>
            <a:t>Consumer</a:t>
          </a:r>
        </a:p>
      </dsp:txBody>
      <dsp:txXfrm>
        <a:off x="1903836" y="25878"/>
        <a:ext cx="1538596" cy="831773"/>
      </dsp:txXfrm>
    </dsp:sp>
    <dsp:sp modelId="{42EB6D1C-BD1D-EB4A-8F63-A42D524A5CDC}">
      <dsp:nvSpPr>
        <dsp:cNvPr id="0" name=""/>
        <dsp:cNvSpPr/>
      </dsp:nvSpPr>
      <dsp:spPr>
        <a:xfrm>
          <a:off x="4175134" y="0"/>
          <a:ext cx="1590352" cy="883529"/>
        </a:xfrm>
        <a:prstGeom prst="roundRect">
          <a:avLst>
            <a:gd name="adj" fmla="val 10000"/>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78A22F">
                  <a:hueOff val="0"/>
                  <a:satOff val="0"/>
                  <a:lumOff val="0"/>
                  <a:alphaOff val="0"/>
                </a:srgbClr>
              </a:solidFill>
              <a:latin typeface="Calibri"/>
              <a:ea typeface="+mn-ea"/>
              <a:cs typeface="+mn-cs"/>
            </a:rPr>
            <a:t>Producer</a:t>
          </a:r>
        </a:p>
      </dsp:txBody>
      <dsp:txXfrm>
        <a:off x="4201012" y="25878"/>
        <a:ext cx="1538596" cy="831773"/>
      </dsp:txXfrm>
    </dsp:sp>
    <dsp:sp modelId="{33B18161-F680-8840-8BE8-BF666280F041}">
      <dsp:nvSpPr>
        <dsp:cNvPr id="0" name=""/>
        <dsp:cNvSpPr/>
      </dsp:nvSpPr>
      <dsp:spPr>
        <a:xfrm>
          <a:off x="3490399" y="3754999"/>
          <a:ext cx="662646" cy="662646"/>
        </a:xfrm>
        <a:prstGeom prst="triangle">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156314B-1A58-884C-9CEC-F5828CD6668B}">
      <dsp:nvSpPr>
        <dsp:cNvPr id="0" name=""/>
        <dsp:cNvSpPr/>
      </dsp:nvSpPr>
      <dsp:spPr>
        <a:xfrm rot="240000">
          <a:off x="1833175" y="3471047"/>
          <a:ext cx="3977095" cy="278105"/>
        </a:xfrm>
        <a:prstGeom prst="rect">
          <a:avLst/>
        </a:prstGeom>
        <a:solidFill>
          <a:sysClr val="window" lastClr="FFFFFF">
            <a:alpha val="90000"/>
            <a:tint val="40000"/>
            <a:hueOff val="0"/>
            <a:satOff val="0"/>
            <a:lumOff val="0"/>
            <a:alphaOff val="0"/>
          </a:sysClr>
        </a:solidFill>
        <a:ln w="25400" cap="flat" cmpd="sng" algn="ctr">
          <a:solidFill>
            <a:srgbClr val="78A2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DCAD10-CAB9-B748-A14A-1984E8A79963}">
      <dsp:nvSpPr>
        <dsp:cNvPr id="0" name=""/>
        <dsp:cNvSpPr/>
      </dsp:nvSpPr>
      <dsp:spPr>
        <a:xfrm rot="240000">
          <a:off x="4225354" y="2970029"/>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Indonesia</a:t>
          </a:r>
        </a:p>
      </dsp:txBody>
      <dsp:txXfrm>
        <a:off x="4251961" y="2996636"/>
        <a:ext cx="1525050" cy="491831"/>
      </dsp:txXfrm>
    </dsp:sp>
    <dsp:sp modelId="{790BD5AE-F600-4E42-B5D3-99324535F072}">
      <dsp:nvSpPr>
        <dsp:cNvPr id="0" name=""/>
        <dsp:cNvSpPr/>
      </dsp:nvSpPr>
      <dsp:spPr>
        <a:xfrm rot="240000">
          <a:off x="4269531" y="2386900"/>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Malaysia</a:t>
          </a:r>
        </a:p>
      </dsp:txBody>
      <dsp:txXfrm>
        <a:off x="4296138" y="2413507"/>
        <a:ext cx="1525050" cy="491831"/>
      </dsp:txXfrm>
    </dsp:sp>
    <dsp:sp modelId="{7E842733-EC34-DF48-B1B4-7756C6F7275E}">
      <dsp:nvSpPr>
        <dsp:cNvPr id="0" name=""/>
        <dsp:cNvSpPr/>
      </dsp:nvSpPr>
      <dsp:spPr>
        <a:xfrm rot="240000">
          <a:off x="4313707" y="1803771"/>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Vietnam</a:t>
          </a:r>
        </a:p>
      </dsp:txBody>
      <dsp:txXfrm>
        <a:off x="4340314" y="1830378"/>
        <a:ext cx="1525050" cy="491831"/>
      </dsp:txXfrm>
    </dsp:sp>
    <dsp:sp modelId="{D9FC4A65-E444-2041-991B-58EBFBD2E9DF}">
      <dsp:nvSpPr>
        <dsp:cNvPr id="0" name=""/>
        <dsp:cNvSpPr/>
      </dsp:nvSpPr>
      <dsp:spPr>
        <a:xfrm rot="240000">
          <a:off x="4357884" y="1220641"/>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Thailand</a:t>
          </a:r>
        </a:p>
      </dsp:txBody>
      <dsp:txXfrm>
        <a:off x="4384491" y="1247248"/>
        <a:ext cx="1525050" cy="491831"/>
      </dsp:txXfrm>
    </dsp:sp>
    <dsp:sp modelId="{7587E41B-1EF6-2742-9DBA-019A29C42A37}">
      <dsp:nvSpPr>
        <dsp:cNvPr id="0" name=""/>
        <dsp:cNvSpPr/>
      </dsp:nvSpPr>
      <dsp:spPr>
        <a:xfrm rot="240000">
          <a:off x="1928179" y="2810994"/>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Japan</a:t>
          </a:r>
        </a:p>
      </dsp:txBody>
      <dsp:txXfrm>
        <a:off x="1954786" y="2837601"/>
        <a:ext cx="1525050" cy="491831"/>
      </dsp:txXfrm>
    </dsp:sp>
    <dsp:sp modelId="{AB5A368F-0C16-4A44-8DAB-B600BFBC9BDF}">
      <dsp:nvSpPr>
        <dsp:cNvPr id="0" name=""/>
        <dsp:cNvSpPr/>
      </dsp:nvSpPr>
      <dsp:spPr>
        <a:xfrm rot="240000">
          <a:off x="1972355" y="2227865"/>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South Korea</a:t>
          </a:r>
        </a:p>
      </dsp:txBody>
      <dsp:txXfrm>
        <a:off x="1998962" y="2254472"/>
        <a:ext cx="1525050" cy="491831"/>
      </dsp:txXfrm>
    </dsp:sp>
    <dsp:sp modelId="{383C9D5D-E8FE-884E-8DA9-5C55B2169D72}">
      <dsp:nvSpPr>
        <dsp:cNvPr id="0" name=""/>
        <dsp:cNvSpPr/>
      </dsp:nvSpPr>
      <dsp:spPr>
        <a:xfrm rot="240000">
          <a:off x="2016531" y="1644735"/>
          <a:ext cx="1578264" cy="545045"/>
        </a:xfrm>
        <a:prstGeom prst="roundRect">
          <a:avLst/>
        </a:prstGeom>
        <a:solidFill>
          <a:sysClr val="window" lastClr="FFFFFF">
            <a:hueOff val="0"/>
            <a:satOff val="0"/>
            <a:lumOff val="0"/>
            <a:alphaOff val="0"/>
          </a:sysClr>
        </a:solidFill>
        <a:ln w="38100" cap="flat" cmpd="sng" algn="ctr">
          <a:solidFill>
            <a:srgbClr val="78A22F">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A22F">
                  <a:hueOff val="0"/>
                  <a:satOff val="0"/>
                  <a:lumOff val="0"/>
                  <a:alphaOff val="0"/>
                </a:srgbClr>
              </a:solidFill>
              <a:latin typeface="Calibri"/>
              <a:ea typeface="+mn-ea"/>
              <a:cs typeface="+mn-cs"/>
            </a:rPr>
            <a:t>China</a:t>
          </a:r>
        </a:p>
      </dsp:txBody>
      <dsp:txXfrm>
        <a:off x="2043138" y="1671342"/>
        <a:ext cx="1525050" cy="491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98542-0CE5-094D-B08B-EBAB4AAFA26C}">
      <dsp:nvSpPr>
        <dsp:cNvPr id="0" name=""/>
        <dsp:cNvSpPr/>
      </dsp:nvSpPr>
      <dsp:spPr>
        <a:xfrm rot="5400000">
          <a:off x="-250530" y="252848"/>
          <a:ext cx="1670205" cy="1169143"/>
        </a:xfrm>
        <a:prstGeom prst="chevron">
          <a:avLst/>
        </a:prstGeom>
        <a:solidFill>
          <a:srgbClr val="86AE59"/>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China</a:t>
          </a:r>
        </a:p>
      </dsp:txBody>
      <dsp:txXfrm rot="-5400000">
        <a:off x="2" y="586889"/>
        <a:ext cx="1169143" cy="501062"/>
      </dsp:txXfrm>
    </dsp:sp>
    <dsp:sp modelId="{25749B8F-0319-0540-A513-40A90AD0010C}">
      <dsp:nvSpPr>
        <dsp:cNvPr id="0" name=""/>
        <dsp:cNvSpPr/>
      </dsp:nvSpPr>
      <dsp:spPr>
        <a:xfrm rot="5400000">
          <a:off x="3675908" y="-2504447"/>
          <a:ext cx="1085633" cy="6099163"/>
        </a:xfrm>
        <a:prstGeom prst="round2Same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78A22F">
                  <a:hueOff val="0"/>
                  <a:satOff val="0"/>
                  <a:lumOff val="0"/>
                  <a:alphaOff val="0"/>
                </a:srgbClr>
              </a:solidFill>
              <a:latin typeface="Calibri"/>
              <a:ea typeface="+mn-ea"/>
              <a:cs typeface="+mn-cs"/>
            </a:rPr>
            <a:t>Guiding opinions on Establishing Renewable Energy Portfolio Standards in 2013</a:t>
          </a:r>
        </a:p>
      </dsp:txBody>
      <dsp:txXfrm rot="-5400000">
        <a:off x="1169143" y="55314"/>
        <a:ext cx="6046167" cy="979641"/>
      </dsp:txXfrm>
    </dsp:sp>
    <dsp:sp modelId="{C4A6D079-A4AC-F149-9AE0-9998CA4A4699}">
      <dsp:nvSpPr>
        <dsp:cNvPr id="0" name=""/>
        <dsp:cNvSpPr/>
      </dsp:nvSpPr>
      <dsp:spPr>
        <a:xfrm rot="5400000">
          <a:off x="-250530" y="1729758"/>
          <a:ext cx="1670205" cy="1169143"/>
        </a:xfrm>
        <a:prstGeom prst="chevron">
          <a:avLst/>
        </a:prstGeom>
        <a:solidFill>
          <a:srgbClr val="86AE59"/>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South Korea</a:t>
          </a:r>
        </a:p>
      </dsp:txBody>
      <dsp:txXfrm rot="-5400000">
        <a:off x="2" y="2063799"/>
        <a:ext cx="1169143" cy="501062"/>
      </dsp:txXfrm>
    </dsp:sp>
    <dsp:sp modelId="{3531F4D3-9260-284E-BDF7-23D905E9F2C7}">
      <dsp:nvSpPr>
        <dsp:cNvPr id="0" name=""/>
        <dsp:cNvSpPr/>
      </dsp:nvSpPr>
      <dsp:spPr>
        <a:xfrm rot="5400000">
          <a:off x="3675908" y="-1027537"/>
          <a:ext cx="1085633" cy="6099163"/>
        </a:xfrm>
        <a:prstGeom prst="round2Same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78A22F">
                  <a:hueOff val="0"/>
                  <a:satOff val="0"/>
                  <a:lumOff val="0"/>
                  <a:alphaOff val="0"/>
                </a:srgbClr>
              </a:solidFill>
              <a:latin typeface="Calibri"/>
              <a:ea typeface="+mn-ea"/>
              <a:cs typeface="+mn-cs"/>
            </a:rPr>
            <a:t>Renewable Portfolio Standards in 2012</a:t>
          </a:r>
        </a:p>
      </dsp:txBody>
      <dsp:txXfrm rot="-5400000">
        <a:off x="1169143" y="1532224"/>
        <a:ext cx="6046167" cy="979641"/>
      </dsp:txXfrm>
    </dsp:sp>
    <dsp:sp modelId="{F8F2D778-15EB-5546-A1CD-A3D9F3233435}">
      <dsp:nvSpPr>
        <dsp:cNvPr id="0" name=""/>
        <dsp:cNvSpPr/>
      </dsp:nvSpPr>
      <dsp:spPr>
        <a:xfrm rot="5400000">
          <a:off x="-250530" y="3206669"/>
          <a:ext cx="1670205" cy="1169143"/>
        </a:xfrm>
        <a:prstGeom prst="chevron">
          <a:avLst/>
        </a:prstGeom>
        <a:solidFill>
          <a:srgbClr val="86AE59"/>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Japan</a:t>
          </a:r>
        </a:p>
      </dsp:txBody>
      <dsp:txXfrm rot="-5400000">
        <a:off x="2" y="3540710"/>
        <a:ext cx="1169143" cy="501062"/>
      </dsp:txXfrm>
    </dsp:sp>
    <dsp:sp modelId="{83061003-2ACA-C542-9FAF-2D0776A6AEBE}">
      <dsp:nvSpPr>
        <dsp:cNvPr id="0" name=""/>
        <dsp:cNvSpPr/>
      </dsp:nvSpPr>
      <dsp:spPr>
        <a:xfrm rot="5400000">
          <a:off x="3675908" y="449373"/>
          <a:ext cx="1085633" cy="6099163"/>
        </a:xfrm>
        <a:prstGeom prst="round2Same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78A22F">
                  <a:hueOff val="0"/>
                  <a:satOff val="0"/>
                  <a:lumOff val="0"/>
                  <a:alphaOff val="0"/>
                </a:srgbClr>
              </a:solidFill>
              <a:latin typeface="Calibri"/>
              <a:ea typeface="+mn-ea"/>
              <a:cs typeface="+mn-cs"/>
            </a:rPr>
            <a:t>2009 Basic Act for The Promotion of Biomass Utilization</a:t>
          </a:r>
        </a:p>
      </dsp:txBody>
      <dsp:txXfrm rot="-5400000">
        <a:off x="1169143" y="3009134"/>
        <a:ext cx="6046167" cy="979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5C53A-5163-D644-9C68-E373E29F498D}">
      <dsp:nvSpPr>
        <dsp:cNvPr id="0" name=""/>
        <dsp:cNvSpPr/>
      </dsp:nvSpPr>
      <dsp:spPr>
        <a:xfrm>
          <a:off x="0" y="34702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7F66A22-CB39-9C40-930F-3DAA9A51E396}">
      <dsp:nvSpPr>
        <dsp:cNvPr id="0" name=""/>
        <dsp:cNvSpPr/>
      </dsp:nvSpPr>
      <dsp:spPr>
        <a:xfrm>
          <a:off x="304800" y="7539"/>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78A22F">
                  <a:hueOff val="0"/>
                  <a:satOff val="0"/>
                  <a:lumOff val="0"/>
                  <a:alphaOff val="0"/>
                </a:srgbClr>
              </a:solidFill>
              <a:latin typeface="Calibri"/>
              <a:ea typeface="+mn-ea"/>
              <a:cs typeface="+mn-cs"/>
            </a:rPr>
            <a:t>Plantation after 1994</a:t>
          </a:r>
        </a:p>
      </dsp:txBody>
      <dsp:txXfrm>
        <a:off x="337944" y="40683"/>
        <a:ext cx="4200912" cy="612672"/>
      </dsp:txXfrm>
    </dsp:sp>
    <dsp:sp modelId="{EEECBAE5-2FC9-3241-8587-B172688079CB}">
      <dsp:nvSpPr>
        <dsp:cNvPr id="0" name=""/>
        <dsp:cNvSpPr/>
      </dsp:nvSpPr>
      <dsp:spPr>
        <a:xfrm>
          <a:off x="0" y="139030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39273ED-5B81-0541-9D03-A64EAF9FFE8A}">
      <dsp:nvSpPr>
        <dsp:cNvPr id="0" name=""/>
        <dsp:cNvSpPr/>
      </dsp:nvSpPr>
      <dsp:spPr>
        <a:xfrm>
          <a:off x="304800" y="1050819"/>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78A22F">
                  <a:hueOff val="0"/>
                  <a:satOff val="0"/>
                  <a:lumOff val="0"/>
                  <a:alphaOff val="0"/>
                </a:srgbClr>
              </a:solidFill>
              <a:latin typeface="Calibri"/>
              <a:ea typeface="+mn-ea"/>
              <a:cs typeface="+mn-cs"/>
            </a:rPr>
            <a:t>Capacity building for SLIMF</a:t>
          </a:r>
        </a:p>
      </dsp:txBody>
      <dsp:txXfrm>
        <a:off x="337944" y="1083963"/>
        <a:ext cx="4200912" cy="612672"/>
      </dsp:txXfrm>
    </dsp:sp>
    <dsp:sp modelId="{6C2B8D09-FB17-4C45-8BDA-EACED8D67440}">
      <dsp:nvSpPr>
        <dsp:cNvPr id="0" name=""/>
        <dsp:cNvSpPr/>
      </dsp:nvSpPr>
      <dsp:spPr>
        <a:xfrm>
          <a:off x="0" y="243358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73FED49-41AF-F944-AF0E-CB99F44F0948}">
      <dsp:nvSpPr>
        <dsp:cNvPr id="0" name=""/>
        <dsp:cNvSpPr/>
      </dsp:nvSpPr>
      <dsp:spPr>
        <a:xfrm>
          <a:off x="304800" y="2094100"/>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78A22F">
                  <a:hueOff val="0"/>
                  <a:satOff val="0"/>
                  <a:lumOff val="0"/>
                  <a:alphaOff val="0"/>
                </a:srgbClr>
              </a:solidFill>
              <a:latin typeface="Calibri"/>
              <a:ea typeface="+mn-ea"/>
              <a:cs typeface="+mn-cs"/>
            </a:rPr>
            <a:t>Land tenure dispute</a:t>
          </a:r>
        </a:p>
      </dsp:txBody>
      <dsp:txXfrm>
        <a:off x="337944" y="2127244"/>
        <a:ext cx="4200912" cy="612672"/>
      </dsp:txXfrm>
    </dsp:sp>
    <dsp:sp modelId="{DC06CE2A-AEF2-CA41-A0D4-06F70DF8EBFB}">
      <dsp:nvSpPr>
        <dsp:cNvPr id="0" name=""/>
        <dsp:cNvSpPr/>
      </dsp:nvSpPr>
      <dsp:spPr>
        <a:xfrm>
          <a:off x="0" y="3476860"/>
          <a:ext cx="6096000" cy="579600"/>
        </a:xfrm>
        <a:prstGeom prst="rect">
          <a:avLst/>
        </a:prstGeom>
        <a:solidFill>
          <a:srgbClr val="78A22F">
            <a:alpha val="90000"/>
            <a:tint val="40000"/>
            <a:hueOff val="0"/>
            <a:satOff val="0"/>
            <a:lumOff val="0"/>
            <a:alphaOff val="0"/>
          </a:srgbClr>
        </a:solidFill>
        <a:ln w="25400" cap="flat" cmpd="sng" algn="ctr">
          <a:solidFill>
            <a:srgbClr val="78A2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FF92953-1A85-AC41-BBD7-97DB6FC2EC75}">
      <dsp:nvSpPr>
        <dsp:cNvPr id="0" name=""/>
        <dsp:cNvSpPr/>
      </dsp:nvSpPr>
      <dsp:spPr>
        <a:xfrm>
          <a:off x="304800" y="3137380"/>
          <a:ext cx="4267200" cy="678960"/>
        </a:xfrm>
        <a:prstGeom prst="roundRect">
          <a:avLst/>
        </a:prstGeom>
        <a:solidFill>
          <a:sysClr val="window" lastClr="FFFFFF">
            <a:hueOff val="0"/>
            <a:satOff val="0"/>
            <a:lumOff val="0"/>
            <a:alphaOff val="0"/>
          </a:sysClr>
        </a:solidFill>
        <a:ln w="25400" cap="flat" cmpd="sng" algn="ctr">
          <a:solidFill>
            <a:srgbClr val="78A2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78A22F">
                  <a:hueOff val="0"/>
                  <a:satOff val="0"/>
                  <a:lumOff val="0"/>
                  <a:alphaOff val="0"/>
                </a:srgbClr>
              </a:solidFill>
              <a:latin typeface="Calibri"/>
              <a:ea typeface="+mn-ea"/>
              <a:cs typeface="+mn-cs"/>
            </a:rPr>
            <a:t>Business scale</a:t>
          </a:r>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7076-8C58-5247-B1B6-DBADE037765B}" type="datetimeFigureOut">
              <a:rPr lang="en-US" smtClean="0"/>
              <a:t>10/15/19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866B6-8829-0246-A23B-9573C58CD598}" type="slidenum">
              <a:rPr lang="en-US" smtClean="0"/>
              <a:t>‹#›</a:t>
            </a:fld>
            <a:endParaRPr lang="en-US"/>
          </a:p>
        </p:txBody>
      </p:sp>
    </p:spTree>
    <p:extLst>
      <p:ext uri="{BB962C8B-B14F-4D97-AF65-F5344CB8AC3E}">
        <p14:creationId xmlns:p14="http://schemas.microsoft.com/office/powerpoint/2010/main" val="363043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1FB11D4-86C8-A24F-8A44-F3E10677F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5CE05B-BFFE-4141-B925-064B7E0862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Slide Image Placeholder 1">
            <a:extLst>
              <a:ext uri="{FF2B5EF4-FFF2-40B4-BE49-F238E27FC236}">
                <a16:creationId xmlns:a16="http://schemas.microsoft.com/office/drawing/2014/main" id="{45CACF7E-4738-0948-AF9A-DD4212907ECD}"/>
              </a:ext>
            </a:extLst>
          </p:cNvPr>
          <p:cNvSpPr>
            <a:spLocks noGrp="1" noRot="1" noChangeAspect="1" noTextEdit="1"/>
          </p:cNvSpPr>
          <p:nvPr>
            <p:ph type="sldImg"/>
          </p:nvPr>
        </p:nvSpPr>
        <p:spPr>
          <a:solidFill>
            <a:srgbClr val="FFFFFF"/>
          </a:solidFill>
          <a:ln/>
        </p:spPr>
      </p:sp>
      <p:sp>
        <p:nvSpPr>
          <p:cNvPr id="30724" name="Notes Placeholder 2">
            <a:extLst>
              <a:ext uri="{FF2B5EF4-FFF2-40B4-BE49-F238E27FC236}">
                <a16:creationId xmlns:a16="http://schemas.microsoft.com/office/drawing/2014/main" id="{7D83DCA5-F651-D84A-B9A1-609CC0D1D221}"/>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35" tIns="45718" rIns="91435" bIns="45718"/>
          <a:lstStyle/>
          <a:p>
            <a:pPr eaLnBrk="1" hangingPunct="1"/>
            <a:r>
              <a:rPr lang="en-US" altLang="en-US">
                <a:solidFill>
                  <a:srgbClr val="000000"/>
                </a:solidFill>
                <a:latin typeface="Times New Roman" panose="02020603050405020304" pitchFamily="18" charset="0"/>
                <a:cs typeface="Times New Roman" panose="02020603050405020304" pitchFamily="18" charset="0"/>
              </a:rPr>
              <a:t>The Forest Stewardship Council (FSC) FSC is an international certification and labeling system that guarantees that the forest products you purchase come from responsibly managed forests and verified recycled sources. </a:t>
            </a:r>
          </a:p>
          <a:p>
            <a:pPr eaLnBrk="1" hangingPunct="1"/>
            <a:endParaRPr lang="en-CA" altLang="en-US">
              <a:latin typeface="Times New Roman" panose="02020603050405020304" pitchFamily="18" charset="0"/>
            </a:endParaRPr>
          </a:p>
          <a:p>
            <a:pPr eaLnBrk="1" hangingPunct="1"/>
            <a:endParaRPr lang="en-CA" altLang="en-US">
              <a:latin typeface="Times New Roman" panose="02020603050405020304" pitchFamily="18" charset="0"/>
            </a:endParaRPr>
          </a:p>
        </p:txBody>
      </p:sp>
      <p:sp>
        <p:nvSpPr>
          <p:cNvPr id="30725" name="Slide Number Placeholder 3">
            <a:extLst>
              <a:ext uri="{FF2B5EF4-FFF2-40B4-BE49-F238E27FC236}">
                <a16:creationId xmlns:a16="http://schemas.microsoft.com/office/drawing/2014/main" id="{22EF8F14-D450-B745-8882-9DA3B08A6EC3}"/>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4860AA-E078-284A-A83D-A7CEF9DA70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22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206DC0F-5604-2D43-A9D4-34C93F196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3E11D1-EBB4-3645-A60C-1417D98473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47" name="Rectangle 2">
            <a:extLst>
              <a:ext uri="{FF2B5EF4-FFF2-40B4-BE49-F238E27FC236}">
                <a16:creationId xmlns:a16="http://schemas.microsoft.com/office/drawing/2014/main" id="{AA14C856-B544-AC49-9A6B-510E5CA327E0}"/>
              </a:ext>
            </a:extLst>
          </p:cNvPr>
          <p:cNvSpPr>
            <a:spLocks noGrp="1" noRot="1" noChangeAspect="1" noChangeArrowheads="1" noTextEdit="1"/>
          </p:cNvSpPr>
          <p:nvPr>
            <p:ph type="sldImg"/>
          </p:nvPr>
        </p:nvSpPr>
        <p:spPr>
          <a:xfrm>
            <a:off x="1144588" y="684213"/>
            <a:ext cx="4572000" cy="3429000"/>
          </a:xfrm>
          <a:solidFill>
            <a:srgbClr val="FFFFFF"/>
          </a:solidFill>
          <a:ln/>
        </p:spPr>
      </p:sp>
      <p:sp>
        <p:nvSpPr>
          <p:cNvPr id="31748" name="Rectangle 3">
            <a:extLst>
              <a:ext uri="{FF2B5EF4-FFF2-40B4-BE49-F238E27FC236}">
                <a16:creationId xmlns:a16="http://schemas.microsoft.com/office/drawing/2014/main" id="{9067F656-B961-5242-8C80-AFC07B135479}"/>
              </a:ext>
            </a:extLst>
          </p:cNvPr>
          <p:cNvSpPr>
            <a:spLocks noGrp="1" noChangeArrowheads="1"/>
          </p:cNvSpPr>
          <p:nvPr>
            <p:ph type="body" idx="1"/>
          </p:nvPr>
        </p:nvSpPr>
        <p:spPr>
          <a:xfrm>
            <a:off x="915988" y="4343400"/>
            <a:ext cx="5026025" cy="4116388"/>
          </a:xfrm>
          <a:solidFill>
            <a:srgbClr val="FFFFFF"/>
          </a:solidFill>
          <a:ln>
            <a:solidFill>
              <a:srgbClr val="000000"/>
            </a:solidFill>
          </a:ln>
        </p:spPr>
        <p:txBody>
          <a:bodyPr lIns="86493" tIns="43247" rIns="86493" bIns="43247"/>
          <a:lstStyle/>
          <a:p>
            <a:pPr eaLnBrk="1" hangingPunct="1"/>
            <a:r>
              <a:rPr lang="en-US" altLang="en-US">
                <a:solidFill>
                  <a:srgbClr val="000000"/>
                </a:solidFill>
                <a:latin typeface="Trebuchet MS" panose="020B0703020202090204" pitchFamily="34" charset="0"/>
                <a:cs typeface="Times New Roman" panose="02020603050405020304" pitchFamily="18" charset="0"/>
              </a:rPr>
              <a:t>The FSC </a:t>
            </a:r>
            <a:r>
              <a:rPr lang="en-CA" altLang="en-US">
                <a:solidFill>
                  <a:srgbClr val="000000"/>
                </a:solidFill>
                <a:latin typeface="Trebuchet MS" panose="020B0703020202090204" pitchFamily="34" charset="0"/>
                <a:cs typeface="Times New Roman" panose="02020603050405020304" pitchFamily="18" charset="0"/>
              </a:rPr>
              <a:t>was founded in 1993 as a voluntary and market-based mechanism for ensuring that the world’s forests are managed in an environmentally responsible, socially acceptable and economically viable manner.</a:t>
            </a:r>
            <a:r>
              <a:rPr lang="en-US" altLang="en-US">
                <a:solidFill>
                  <a:srgbClr val="000000"/>
                </a:solidFill>
                <a:latin typeface="Trebuchet MS" panose="020B0703020202090204" pitchFamily="34" charset="0"/>
                <a:cs typeface="Times New Roman" panose="02020603050405020304" pitchFamily="18" charset="0"/>
              </a:rPr>
              <a:t> </a:t>
            </a:r>
          </a:p>
          <a:p>
            <a:pPr eaLnBrk="1" hangingPunct="1"/>
            <a:endParaRPr lang="en-US" altLang="en-US">
              <a:solidFill>
                <a:srgbClr val="000000"/>
              </a:solidFill>
              <a:latin typeface="Trebuchet MS" panose="020B0703020202090204" pitchFamily="34" charset="0"/>
              <a:cs typeface="Times New Roman" panose="02020603050405020304" pitchFamily="18" charset="0"/>
            </a:endParaRPr>
          </a:p>
          <a:p>
            <a:pPr algn="just" eaLnBrk="1" hangingPunct="1"/>
            <a:r>
              <a:rPr lang="en-CA" altLang="en-US">
                <a:solidFill>
                  <a:srgbClr val="000000"/>
                </a:solidFill>
                <a:latin typeface="Times New Roman" panose="02020603050405020304" pitchFamily="18" charset="0"/>
                <a:cs typeface="Times New Roman" panose="02020603050405020304" pitchFamily="18" charset="0"/>
              </a:rPr>
              <a:t>Under FSC certification, forestry companies are independently audited to meet the FSC’s strict forest management standards. Beyond the forest, all producers along the supply chain must be chain of custody certified. At every stage of manufacturing or distribution, the fibre going into a product is tracked and identified. The FSC system not only makes certain that wood fibre used in a product is from a sustainable source, but it ensures that claims regarding the recycled content of products are verifiable.  In an unbroken chain of commitment from forest to consumer, the FSC label carries the promise that a product comes from a forest friendly source. </a:t>
            </a: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6745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2BB504A-5927-484F-A3B5-017252F17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D719B3-66C4-1A49-9387-9D3749E870E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a:extLst>
              <a:ext uri="{FF2B5EF4-FFF2-40B4-BE49-F238E27FC236}">
                <a16:creationId xmlns:a16="http://schemas.microsoft.com/office/drawing/2014/main" id="{153D739A-8DDE-FA43-A86B-C301CFC6F492}"/>
              </a:ext>
            </a:extLst>
          </p:cNvPr>
          <p:cNvSpPr>
            <a:spLocks noGrp="1" noRot="1" noChangeAspect="1" noChangeArrowheads="1" noTextEdit="1"/>
          </p:cNvSpPr>
          <p:nvPr>
            <p:ph type="sldImg"/>
          </p:nvPr>
        </p:nvSpPr>
        <p:spPr>
          <a:xfrm>
            <a:off x="1144588" y="684213"/>
            <a:ext cx="4572000" cy="3429000"/>
          </a:xfrm>
          <a:solidFill>
            <a:srgbClr val="FFFFFF"/>
          </a:solidFill>
          <a:ln/>
        </p:spPr>
      </p:sp>
      <p:sp>
        <p:nvSpPr>
          <p:cNvPr id="32772" name="Rectangle 3">
            <a:extLst>
              <a:ext uri="{FF2B5EF4-FFF2-40B4-BE49-F238E27FC236}">
                <a16:creationId xmlns:a16="http://schemas.microsoft.com/office/drawing/2014/main" id="{CBA476D7-DA99-E742-9C09-DC5171D0D8B5}"/>
              </a:ext>
            </a:extLst>
          </p:cNvPr>
          <p:cNvSpPr>
            <a:spLocks noGrp="1" noChangeArrowheads="1"/>
          </p:cNvSpPr>
          <p:nvPr>
            <p:ph type="body" idx="1"/>
          </p:nvPr>
        </p:nvSpPr>
        <p:spPr>
          <a:xfrm>
            <a:off x="915988" y="4343400"/>
            <a:ext cx="5026025" cy="4116388"/>
          </a:xfrm>
          <a:solidFill>
            <a:srgbClr val="FFFFFF"/>
          </a:solidFill>
          <a:ln>
            <a:solidFill>
              <a:srgbClr val="000000"/>
            </a:solidFill>
          </a:ln>
        </p:spPr>
        <p:txBody>
          <a:bodyPr lIns="86493" tIns="43247" rIns="86493" bIns="43247"/>
          <a:lstStyle/>
          <a:p>
            <a:pPr eaLnBrk="1" hangingPunct="1"/>
            <a:r>
              <a:rPr lang="en-CA" altLang="en-US">
                <a:latin typeface="Times New Roman" panose="02020603050405020304" pitchFamily="18" charset="0"/>
                <a:cs typeface="Times New Roman" panose="02020603050405020304" pitchFamily="18" charset="0"/>
              </a:rPr>
              <a:t>All forests certified to FSC’s standards must meet the FSC’s ten principles of forest management, and undergo third-party audits. The audit process can take several years as public meetings and consultations take place to ensure that local communities, First Nations and stakeholders have a say in forest management practices. In addition to the initial certification audit, every year auditors return to the field to make certain that the forest management practices are being implemented according to established plans and requirements. </a:t>
            </a:r>
          </a:p>
          <a:p>
            <a:pPr eaLnBrk="1" hangingPunct="1"/>
            <a:endParaRPr lang="en-CA" altLang="en-US">
              <a:latin typeface="Times New Roman" panose="02020603050405020304" pitchFamily="18" charset="0"/>
              <a:cs typeface="Times New Roman" panose="02020603050405020304" pitchFamily="18" charset="0"/>
            </a:endParaRPr>
          </a:p>
          <a:p>
            <a:pPr eaLnBrk="1" hangingPunct="1"/>
            <a:r>
              <a:rPr lang="en-US" altLang="en-US">
                <a:solidFill>
                  <a:srgbClr val="000000"/>
                </a:solidFill>
                <a:latin typeface="Arial" panose="020B0604020202020204" pitchFamily="34" charset="0"/>
                <a:cs typeface="Arial" panose="020B0604020202020204" pitchFamily="34" charset="0"/>
              </a:rPr>
              <a:t>In Canada there are four regional standards for forest management that are based upon these 10 principles:</a:t>
            </a:r>
          </a:p>
          <a:p>
            <a:pPr eaLnBrk="1" hangingPunct="1">
              <a:buFontTx/>
              <a:buChar char="•"/>
            </a:pPr>
            <a:r>
              <a:rPr lang="en-US" altLang="en-US">
                <a:solidFill>
                  <a:srgbClr val="000000"/>
                </a:solidFill>
                <a:latin typeface="Arial" panose="020B0604020202020204" pitchFamily="34" charset="0"/>
                <a:cs typeface="Arial" panose="020B0604020202020204" pitchFamily="34" charset="0"/>
              </a:rPr>
              <a:t>National Boreal Standard (accredited August 2004) </a:t>
            </a:r>
          </a:p>
          <a:p>
            <a:pPr eaLnBrk="1" hangingPunct="1">
              <a:buFontTx/>
              <a:buChar char="•"/>
            </a:pPr>
            <a:r>
              <a:rPr lang="en-US" altLang="en-US">
                <a:solidFill>
                  <a:srgbClr val="000000"/>
                </a:solidFill>
                <a:latin typeface="Arial" panose="020B0604020202020204" pitchFamily="34" charset="0"/>
                <a:cs typeface="Arial" panose="020B0604020202020204" pitchFamily="34" charset="0"/>
              </a:rPr>
              <a:t>Maritimes Standard (accredited December 1999, under revision) </a:t>
            </a:r>
          </a:p>
          <a:p>
            <a:pPr eaLnBrk="1" hangingPunct="1">
              <a:buFontTx/>
              <a:buChar char="•"/>
            </a:pPr>
            <a:r>
              <a:rPr lang="en-US" altLang="en-US">
                <a:solidFill>
                  <a:srgbClr val="000000"/>
                </a:solidFill>
                <a:latin typeface="Arial" panose="020B0604020202020204" pitchFamily="34" charset="0"/>
                <a:cs typeface="Arial" panose="020B0604020202020204" pitchFamily="34" charset="0"/>
              </a:rPr>
              <a:t>BC Standard (accredited November 2005) </a:t>
            </a:r>
          </a:p>
          <a:p>
            <a:pPr eaLnBrk="1" hangingPunct="1">
              <a:buFontTx/>
              <a:buChar char="•"/>
            </a:pPr>
            <a:r>
              <a:rPr lang="en-US" altLang="en-US">
                <a:solidFill>
                  <a:srgbClr val="000000"/>
                </a:solidFill>
                <a:latin typeface="Arial" panose="020B0604020202020204" pitchFamily="34" charset="0"/>
                <a:cs typeface="Arial" panose="020B0604020202020204" pitchFamily="34" charset="0"/>
              </a:rPr>
              <a:t>Great Lakes-St. Lawrence, Laurentian Standard (currently under development)</a:t>
            </a:r>
            <a:endParaRPr lang="en-CA" altLang="en-US">
              <a:latin typeface="Times New Roman" panose="02020603050405020304" pitchFamily="18" charset="0"/>
              <a:cs typeface="Times New Roman" panose="02020603050405020304" pitchFamily="18" charset="0"/>
            </a:endParaRPr>
          </a:p>
          <a:p>
            <a:pPr eaLnBrk="1" hangingPunct="1"/>
            <a:endParaRPr lang="en-CA" altLang="en-US">
              <a:latin typeface="Times New Roman" panose="02020603050405020304" pitchFamily="18" charset="0"/>
              <a:cs typeface="Times New Roman" panose="02020603050405020304" pitchFamily="18" charset="0"/>
            </a:endParaRPr>
          </a:p>
          <a:p>
            <a:pPr algn="just" eaLnBrk="1" hangingPunct="1"/>
            <a:r>
              <a:rPr lang="en-CA" altLang="en-US">
                <a:solidFill>
                  <a:srgbClr val="000000"/>
                </a:solidFill>
                <a:latin typeface="Times New Roman" panose="02020603050405020304" pitchFamily="18" charset="0"/>
              </a:rPr>
              <a:t>The FSC’s transparency, focus on a participatory consultation process, independent monitoring, supply chain tracking and strong management standards are some of the reasons why it is the only forest certification system supported by groups such as the World Wildlife Fund Canada, Greenpeace, Sierra Club of Canada, and the National Aboriginal Forestry Association. </a:t>
            </a:r>
            <a:endParaRPr lang="en-CA" altLang="en-US">
              <a:solidFill>
                <a:srgbClr val="000000"/>
              </a:solidFill>
              <a:latin typeface="Times New Roman" panose="02020603050405020304" pitchFamily="18" charset="0"/>
              <a:cs typeface="Times New Roman" panose="02020603050405020304" pitchFamily="18" charset="0"/>
            </a:endParaRPr>
          </a:p>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02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8C57183-9EAA-D84F-8B63-19C459CCA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5956F5-C00C-1143-B8AB-79CFD52BF8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95" name="Rectangle 2">
            <a:extLst>
              <a:ext uri="{FF2B5EF4-FFF2-40B4-BE49-F238E27FC236}">
                <a16:creationId xmlns:a16="http://schemas.microsoft.com/office/drawing/2014/main" id="{D6F54E1B-4F7C-064F-B916-BD444EFCF59C}"/>
              </a:ext>
            </a:extLst>
          </p:cNvPr>
          <p:cNvSpPr>
            <a:spLocks noGrp="1" noRot="1" noChangeAspect="1" noChangeArrowheads="1" noTextEdit="1"/>
          </p:cNvSpPr>
          <p:nvPr>
            <p:ph type="sldImg"/>
          </p:nvPr>
        </p:nvSpPr>
        <p:spPr>
          <a:xfrm>
            <a:off x="1144588" y="684213"/>
            <a:ext cx="4572000" cy="3429000"/>
          </a:xfrm>
          <a:solidFill>
            <a:srgbClr val="FFFFFF"/>
          </a:solidFill>
          <a:ln/>
        </p:spPr>
      </p:sp>
      <p:sp>
        <p:nvSpPr>
          <p:cNvPr id="33796" name="Rectangle 3">
            <a:extLst>
              <a:ext uri="{FF2B5EF4-FFF2-40B4-BE49-F238E27FC236}">
                <a16:creationId xmlns:a16="http://schemas.microsoft.com/office/drawing/2014/main" id="{DB277670-3152-6C4F-8FCA-BFD65CF4F22A}"/>
              </a:ext>
            </a:extLst>
          </p:cNvPr>
          <p:cNvSpPr>
            <a:spLocks noGrp="1" noChangeArrowheads="1"/>
          </p:cNvSpPr>
          <p:nvPr>
            <p:ph type="body" idx="1"/>
          </p:nvPr>
        </p:nvSpPr>
        <p:spPr>
          <a:xfrm>
            <a:off x="915988" y="4343400"/>
            <a:ext cx="5026025" cy="4116388"/>
          </a:xfrm>
          <a:solidFill>
            <a:srgbClr val="FFFFFF"/>
          </a:solidFill>
          <a:ln>
            <a:solidFill>
              <a:srgbClr val="000000"/>
            </a:solidFill>
          </a:ln>
        </p:spPr>
        <p:txBody>
          <a:bodyPr lIns="86493" tIns="43247" rIns="86493" bIns="43247"/>
          <a:lstStyle/>
          <a:p>
            <a:pPr eaLnBrk="1" hangingPunct="1"/>
            <a:r>
              <a:rPr lang="en-US" altLang="en-US">
                <a:latin typeface="Times New Roman" panose="02020603050405020304" pitchFamily="18" charset="0"/>
              </a:rPr>
              <a:t>FSC forest management certification has many benefits that can be seen on the ground in the forests themselves.  Here are a few examples.</a:t>
            </a:r>
          </a:p>
        </p:txBody>
      </p:sp>
    </p:spTree>
    <p:extLst>
      <p:ext uri="{BB962C8B-B14F-4D97-AF65-F5344CB8AC3E}">
        <p14:creationId xmlns:p14="http://schemas.microsoft.com/office/powerpoint/2010/main" val="143626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8F4341C-C5AC-B14E-81F4-DB7FC0033C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6F3B75-3B7E-774F-A5E6-64C33CC08F8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19" name="Slide Image Placeholder 1">
            <a:extLst>
              <a:ext uri="{FF2B5EF4-FFF2-40B4-BE49-F238E27FC236}">
                <a16:creationId xmlns:a16="http://schemas.microsoft.com/office/drawing/2014/main" id="{4537D167-1816-F143-B59D-ADEE9F55E373}"/>
              </a:ext>
            </a:extLst>
          </p:cNvPr>
          <p:cNvSpPr>
            <a:spLocks noGrp="1" noRot="1" noChangeAspect="1" noTextEdit="1"/>
          </p:cNvSpPr>
          <p:nvPr>
            <p:ph type="sldImg"/>
          </p:nvPr>
        </p:nvSpPr>
        <p:spPr>
          <a:solidFill>
            <a:srgbClr val="FFFFFF"/>
          </a:solidFill>
          <a:ln/>
        </p:spPr>
      </p:sp>
      <p:sp>
        <p:nvSpPr>
          <p:cNvPr id="34820" name="Notes Placeholder 2">
            <a:extLst>
              <a:ext uri="{FF2B5EF4-FFF2-40B4-BE49-F238E27FC236}">
                <a16:creationId xmlns:a16="http://schemas.microsoft.com/office/drawing/2014/main" id="{9D6FD918-6311-7D48-BEFF-3E02A1C94B32}"/>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35" tIns="45718" rIns="91435" bIns="45718"/>
          <a:lstStyle/>
          <a:p>
            <a:pPr eaLnBrk="1" hangingPunct="1"/>
            <a:endParaRPr lang="en-CA" altLang="en-US">
              <a:latin typeface="Times New Roman" panose="02020603050405020304" pitchFamily="18" charset="0"/>
            </a:endParaRPr>
          </a:p>
        </p:txBody>
      </p:sp>
      <p:sp>
        <p:nvSpPr>
          <p:cNvPr id="34821" name="Slide Number Placeholder 3">
            <a:extLst>
              <a:ext uri="{FF2B5EF4-FFF2-40B4-BE49-F238E27FC236}">
                <a16:creationId xmlns:a16="http://schemas.microsoft.com/office/drawing/2014/main" id="{B7F29431-6F4A-E741-9FBC-5FCBA7212621}"/>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8FD25B-BEF2-1C45-A342-CBEF1BC1AFB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785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83053C8-E0AF-D748-8A07-28CAD5AB38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168356-63C4-9542-A4E8-A8885A7108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Slide Image Placeholder 1">
            <a:extLst>
              <a:ext uri="{FF2B5EF4-FFF2-40B4-BE49-F238E27FC236}">
                <a16:creationId xmlns:a16="http://schemas.microsoft.com/office/drawing/2014/main" id="{BB2ED0E0-85B2-EA47-A0C8-F5DE2FA99177}"/>
              </a:ext>
            </a:extLst>
          </p:cNvPr>
          <p:cNvSpPr>
            <a:spLocks noGrp="1" noRot="1" noChangeAspect="1" noTextEdit="1"/>
          </p:cNvSpPr>
          <p:nvPr>
            <p:ph type="sldImg"/>
          </p:nvPr>
        </p:nvSpPr>
        <p:spPr>
          <a:solidFill>
            <a:srgbClr val="FFFFFF"/>
          </a:solidFill>
          <a:ln/>
        </p:spPr>
      </p:sp>
      <p:sp>
        <p:nvSpPr>
          <p:cNvPr id="35844" name="Notes Placeholder 2">
            <a:extLst>
              <a:ext uri="{FF2B5EF4-FFF2-40B4-BE49-F238E27FC236}">
                <a16:creationId xmlns:a16="http://schemas.microsoft.com/office/drawing/2014/main" id="{2A0B091C-7370-5843-A058-2B3A9FAED44B}"/>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35" tIns="45718" rIns="91435" bIns="45718"/>
          <a:lstStyle/>
          <a:p>
            <a:pPr eaLnBrk="1" hangingPunct="1"/>
            <a:r>
              <a:rPr lang="en-CA" altLang="en-US">
                <a:latin typeface="Times New Roman" panose="02020603050405020304" pitchFamily="18" charset="0"/>
              </a:rPr>
              <a:t>There are two types of FSC certification, those for forests (called Forest Management certification) and those for manufacturers, distributors and traders (called Chain of Custody certification).  </a:t>
            </a:r>
          </a:p>
          <a:p>
            <a:pPr eaLnBrk="1" hangingPunct="1"/>
            <a:endParaRPr lang="en-CA" altLang="en-US">
              <a:latin typeface="Times New Roman" panose="02020603050405020304" pitchFamily="18" charset="0"/>
            </a:endParaRPr>
          </a:p>
          <a:p>
            <a:pPr eaLnBrk="1" hangingPunct="1"/>
            <a:r>
              <a:rPr lang="en-CA" altLang="en-US">
                <a:latin typeface="Times New Roman" panose="02020603050405020304" pitchFamily="18" charset="0"/>
              </a:rPr>
              <a:t>Once a forest is FSC-certified, all the wood coming from this forest can then be tracked through manufacturing and processing so that when a final wood or paper product carries the FSC logo, it can be guaranteed to have come from a responsible wood source.  This means that all manufacturers, processors, distributors and traders within a supply chain must become Chain of Custody certified, so that FSC fibre can be tracked and the label used to identify FSC-certified products.</a:t>
            </a:r>
          </a:p>
          <a:p>
            <a:pPr eaLnBrk="1" hangingPunct="1"/>
            <a:endParaRPr lang="en-CA" altLang="en-US">
              <a:latin typeface="Times New Roman" panose="02020603050405020304" pitchFamily="18" charset="0"/>
            </a:endParaRPr>
          </a:p>
          <a:p>
            <a:pPr eaLnBrk="1" hangingPunct="1"/>
            <a:endParaRPr lang="en-CA" altLang="en-US">
              <a:latin typeface="Times New Roman" panose="02020603050405020304" pitchFamily="18" charset="0"/>
            </a:endParaRPr>
          </a:p>
          <a:p>
            <a:pPr eaLnBrk="1" hangingPunct="1"/>
            <a:endParaRPr lang="en-CA" altLang="en-US">
              <a:latin typeface="Times New Roman" panose="02020603050405020304" pitchFamily="18" charset="0"/>
            </a:endParaRPr>
          </a:p>
          <a:p>
            <a:pPr eaLnBrk="1" hangingPunct="1"/>
            <a:endParaRPr lang="en-CA" altLang="en-US">
              <a:latin typeface="Times New Roman" panose="02020603050405020304" pitchFamily="18" charset="0"/>
            </a:endParaRPr>
          </a:p>
          <a:p>
            <a:pPr eaLnBrk="1" hangingPunct="1"/>
            <a:endParaRPr lang="en-CA" altLang="en-US">
              <a:latin typeface="Times New Roman" panose="02020603050405020304" pitchFamily="18" charset="0"/>
            </a:endParaRPr>
          </a:p>
        </p:txBody>
      </p:sp>
      <p:sp>
        <p:nvSpPr>
          <p:cNvPr id="35845" name="Slide Number Placeholder 3">
            <a:extLst>
              <a:ext uri="{FF2B5EF4-FFF2-40B4-BE49-F238E27FC236}">
                <a16:creationId xmlns:a16="http://schemas.microsoft.com/office/drawing/2014/main" id="{12F39D49-CA55-2D4F-BF16-C0A5A85C945F}"/>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D38C1C-E817-3546-B5DE-D8D841AA0A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07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58DD-333A-534D-B5F4-8A6F93362D3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195CA2-EC72-F745-9A4C-DCB67B52254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B0CA8A-A030-7045-9C9E-93EC390C363A}"/>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5" name="Footer Placeholder 4">
            <a:extLst>
              <a:ext uri="{FF2B5EF4-FFF2-40B4-BE49-F238E27FC236}">
                <a16:creationId xmlns:a16="http://schemas.microsoft.com/office/drawing/2014/main" id="{A04EEE14-04B8-DF44-8545-E85B10BA1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DCD8F-8A9E-4B42-B41E-D6525EFB7E6A}"/>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323907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B22A-2D87-0742-ADB8-624A2EC42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924E7E-180E-434A-B65B-A7D36D39D2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67FE7-C136-DB4A-9FBC-F2FFF170B363}"/>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5" name="Footer Placeholder 4">
            <a:extLst>
              <a:ext uri="{FF2B5EF4-FFF2-40B4-BE49-F238E27FC236}">
                <a16:creationId xmlns:a16="http://schemas.microsoft.com/office/drawing/2014/main" id="{BC95A7E0-E6BD-814A-8805-46E1A19BA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4FE40-64F2-6A4F-9352-73857C64A3AF}"/>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137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B91BBB-52F2-3640-A4D2-80724BB8B5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E9357-9E6B-A142-8FCC-47147FF5C0B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7994E-E567-F94A-9A30-39F28CB266C0}"/>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5" name="Footer Placeholder 4">
            <a:extLst>
              <a:ext uri="{FF2B5EF4-FFF2-40B4-BE49-F238E27FC236}">
                <a16:creationId xmlns:a16="http://schemas.microsoft.com/office/drawing/2014/main" id="{D0542492-932F-5D40-90FE-305E7312A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196D6-0825-0243-99E5-10E06D26E7FC}"/>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140610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Ear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alphaModFix amt="53000"/>
            <a:extLst>
              <a:ext uri="{28A0092B-C50C-407E-A947-70E740481C1C}">
                <a14:useLocalDpi xmlns:a14="http://schemas.microsoft.com/office/drawing/2010/main"/>
              </a:ext>
            </a:extLst>
          </a:blip>
          <a:stretch>
            <a:fillRect/>
          </a:stretch>
        </p:blipFill>
        <p:spPr>
          <a:xfrm>
            <a:off x="-26768" y="745068"/>
            <a:ext cx="9197537" cy="4759650"/>
          </a:xfrm>
          <a:prstGeom prst="rect">
            <a:avLst/>
          </a:prstGeom>
        </p:spPr>
      </p:pic>
      <p:sp>
        <p:nvSpPr>
          <p:cNvPr id="4" name="Rectangle 3"/>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6794500" y="6564313"/>
            <a:ext cx="2214563" cy="365125"/>
          </a:xfrm>
          <a:prstGeom prst="rect">
            <a:avLst/>
          </a:prstGeom>
        </p:spPr>
        <p:txBody>
          <a:bodyPr/>
          <a:lstStyle/>
          <a:p>
            <a:pPr algn="r"/>
            <a:r>
              <a:rPr lang="en-US" sz="600">
                <a:solidFill>
                  <a:schemeClr val="bg1"/>
                </a:solidFill>
                <a:cs typeface="Open Sans Light" pitchFamily="34" charset="0"/>
              </a:rPr>
              <a:t>© SCS Global Services | </a:t>
            </a:r>
            <a:fld id="{2FAEBD76-70A1-4848-8547-071BBEAB670D}" type="slidenum">
              <a:rPr lang="en-US" sz="800">
                <a:solidFill>
                  <a:schemeClr val="bg1"/>
                </a:solidFill>
                <a:cs typeface="Open Sans Light" pitchFamily="34" charset="0"/>
              </a:rPr>
              <a:pPr algn="r"/>
              <a:t>‹#›</a:t>
            </a:fld>
            <a:endParaRPr lang="en-US" sz="800">
              <a:solidFill>
                <a:schemeClr val="bg1"/>
              </a:solidFill>
              <a:cs typeface="Open Sans Light" pitchFamily="34" charset="0"/>
            </a:endParaRPr>
          </a:p>
        </p:txBody>
      </p:sp>
      <p:sp>
        <p:nvSpPr>
          <p:cNvPr id="13" name="Title 1"/>
          <p:cNvSpPr>
            <a:spLocks noGrp="1"/>
          </p:cNvSpPr>
          <p:nvPr>
            <p:ph type="ctrTitle"/>
          </p:nvPr>
        </p:nvSpPr>
        <p:spPr>
          <a:xfrm>
            <a:off x="1303867" y="2588111"/>
            <a:ext cx="6536267" cy="792589"/>
          </a:xfrm>
        </p:spPr>
        <p:txBody>
          <a:bodyPr>
            <a:noAutofit/>
          </a:bodyPr>
          <a:lstStyle>
            <a:lvl1pPr algn="ctr">
              <a:defRPr sz="3600" b="1" i="0">
                <a:solidFill>
                  <a:schemeClr val="tx1"/>
                </a:solidFill>
                <a:latin typeface="+mn-lt"/>
                <a:cs typeface="Open Sans"/>
              </a:defRPr>
            </a:lvl1pPr>
          </a:lstStyle>
          <a:p>
            <a:r>
              <a:rPr lang="en-US"/>
              <a:t>Click to edit Master title style</a:t>
            </a:r>
            <a:endParaRPr dirty="0"/>
          </a:p>
        </p:txBody>
      </p:sp>
      <p:sp>
        <p:nvSpPr>
          <p:cNvPr id="16" name="Subtitle 2"/>
          <p:cNvSpPr>
            <a:spLocks noGrp="1"/>
          </p:cNvSpPr>
          <p:nvPr>
            <p:ph type="subTitle" idx="1"/>
          </p:nvPr>
        </p:nvSpPr>
        <p:spPr>
          <a:xfrm>
            <a:off x="2552700" y="3572723"/>
            <a:ext cx="4038600" cy="1178711"/>
          </a:xfrm>
        </p:spPr>
        <p:txBody>
          <a:bodyPr>
            <a:normAutofit/>
          </a:bodyPr>
          <a:lstStyle>
            <a:lvl1pPr marL="0" indent="0" algn="ctr">
              <a:spcBef>
                <a:spcPts val="300"/>
              </a:spcBef>
              <a:buNone/>
              <a:defRPr sz="20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7676" y="669473"/>
            <a:ext cx="5754524" cy="1480264"/>
          </a:xfrm>
          <a:prstGeom prst="rect">
            <a:avLst/>
          </a:prstGeom>
          <a:effectLst>
            <a:outerShdw blurRad="66675" dist="38100" dir="2700000" algn="tl" rotWithShape="0">
              <a:srgbClr val="000000">
                <a:alpha val="30000"/>
              </a:srgbClr>
            </a:outerShdw>
          </a:effectLst>
        </p:spPr>
      </p:pic>
    </p:spTree>
    <p:extLst>
      <p:ext uri="{BB962C8B-B14F-4D97-AF65-F5344CB8AC3E}">
        <p14:creationId xmlns:p14="http://schemas.microsoft.com/office/powerpoint/2010/main" val="110270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rp logo">
    <p:spTree>
      <p:nvGrpSpPr>
        <p:cNvPr id="1" name=""/>
        <p:cNvGrpSpPr/>
        <p:nvPr/>
      </p:nvGrpSpPr>
      <p:grpSpPr>
        <a:xfrm>
          <a:off x="0" y="0"/>
          <a:ext cx="0" cy="0"/>
          <a:chOff x="0" y="0"/>
          <a:chExt cx="0" cy="0"/>
        </a:xfrm>
      </p:grpSpPr>
      <p:sp>
        <p:nvSpPr>
          <p:cNvPr id="5" name="Title 1"/>
          <p:cNvSpPr txBox="1">
            <a:spLocks/>
          </p:cNvSpPr>
          <p:nvPr userDrawn="1"/>
        </p:nvSpPr>
        <p:spPr bwMode="auto">
          <a:xfrm>
            <a:off x="1303867" y="3447143"/>
            <a:ext cx="6536267" cy="6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3600" b="1" i="0" kern="1200">
                <a:solidFill>
                  <a:schemeClr val="tx1"/>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r>
              <a:rPr lang="en-US" sz="2800" dirty="0"/>
              <a:t>Click to edit Master title style</a:t>
            </a:r>
          </a:p>
        </p:txBody>
      </p:sp>
      <p:sp>
        <p:nvSpPr>
          <p:cNvPr id="6" name="Subtitle 2"/>
          <p:cNvSpPr>
            <a:spLocks noGrp="1"/>
          </p:cNvSpPr>
          <p:nvPr>
            <p:ph type="subTitle" idx="1"/>
          </p:nvPr>
        </p:nvSpPr>
        <p:spPr>
          <a:xfrm>
            <a:off x="2552700" y="4182311"/>
            <a:ext cx="4038600" cy="1178711"/>
          </a:xfrm>
        </p:spPr>
        <p:txBody>
          <a:bodyPr>
            <a:normAutofit/>
          </a:bodyPr>
          <a:lstStyle>
            <a:lvl1pPr marL="0" indent="0" algn="ctr">
              <a:spcBef>
                <a:spcPts val="300"/>
              </a:spcBef>
              <a:buNone/>
              <a:defRPr sz="18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0360" y="1626084"/>
            <a:ext cx="6549156" cy="1684670"/>
          </a:xfrm>
          <a:prstGeom prst="rect">
            <a:avLst/>
          </a:prstGeom>
          <a:effectLst>
            <a:outerShdw blurRad="66675" dist="38100" dir="2700000" algn="tl" rotWithShape="0">
              <a:srgbClr val="000000">
                <a:alpha val="30000"/>
              </a:srgbClr>
            </a:outerShdw>
          </a:effectLst>
        </p:spPr>
      </p:pic>
      <p:sp>
        <p:nvSpPr>
          <p:cNvPr id="8" name="Rectangle 7"/>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8530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Photo">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19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183199" y="2271713"/>
            <a:ext cx="4370450"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6794500" y="6564313"/>
            <a:ext cx="2214563" cy="365125"/>
          </a:xfrm>
          <a:prstGeom prst="rect">
            <a:avLst/>
          </a:prstGeom>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a:solidFill>
                  <a:schemeClr val="bg1"/>
                </a:solidFill>
                <a:latin typeface="Calibri" charset="0"/>
              </a:rPr>
              <a:t>© SCS Global Services  </a:t>
            </a:r>
            <a:fld id="{6446DB23-2E18-344F-B8F9-DD5A9B59A260}" type="slidenum">
              <a:rPr lang="en-US" sz="800" smtClean="0">
                <a:solidFill>
                  <a:schemeClr val="bg1"/>
                </a:solidFill>
                <a:latin typeface="Calibri" charset="0"/>
              </a:rPr>
              <a:pPr algn="r" eaLnBrk="1" hangingPunct="1">
                <a:defRPr/>
              </a:pPr>
              <a:t>‹#›</a:t>
            </a:fld>
            <a:endParaRPr lang="en-US" sz="800">
              <a:solidFill>
                <a:schemeClr val="bg1"/>
              </a:solidFill>
              <a:latin typeface="Calibri" charset="0"/>
            </a:endParaRPr>
          </a:p>
        </p:txBody>
      </p:sp>
      <p:sp>
        <p:nvSpPr>
          <p:cNvPr id="2" name="Title 1"/>
          <p:cNvSpPr>
            <a:spLocks noGrp="1"/>
          </p:cNvSpPr>
          <p:nvPr>
            <p:ph type="ctrTitle"/>
          </p:nvPr>
        </p:nvSpPr>
        <p:spPr>
          <a:xfrm>
            <a:off x="4183198" y="1128707"/>
            <a:ext cx="4370451" cy="871845"/>
          </a:xfrm>
          <a:prstGeom prst="rect">
            <a:avLst/>
          </a:prstGeom>
        </p:spPr>
        <p:txBody>
          <a:bodyPr>
            <a:normAutofit/>
          </a:bodyPr>
          <a:lstStyle>
            <a:lvl1pPr>
              <a:defRPr sz="2400" b="1" i="0">
                <a:solidFill>
                  <a:srgbClr val="78A22F"/>
                </a:solidFill>
                <a:latin typeface="+mn-lt"/>
                <a:cs typeface="Open Sans"/>
              </a:defRPr>
            </a:lvl1pPr>
          </a:lstStyle>
          <a:p>
            <a:r>
              <a:rPr lang="en-US"/>
              <a:t>Click to edit Master title style</a:t>
            </a:r>
            <a:endParaRPr dirty="0"/>
          </a:p>
        </p:txBody>
      </p:sp>
      <p:sp>
        <p:nvSpPr>
          <p:cNvPr id="3" name="Subtitle 2"/>
          <p:cNvSpPr>
            <a:spLocks noGrp="1"/>
          </p:cNvSpPr>
          <p:nvPr>
            <p:ph type="subTitle" idx="1"/>
          </p:nvPr>
        </p:nvSpPr>
        <p:spPr>
          <a:xfrm>
            <a:off x="4183199" y="2388100"/>
            <a:ext cx="4370450" cy="1178710"/>
          </a:xfrm>
          <a:prstGeom prst="rect">
            <a:avLst/>
          </a:prstGeom>
        </p:spPr>
        <p:txBody>
          <a:bodyPr>
            <a:normAutofit/>
          </a:bodyPr>
          <a:lstStyle>
            <a:lvl1pPr marL="0" indent="0" algn="l">
              <a:spcBef>
                <a:spcPts val="300"/>
              </a:spcBef>
              <a:buNone/>
              <a:defRPr sz="1800" b="0"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9"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4183198" y="3918376"/>
            <a:ext cx="2483593" cy="638866"/>
          </a:xfrm>
          <a:prstGeom prst="rect">
            <a:avLst/>
          </a:prstGeom>
          <a:noFill/>
          <a:ln w="9525">
            <a:noFill/>
            <a:miter lim="800000"/>
            <a:headEnd/>
            <a:tailEnd/>
          </a:ln>
        </p:spPr>
      </p:pic>
    </p:spTree>
    <p:extLst>
      <p:ext uri="{BB962C8B-B14F-4D97-AF65-F5344CB8AC3E}">
        <p14:creationId xmlns:p14="http://schemas.microsoft.com/office/powerpoint/2010/main" val="110693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88404" y="289447"/>
            <a:ext cx="841692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Click to edit Master title style</a:t>
            </a:r>
            <a:endParaRPr lang="en-US" dirty="0"/>
          </a:p>
        </p:txBody>
      </p:sp>
      <p:sp>
        <p:nvSpPr>
          <p:cNvPr id="5" name="Text Placeholder 2"/>
          <p:cNvSpPr>
            <a:spLocks noGrp="1"/>
          </p:cNvSpPr>
          <p:nvPr>
            <p:ph idx="1"/>
          </p:nvPr>
        </p:nvSpPr>
        <p:spPr bwMode="auto">
          <a:xfrm>
            <a:off x="388403" y="1314972"/>
            <a:ext cx="8416929"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114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525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388404" y="806228"/>
            <a:ext cx="8383062" cy="462660"/>
          </a:xfrm>
        </p:spPr>
        <p:txBody>
          <a:bodyPr>
            <a:noAutofit/>
          </a:bodyPr>
          <a:lstStyle>
            <a:lvl1pPr marL="0" indent="0">
              <a:buNone/>
              <a:defRPr kumimoji="0" sz="2000" b="1" i="1" u="none" strike="noStrike" kern="1200" cap="none" spc="0" normalizeH="0" baseline="0">
                <a:ln>
                  <a:noFill/>
                </a:ln>
                <a:solidFill>
                  <a:schemeClr val="tx2"/>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bwMode="auto">
          <a:xfrm>
            <a:off x="388404" y="289447"/>
            <a:ext cx="8383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Click to edit Master title style</a:t>
            </a:r>
            <a:endParaRPr lang="en-US" dirty="0"/>
          </a:p>
        </p:txBody>
      </p:sp>
      <p:sp>
        <p:nvSpPr>
          <p:cNvPr id="8" name="Text Placeholder 2"/>
          <p:cNvSpPr>
            <a:spLocks noGrp="1"/>
          </p:cNvSpPr>
          <p:nvPr>
            <p:ph idx="1"/>
          </p:nvPr>
        </p:nvSpPr>
        <p:spPr bwMode="auto">
          <a:xfrm>
            <a:off x="388403" y="1458911"/>
            <a:ext cx="838306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348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28173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285" y="967396"/>
            <a:ext cx="10004676" cy="4753650"/>
          </a:xfrm>
          <a:prstGeom prst="rect">
            <a:avLst/>
          </a:prstGeom>
          <a:noFill/>
          <a:ln w="9525">
            <a:noFill/>
            <a:miter lim="800000"/>
            <a:headEnd/>
            <a:tailEnd/>
          </a:ln>
        </p:spPr>
      </p:pic>
      <p:sp>
        <p:nvSpPr>
          <p:cNvPr id="2" name="Title 1"/>
          <p:cNvSpPr>
            <a:spLocks noGrp="1"/>
          </p:cNvSpPr>
          <p:nvPr>
            <p:ph type="title"/>
          </p:nvPr>
        </p:nvSpPr>
        <p:spPr>
          <a:xfrm>
            <a:off x="1411461" y="2248354"/>
            <a:ext cx="6321079" cy="895194"/>
          </a:xfrm>
        </p:spPr>
        <p:txBody>
          <a:bodyPr>
            <a:normAutofit/>
          </a:bodyPr>
          <a:lstStyle>
            <a:lvl1pPr algn="ctr">
              <a:defRPr sz="3200" b="1" i="0" cap="none" baseline="0">
                <a:solidFill>
                  <a:schemeClr val="bg1"/>
                </a:solidFill>
                <a:latin typeface="Open Sans"/>
                <a:cs typeface="Open Sans"/>
              </a:defRPr>
            </a:lvl1pPr>
          </a:lstStyle>
          <a:p>
            <a:r>
              <a:rPr lang="en-US"/>
              <a:t>Click to edit Master title style</a:t>
            </a:r>
            <a:endParaRPr dirty="0"/>
          </a:p>
        </p:txBody>
      </p:sp>
      <p:sp>
        <p:nvSpPr>
          <p:cNvPr id="3" name="Text Placeholder 2"/>
          <p:cNvSpPr>
            <a:spLocks noGrp="1"/>
          </p:cNvSpPr>
          <p:nvPr>
            <p:ph type="body" idx="1"/>
          </p:nvPr>
        </p:nvSpPr>
        <p:spPr>
          <a:xfrm>
            <a:off x="2135814" y="3365947"/>
            <a:ext cx="4872373" cy="1500187"/>
          </a:xfrm>
        </p:spPr>
        <p:txBody>
          <a:bodyPr/>
          <a:lstStyle>
            <a:lvl1pPr marL="0" indent="0" algn="ctr">
              <a:spcBef>
                <a:spcPts val="300"/>
              </a:spcBef>
              <a:buNone/>
              <a:defRPr sz="2400" i="1"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8394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Alternative">
    <p:spTree>
      <p:nvGrpSpPr>
        <p:cNvPr id="1" name=""/>
        <p:cNvGrpSpPr/>
        <p:nvPr/>
      </p:nvGrpSpPr>
      <p:grpSpPr>
        <a:xfrm>
          <a:off x="0" y="0"/>
          <a:ext cx="0" cy="0"/>
          <a:chOff x="0" y="0"/>
          <a:chExt cx="0" cy="0"/>
        </a:xfrm>
      </p:grpSpPr>
      <p:sp>
        <p:nvSpPr>
          <p:cNvPr id="4" name="Slide Number Placeholder 5"/>
          <p:cNvSpPr txBox="1">
            <a:spLocks/>
          </p:cNvSpPr>
          <p:nvPr/>
        </p:nvSpPr>
        <p:spPr bwMode="auto">
          <a:xfrm>
            <a:off x="6794500" y="6564313"/>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a:solidFill>
                  <a:schemeClr val="bg1"/>
                </a:solidFill>
                <a:latin typeface="Open Sans Light" charset="0"/>
              </a:rPr>
              <a:t>© Scientific Certification Systems | </a:t>
            </a:r>
            <a:fld id="{262ECB5B-23FD-1A49-B804-87A0DDAFC309}" type="slidenum">
              <a:rPr lang="en-US" sz="800" smtClean="0">
                <a:solidFill>
                  <a:schemeClr val="bg1"/>
                </a:solidFill>
                <a:latin typeface="Open Sans Light" charset="0"/>
              </a:rPr>
              <a:pPr algn="r" eaLnBrk="1" hangingPunct="1">
                <a:defRPr/>
              </a:pPr>
              <a:t>‹#›</a:t>
            </a:fld>
            <a:endParaRPr lang="en-US" sz="800">
              <a:solidFill>
                <a:schemeClr val="bg1"/>
              </a:solidFill>
              <a:latin typeface="Open Sans Light" charset="0"/>
            </a:endParaRPr>
          </a:p>
        </p:txBody>
      </p:sp>
      <p:cxnSp>
        <p:nvCxnSpPr>
          <p:cNvPr id="5" name="Straight Connector 4"/>
          <p:cNvCxnSpPr/>
          <p:nvPr/>
        </p:nvCxnSpPr>
        <p:spPr>
          <a:xfrm>
            <a:off x="2987675" y="2635250"/>
            <a:ext cx="4903788"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0"/>
            <a:ext cx="5638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userDrawn="1"/>
        </p:nvSpPr>
        <p:spPr>
          <a:xfrm>
            <a:off x="2265363" y="0"/>
            <a:ext cx="6878637" cy="6858000"/>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2887705" y="1510477"/>
            <a:ext cx="5985362" cy="895194"/>
          </a:xfrm>
          <a:prstGeom prst="rect">
            <a:avLst/>
          </a:prstGeom>
        </p:spPr>
        <p:txBody>
          <a:bodyPr>
            <a:normAutofit/>
          </a:bodyPr>
          <a:lstStyle>
            <a:lvl1pPr algn="l">
              <a:defRPr sz="3200" b="1" i="0" cap="none" baseline="0">
                <a:solidFill>
                  <a:srgbClr val="FFFFFF"/>
                </a:solidFill>
                <a:latin typeface="Open Sans"/>
                <a:cs typeface="Open Sans"/>
              </a:defRPr>
            </a:lvl1pPr>
          </a:lstStyle>
          <a:p>
            <a:r>
              <a:rPr lang="en-US"/>
              <a:t>Click to edit Master title style</a:t>
            </a:r>
            <a:endParaRPr dirty="0"/>
          </a:p>
        </p:txBody>
      </p:sp>
      <p:sp>
        <p:nvSpPr>
          <p:cNvPr id="3" name="Text Placeholder 2"/>
          <p:cNvSpPr>
            <a:spLocks noGrp="1"/>
          </p:cNvSpPr>
          <p:nvPr>
            <p:ph type="body" idx="1"/>
          </p:nvPr>
        </p:nvSpPr>
        <p:spPr>
          <a:xfrm>
            <a:off x="2887706" y="2635409"/>
            <a:ext cx="4872373" cy="1500187"/>
          </a:xfrm>
          <a:prstGeom prst="rect">
            <a:avLst/>
          </a:prstGeom>
        </p:spPr>
        <p:txBody>
          <a:bodyPr/>
          <a:lstStyle>
            <a:lvl1pPr marL="0" indent="0">
              <a:spcBef>
                <a:spcPts val="300"/>
              </a:spcBef>
              <a:buNone/>
              <a:defRPr sz="2400" i="1" cap="none"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30803" y="5725985"/>
            <a:ext cx="1675769" cy="79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bwMode="auto">
          <a:xfrm>
            <a:off x="6794500" y="6492875"/>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dirty="0">
                <a:solidFill>
                  <a:schemeClr val="bg1"/>
                </a:solidFill>
                <a:latin typeface="Calibri" charset="0"/>
              </a:rPr>
              <a:t>© SCS Global Services </a:t>
            </a:r>
            <a:fld id="{F5F9528F-3354-EC48-8234-7233B0024145}" type="slidenum">
              <a:rPr lang="en-US" sz="800" smtClean="0">
                <a:solidFill>
                  <a:schemeClr val="bg1"/>
                </a:solidFill>
                <a:latin typeface="Calibri" charset="0"/>
              </a:rPr>
              <a:pPr algn="r" eaLnBrk="1" hangingPunct="1">
                <a:defRPr/>
              </a:pPr>
              <a:t>‹#›</a:t>
            </a:fld>
            <a:endParaRPr lang="en-US" sz="800" dirty="0">
              <a:solidFill>
                <a:schemeClr val="bg1"/>
              </a:solidFill>
              <a:latin typeface="Calibri" charset="0"/>
            </a:endParaRPr>
          </a:p>
        </p:txBody>
      </p:sp>
    </p:spTree>
    <p:extLst>
      <p:ext uri="{BB962C8B-B14F-4D97-AF65-F5344CB8AC3E}">
        <p14:creationId xmlns:p14="http://schemas.microsoft.com/office/powerpoint/2010/main" val="413821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322-6A4C-7642-8B83-2DDEE0AD7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F6093-1278-9741-9692-2D0F0FE7F7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808E3-146E-B44B-A856-27C39B3A181A}"/>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5" name="Footer Placeholder 4">
            <a:extLst>
              <a:ext uri="{FF2B5EF4-FFF2-40B4-BE49-F238E27FC236}">
                <a16:creationId xmlns:a16="http://schemas.microsoft.com/office/drawing/2014/main" id="{75C769A4-AF5E-CB41-BA6F-566226581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EACD1-7F12-764F-9719-6ED0F320A8B9}"/>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3162337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88404" y="289447"/>
            <a:ext cx="8450796"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Click to edit Master title style</a:t>
            </a:r>
            <a:endParaRPr lang="en-US" dirty="0"/>
          </a:p>
        </p:txBody>
      </p:sp>
      <p:sp>
        <p:nvSpPr>
          <p:cNvPr id="4" name="Text Placeholder 2"/>
          <p:cNvSpPr>
            <a:spLocks noGrp="1"/>
          </p:cNvSpPr>
          <p:nvPr>
            <p:ph idx="1"/>
          </p:nvPr>
        </p:nvSpPr>
        <p:spPr bwMode="auto">
          <a:xfrm>
            <a:off x="388404" y="1314972"/>
            <a:ext cx="8450796"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78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16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6189663"/>
            <a:ext cx="9144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3" name="Slide Number Placeholder 5"/>
          <p:cNvSpPr txBox="1">
            <a:spLocks/>
          </p:cNvSpPr>
          <p:nvPr userDrawn="1"/>
        </p:nvSpPr>
        <p:spPr>
          <a:xfrm>
            <a:off x="6794500" y="6564313"/>
            <a:ext cx="2214563" cy="365125"/>
          </a:xfrm>
          <a:prstGeom prst="rect">
            <a:avLst/>
          </a:prstGeom>
        </p:spPr>
        <p:txBody>
          <a:bodyPr/>
          <a:lstStyle/>
          <a:p>
            <a:pPr algn="r"/>
            <a:r>
              <a:rPr lang="en-US" sz="600" dirty="0">
                <a:solidFill>
                  <a:schemeClr val="tx2"/>
                </a:solidFill>
                <a:cs typeface="Open Sans Light" pitchFamily="34" charset="0"/>
              </a:rPr>
              <a:t>© SCS Global Services | </a:t>
            </a:r>
            <a:fld id="{E7FD36DC-B03E-4DF7-A13E-4D4B0F1CAE63}" type="slidenum">
              <a:rPr lang="en-US" sz="800">
                <a:solidFill>
                  <a:schemeClr val="tx2"/>
                </a:solidFill>
                <a:cs typeface="Open Sans Light" pitchFamily="34" charset="0"/>
              </a:rPr>
              <a:pPr algn="r"/>
              <a:t>‹#›</a:t>
            </a:fld>
            <a:endParaRPr lang="en-US" sz="800" dirty="0">
              <a:solidFill>
                <a:schemeClr val="tx2"/>
              </a:solidFill>
              <a:cs typeface="Open Sans Light" pitchFamily="34" charset="0"/>
            </a:endParaRPr>
          </a:p>
        </p:txBody>
      </p:sp>
      <p:pic>
        <p:nvPicPr>
          <p:cNvPr id="5"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27000" y="6357846"/>
            <a:ext cx="1905000" cy="397051"/>
          </a:xfrm>
          <a:prstGeom prst="rect">
            <a:avLst/>
          </a:prstGeom>
          <a:noFill/>
          <a:ln w="9525">
            <a:noFill/>
            <a:miter lim="800000"/>
            <a:headEnd/>
            <a:tailEnd/>
          </a:ln>
        </p:spPr>
      </p:pic>
    </p:spTree>
    <p:extLst>
      <p:ext uri="{BB962C8B-B14F-4D97-AF65-F5344CB8AC3E}">
        <p14:creationId xmlns:p14="http://schemas.microsoft.com/office/powerpoint/2010/main" val="1309095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88925"/>
            <a:ext cx="8450262" cy="682625"/>
          </a:xfrm>
        </p:spPr>
        <p:txBody>
          <a:bodyPr/>
          <a:lstStyle/>
          <a:p>
            <a:r>
              <a:rPr lang="en-US"/>
              <a:t>Click to edit Master title style</a:t>
            </a:r>
            <a:endParaRPr/>
          </a:p>
        </p:txBody>
      </p:sp>
      <p:sp>
        <p:nvSpPr>
          <p:cNvPr id="3" name="Content Placeholder 2"/>
          <p:cNvSpPr>
            <a:spLocks noGrp="1"/>
          </p:cNvSpPr>
          <p:nvPr>
            <p:ph sz="half" idx="1"/>
          </p:nvPr>
        </p:nvSpPr>
        <p:spPr>
          <a:xfrm>
            <a:off x="388938" y="1410230"/>
            <a:ext cx="387028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79757" y="1410230"/>
            <a:ext cx="410066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96301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388938" y="1376363"/>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388938" y="3640032"/>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61224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sz="half" idx="1"/>
          </p:nvPr>
        </p:nvSpPr>
        <p:spPr>
          <a:xfrm>
            <a:off x="4664074" y="159085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388937" y="1590851"/>
            <a:ext cx="4021137"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664074" y="376509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901677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404143" y="1350968"/>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404143" y="3727524"/>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607629" y="1350968"/>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607629" y="3732223"/>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32655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93284"/>
            <a:ext cx="7556313" cy="440798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98518" y="1129553"/>
            <a:ext cx="7558960" cy="462660"/>
          </a:xfrm>
        </p:spPr>
        <p:txBody>
          <a:bodyPr rtlCol="0">
            <a:noAutofit/>
          </a:bodyPr>
          <a:lstStyle>
            <a:lvl1pPr marL="0" indent="0">
              <a:buNone/>
              <a:defRPr kumimoji="0" sz="2000" b="0" i="0" u="none" strike="noStrike" kern="1200" cap="none" spc="0" normalizeH="0" baseline="0">
                <a:ln>
                  <a:noFill/>
                </a:ln>
                <a:solidFill>
                  <a:schemeClr val="tx1">
                    <a:lumMod val="95000"/>
                    <a:lumOff val="5000"/>
                  </a:schemeClr>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498474" y="476107"/>
            <a:ext cx="7556313" cy="653446"/>
          </a:xfrm>
        </p:spPr>
        <p:txBody>
          <a:bodyPr/>
          <a:lstStyle/>
          <a:p>
            <a:r>
              <a:rPr lang="en-US"/>
              <a:t>Click to edit Master title style</a:t>
            </a:r>
            <a:endParaRPr dirty="0"/>
          </a:p>
        </p:txBody>
      </p:sp>
    </p:spTree>
    <p:extLst>
      <p:ext uri="{BB962C8B-B14F-4D97-AF65-F5344CB8AC3E}">
        <p14:creationId xmlns:p14="http://schemas.microsoft.com/office/powerpoint/2010/main" val="1843693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67CDEFFC-AF44-8644-A992-19CDAB9D65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71CC6B-22DE-4F48-A88B-A646C923CA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5AB2C43-C5E4-D744-AD6D-13A07BA9B188}"/>
              </a:ext>
            </a:extLst>
          </p:cNvPr>
          <p:cNvSpPr>
            <a:spLocks noGrp="1" noChangeArrowheads="1"/>
          </p:cNvSpPr>
          <p:nvPr>
            <p:ph type="sldNum" sz="quarter" idx="12"/>
          </p:nvPr>
        </p:nvSpPr>
        <p:spPr>
          <a:ln/>
        </p:spPr>
        <p:txBody>
          <a:bodyPr/>
          <a:lstStyle>
            <a:lvl1pPr>
              <a:defRPr/>
            </a:lvl1pPr>
          </a:lstStyle>
          <a:p>
            <a:fld id="{E85FB39E-39A3-9E45-B003-3AB85253DB48}" type="slidenum">
              <a:rPr lang="en-US" altLang="en-US"/>
              <a:pPr/>
              <a:t>‹#›</a:t>
            </a:fld>
            <a:endParaRPr lang="en-US" altLang="en-US"/>
          </a:p>
        </p:txBody>
      </p:sp>
    </p:spTree>
    <p:extLst>
      <p:ext uri="{BB962C8B-B14F-4D97-AF65-F5344CB8AC3E}">
        <p14:creationId xmlns:p14="http://schemas.microsoft.com/office/powerpoint/2010/main" val="171302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C533-903D-DC40-8068-A56A1A89BB3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779E5A4-F363-AF4A-A353-F85EE5506F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373F6D-3271-1F4F-9916-FAC8CC73E41E}"/>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5" name="Footer Placeholder 4">
            <a:extLst>
              <a:ext uri="{FF2B5EF4-FFF2-40B4-BE49-F238E27FC236}">
                <a16:creationId xmlns:a16="http://schemas.microsoft.com/office/drawing/2014/main" id="{B30BBD3B-456F-4043-9B02-E9DE297E9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AAFEB-34C8-9340-876C-8471EFDFC87B}"/>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358538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5EAB-6179-3F42-B5D4-396D5837D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9AC95-828B-D045-BF54-83534FEF40F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361980-171B-374E-BCC3-C6C8F79627E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AB390-E551-D341-B483-9433359DB19E}"/>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6" name="Footer Placeholder 5">
            <a:extLst>
              <a:ext uri="{FF2B5EF4-FFF2-40B4-BE49-F238E27FC236}">
                <a16:creationId xmlns:a16="http://schemas.microsoft.com/office/drawing/2014/main" id="{E29988A4-8A76-9843-8BF0-901E88041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F58F9-3DD5-AC4E-869F-8F8ADB462C9D}"/>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112665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1939-91CC-CD49-9E76-10678E3F31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6925EC-1F2B-4D47-B5D2-F5727B85FD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D957674-AA01-8E4D-B613-1CFDC123FAE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EFDC1-4D13-354B-AE14-0B738CEA03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F303F5C-7647-9242-BBB1-63DF178B37F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E9324-4813-0D4A-91D7-F040C658A244}"/>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8" name="Footer Placeholder 7">
            <a:extLst>
              <a:ext uri="{FF2B5EF4-FFF2-40B4-BE49-F238E27FC236}">
                <a16:creationId xmlns:a16="http://schemas.microsoft.com/office/drawing/2014/main" id="{D74716A3-F27E-254B-8B37-660B57289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4A6E8-AEB0-F342-820B-E3ACDC7972E1}"/>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134229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FAC9-3B0E-0D46-92DD-20950AB25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7E6BB-91EE-2A4D-AF35-27BECEBE9BDA}"/>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4" name="Footer Placeholder 3">
            <a:extLst>
              <a:ext uri="{FF2B5EF4-FFF2-40B4-BE49-F238E27FC236}">
                <a16:creationId xmlns:a16="http://schemas.microsoft.com/office/drawing/2014/main" id="{91A7BB20-7FEC-3F4A-B208-7B7B655BBD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FD5F5-3F56-B341-ABD1-60CD5D2D1CE6}"/>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425964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0099F-9B19-DE49-B16C-7514B5A0F2D8}"/>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3" name="Footer Placeholder 2">
            <a:extLst>
              <a:ext uri="{FF2B5EF4-FFF2-40B4-BE49-F238E27FC236}">
                <a16:creationId xmlns:a16="http://schemas.microsoft.com/office/drawing/2014/main" id="{4CDF43C7-1A1A-F94D-8FEC-1155335FA4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1F7074-A5AF-F545-98F7-733ADDDAFC28}"/>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420856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2721-CEE8-D049-9E6F-148EC69175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A74B56-8565-014B-AAFF-81085811EF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BE275-ACA7-4B4F-8C18-27181C07F8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14C4E36-41B6-F046-A586-DE51B9B10463}"/>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6" name="Footer Placeholder 5">
            <a:extLst>
              <a:ext uri="{FF2B5EF4-FFF2-40B4-BE49-F238E27FC236}">
                <a16:creationId xmlns:a16="http://schemas.microsoft.com/office/drawing/2014/main" id="{74CFC3D7-364C-C048-AC57-F11F4B0C4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9FC97-96DE-844D-BFDF-BC4113C55472}"/>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71099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FDE4-0261-3F4A-BD4A-B3F971F5B3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490462-FDCD-7541-AFE1-A7F21D91E18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9C2A76F-6F0A-DE49-8F98-409CA6626E7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5EF27C8-3521-6F43-BD26-0E420AE23A75}"/>
              </a:ext>
            </a:extLst>
          </p:cNvPr>
          <p:cNvSpPr>
            <a:spLocks noGrp="1"/>
          </p:cNvSpPr>
          <p:nvPr>
            <p:ph type="dt" sz="half" idx="10"/>
          </p:nvPr>
        </p:nvSpPr>
        <p:spPr/>
        <p:txBody>
          <a:bodyPr/>
          <a:lstStyle/>
          <a:p>
            <a:fld id="{39053E00-838B-C143-B623-99624DDBF6A2}" type="datetimeFigureOut">
              <a:rPr lang="en-US" smtClean="0"/>
              <a:t>10/15/19</a:t>
            </a:fld>
            <a:endParaRPr lang="en-US"/>
          </a:p>
        </p:txBody>
      </p:sp>
      <p:sp>
        <p:nvSpPr>
          <p:cNvPr id="6" name="Footer Placeholder 5">
            <a:extLst>
              <a:ext uri="{FF2B5EF4-FFF2-40B4-BE49-F238E27FC236}">
                <a16:creationId xmlns:a16="http://schemas.microsoft.com/office/drawing/2014/main" id="{781A9ACE-B7BA-FF42-9CE6-D400A0525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0FC42-EF41-954C-8333-92F9633F1887}"/>
              </a:ext>
            </a:extLst>
          </p:cNvPr>
          <p:cNvSpPr>
            <a:spLocks noGrp="1"/>
          </p:cNvSpPr>
          <p:nvPr>
            <p:ph type="sldNum" sz="quarter" idx="12"/>
          </p:nvPr>
        </p:nvSpPr>
        <p:spPr/>
        <p:txBody>
          <a:bodyPr/>
          <a:lstStyle/>
          <a:p>
            <a:fld id="{90E9433E-E221-BE43-818E-F70A68B8DE80}" type="slidenum">
              <a:rPr lang="en-US" smtClean="0"/>
              <a:t>‹#›</a:t>
            </a:fld>
            <a:endParaRPr lang="en-US"/>
          </a:p>
        </p:txBody>
      </p:sp>
    </p:spTree>
    <p:extLst>
      <p:ext uri="{BB962C8B-B14F-4D97-AF65-F5344CB8AC3E}">
        <p14:creationId xmlns:p14="http://schemas.microsoft.com/office/powerpoint/2010/main" val="119670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FA5CFF-A6C4-8A42-BCDC-CB3CDD39E5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6B7602-B974-FD4B-BA5F-AB944E0D2F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E1AA3-EC61-2743-9CBE-023E6CA535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053E00-838B-C143-B623-99624DDBF6A2}" type="datetimeFigureOut">
              <a:rPr lang="en-US" smtClean="0"/>
              <a:t>10/15/19</a:t>
            </a:fld>
            <a:endParaRPr lang="en-US"/>
          </a:p>
        </p:txBody>
      </p:sp>
      <p:sp>
        <p:nvSpPr>
          <p:cNvPr id="5" name="Footer Placeholder 4">
            <a:extLst>
              <a:ext uri="{FF2B5EF4-FFF2-40B4-BE49-F238E27FC236}">
                <a16:creationId xmlns:a16="http://schemas.microsoft.com/office/drawing/2014/main" id="{9505692A-2545-2D43-9CBC-3874ECB276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6B5D28-9149-C14E-B81F-A32A646F47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E9433E-E221-BE43-818E-F70A68B8DE80}" type="slidenum">
              <a:rPr lang="en-US" smtClean="0"/>
              <a:t>‹#›</a:t>
            </a:fld>
            <a:endParaRPr lang="en-US"/>
          </a:p>
        </p:txBody>
      </p:sp>
    </p:spTree>
    <p:extLst>
      <p:ext uri="{BB962C8B-B14F-4D97-AF65-F5344CB8AC3E}">
        <p14:creationId xmlns:p14="http://schemas.microsoft.com/office/powerpoint/2010/main" val="38091123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288925"/>
            <a:ext cx="8314794"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88937" y="1314450"/>
            <a:ext cx="8314795"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fld id="{D95B4281-B4A0-4968-B51D-DE4BAD56DA09}" type="datetimeFigureOut">
              <a:rPr lang="en-US"/>
              <a:pPr/>
              <a:t>10/15/19</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8" name="Rectangle 7"/>
          <p:cNvSpPr/>
          <p:nvPr/>
        </p:nvSpPr>
        <p:spPr>
          <a:xfrm>
            <a:off x="0" y="6423025"/>
            <a:ext cx="9144000" cy="443275"/>
          </a:xfrm>
          <a:prstGeom prst="rect">
            <a:avLst/>
          </a:prstGeom>
          <a:gradFill flip="none" rotWithShape="1">
            <a:gsLst>
              <a:gs pos="0">
                <a:srgbClr val="50702B"/>
              </a:gs>
              <a:gs pos="100000">
                <a:schemeClr val="tx2"/>
              </a:gs>
            </a:gsLst>
            <a:lin ang="16200000" scaled="0"/>
            <a:tileRect/>
          </a:gra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8" descr="SCSglobalServices_logo-01.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19063" y="6532563"/>
            <a:ext cx="896937" cy="266700"/>
          </a:xfrm>
          <a:prstGeom prst="rect">
            <a:avLst/>
          </a:prstGeom>
          <a:noFill/>
          <a:ln w="9525">
            <a:noFill/>
            <a:miter lim="800000"/>
            <a:headEnd/>
            <a:tailEnd/>
          </a:ln>
        </p:spPr>
      </p:pic>
      <p:sp>
        <p:nvSpPr>
          <p:cNvPr id="11" name="Slide Number Placeholder 5"/>
          <p:cNvSpPr txBox="1">
            <a:spLocks/>
          </p:cNvSpPr>
          <p:nvPr/>
        </p:nvSpPr>
        <p:spPr>
          <a:xfrm>
            <a:off x="6794500" y="6564313"/>
            <a:ext cx="2214563" cy="365125"/>
          </a:xfrm>
          <a:prstGeom prst="rect">
            <a:avLst/>
          </a:prstGeom>
        </p:spPr>
        <p:txBody>
          <a:bodyPr/>
          <a:lstStyle/>
          <a:p>
            <a:pPr algn="r"/>
            <a:r>
              <a:rPr lang="en-US" sz="600">
                <a:solidFill>
                  <a:schemeClr val="bg1"/>
                </a:solidFill>
                <a:latin typeface="Open Sans Light" pitchFamily="34" charset="0"/>
                <a:cs typeface="Open Sans Light" pitchFamily="34" charset="0"/>
              </a:rPr>
              <a:t>© Scientific Certification Systems | </a:t>
            </a:r>
            <a:fld id="{0692FD27-7541-41CA-9BA7-117DF19A579F}" type="slidenum">
              <a:rPr lang="en-US" sz="800">
                <a:solidFill>
                  <a:schemeClr val="bg1"/>
                </a:solidFill>
                <a:latin typeface="Open Sans Light" pitchFamily="34" charset="0"/>
                <a:cs typeface="Open Sans Light" pitchFamily="34" charset="0"/>
              </a:rPr>
              <a:pPr algn="r"/>
              <a:t>‹#›</a:t>
            </a:fld>
            <a:endParaRPr lang="en-US" sz="800">
              <a:solidFill>
                <a:schemeClr val="bg1"/>
              </a:solidFill>
              <a:latin typeface="Open Sans Light" pitchFamily="34" charset="0"/>
              <a:cs typeface="Open Sans Light" pitchFamily="34" charset="0"/>
            </a:endParaRPr>
          </a:p>
        </p:txBody>
      </p:sp>
      <p:sp>
        <p:nvSpPr>
          <p:cNvPr id="10" name="Rectangle 9"/>
          <p:cNvSpPr/>
          <p:nvPr/>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8" name="Picture 1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bwMode="auto">
          <a:xfrm>
            <a:off x="184679" y="6372860"/>
            <a:ext cx="1828133" cy="368195"/>
          </a:xfrm>
          <a:prstGeom prst="rect">
            <a:avLst/>
          </a:prstGeom>
          <a:noFill/>
          <a:ln w="9525">
            <a:noFill/>
            <a:miter lim="800000"/>
            <a:headEnd/>
            <a:tailEnd/>
          </a:ln>
        </p:spPr>
      </p:pic>
      <p:sp>
        <p:nvSpPr>
          <p:cNvPr id="13" name="Slide Number Placeholder 5"/>
          <p:cNvSpPr txBox="1">
            <a:spLocks/>
          </p:cNvSpPr>
          <p:nvPr/>
        </p:nvSpPr>
        <p:spPr>
          <a:xfrm>
            <a:off x="6794500" y="6564313"/>
            <a:ext cx="2214563" cy="365125"/>
          </a:xfrm>
          <a:prstGeom prst="rect">
            <a:avLst/>
          </a:prstGeom>
        </p:spPr>
        <p:txBody>
          <a:bodyPr/>
          <a:lstStyle/>
          <a:p>
            <a:pPr algn="r"/>
            <a:r>
              <a:rPr lang="en-US" sz="600">
                <a:solidFill>
                  <a:schemeClr val="bg1"/>
                </a:solidFill>
                <a:cs typeface="Open Sans Light" pitchFamily="34" charset="0"/>
              </a:rPr>
              <a:t>© SCS Global Services | </a:t>
            </a:r>
            <a:fld id="{84A439D7-BC4B-49FB-9746-692761229CB9}" type="slidenum">
              <a:rPr lang="en-US" sz="800">
                <a:solidFill>
                  <a:schemeClr val="bg1"/>
                </a:solidFill>
                <a:cs typeface="Open Sans Light" pitchFamily="34" charset="0"/>
              </a:rPr>
              <a:pPr algn="r"/>
              <a:t>‹#›</a:t>
            </a:fld>
            <a:endParaRPr lang="en-US" sz="800">
              <a:solidFill>
                <a:schemeClr val="bg1"/>
              </a:solidFill>
              <a:cs typeface="Open Sans Light" pitchFamily="34" charset="0"/>
            </a:endParaRPr>
          </a:p>
        </p:txBody>
      </p:sp>
    </p:spTree>
    <p:extLst>
      <p:ext uri="{BB962C8B-B14F-4D97-AF65-F5344CB8AC3E}">
        <p14:creationId xmlns:p14="http://schemas.microsoft.com/office/powerpoint/2010/main" val="23697059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28" r:id="rId17"/>
  </p:sldLayoutIdLst>
  <p:txStyles>
    <p:title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p:titleStyle>
    <p:bodyStyle>
      <a:lvl1pPr marL="228600" indent="-228600" algn="l" rtl="0" eaLnBrk="1" fontAlgn="base" hangingPunct="1">
        <a:spcBef>
          <a:spcPts val="2000"/>
        </a:spcBef>
        <a:spcAft>
          <a:spcPct val="0"/>
        </a:spcAft>
        <a:buClr>
          <a:schemeClr val="tx2"/>
        </a:buClr>
        <a:buSzPct val="75000"/>
        <a:buFont typeface="Wingdings" pitchFamily="2" charset="2"/>
        <a:buChar char="n"/>
        <a:defRPr sz="2400" kern="1200">
          <a:solidFill>
            <a:srgbClr val="595959"/>
          </a:solidFill>
          <a:latin typeface="+mn-lt"/>
          <a:ea typeface="ＭＳ Ｐゴシック" charset="0"/>
          <a:cs typeface="Open Sans"/>
        </a:defRPr>
      </a:lvl1pPr>
      <a:lvl2pPr marL="457200" indent="-228600" algn="l" rtl="0" eaLnBrk="1" fontAlgn="base" hangingPunct="1">
        <a:spcBef>
          <a:spcPts val="600"/>
        </a:spcBef>
        <a:spcAft>
          <a:spcPct val="0"/>
        </a:spcAft>
        <a:buClr>
          <a:schemeClr val="tx2"/>
        </a:buClr>
        <a:buSzPct val="60000"/>
        <a:buFont typeface="Wingdings" pitchFamily="2" charset="2"/>
        <a:buChar char="u"/>
        <a:defRPr sz="2000" kern="1200">
          <a:solidFill>
            <a:srgbClr val="595959"/>
          </a:solidFill>
          <a:latin typeface="+mn-lt"/>
          <a:ea typeface="ＭＳ Ｐゴシック" charset="0"/>
          <a:cs typeface="Open Sans"/>
        </a:defRPr>
      </a:lvl2pPr>
      <a:lvl3pPr marL="685800" indent="-228600" algn="l" rtl="0" eaLnBrk="1" fontAlgn="base" hangingPunct="1">
        <a:spcBef>
          <a:spcPts val="600"/>
        </a:spcBef>
        <a:spcAft>
          <a:spcPct val="0"/>
        </a:spcAft>
        <a:buClr>
          <a:schemeClr val="tx2"/>
        </a:buClr>
        <a:buSzPct val="75000"/>
        <a:buFont typeface="Wingdings" pitchFamily="2" charset="2"/>
        <a:buChar char="n"/>
        <a:defRPr sz="1800" kern="1200">
          <a:solidFill>
            <a:srgbClr val="595959"/>
          </a:solidFill>
          <a:latin typeface="+mn-lt"/>
          <a:ea typeface="ＭＳ Ｐゴシック" charset="0"/>
          <a:cs typeface="Open Sans"/>
        </a:defRPr>
      </a:lvl3pPr>
      <a:lvl4pPr marL="914400" indent="-228600" algn="l" rtl="0" eaLnBrk="1" fontAlgn="base" hangingPunct="1">
        <a:spcBef>
          <a:spcPts val="600"/>
        </a:spcBef>
        <a:spcAft>
          <a:spcPct val="0"/>
        </a:spcAft>
        <a:buClr>
          <a:schemeClr val="tx2"/>
        </a:buClr>
        <a:buSzPct val="60000"/>
        <a:buFont typeface="Wingdings" pitchFamily="2" charset="2"/>
        <a:buChar char="u"/>
        <a:defRPr sz="1600" kern="1200">
          <a:solidFill>
            <a:srgbClr val="595959"/>
          </a:solidFill>
          <a:latin typeface="+mn-lt"/>
          <a:ea typeface="ＭＳ Ｐゴシック" charset="0"/>
          <a:cs typeface="Open Sans"/>
        </a:defRPr>
      </a:lvl4pPr>
      <a:lvl5pPr marL="1143000" indent="-228600" algn="l" rtl="0" eaLnBrk="1" fontAlgn="base" hangingPunct="1">
        <a:spcBef>
          <a:spcPts val="600"/>
        </a:spcBef>
        <a:spcAft>
          <a:spcPct val="0"/>
        </a:spcAft>
        <a:buClr>
          <a:schemeClr val="tx2"/>
        </a:buClr>
        <a:buSzPct val="75000"/>
        <a:buFont typeface="Wingdings" pitchFamily="2" charset="2"/>
        <a:buChar char="n"/>
        <a:defRPr sz="1400" kern="1200">
          <a:solidFill>
            <a:srgbClr val="595959"/>
          </a:solidFill>
          <a:latin typeface="+mn-lt"/>
          <a:ea typeface="ＭＳ Ｐゴシック" charset="0"/>
          <a:cs typeface="Open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0797F-198A-2A4D-BEB7-26F8EFC23A98}"/>
              </a:ext>
            </a:extLst>
          </p:cNvPr>
          <p:cNvSpPr txBox="1">
            <a:spLocks/>
          </p:cNvSpPr>
          <p:nvPr/>
        </p:nvSpPr>
        <p:spPr bwMode="auto">
          <a:xfrm>
            <a:off x="792726" y="2820692"/>
            <a:ext cx="7796470" cy="1566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2400" b="1" i="0" kern="1200">
                <a:solidFill>
                  <a:srgbClr val="78A22F"/>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lvl="0" algn="ctr"/>
            <a:r>
              <a:rPr lang="en-US" altLang="en-US" sz="3200" dirty="0">
                <a:solidFill>
                  <a:schemeClr val="accent6">
                    <a:lumMod val="50000"/>
                  </a:schemeClr>
                </a:solidFill>
              </a:rPr>
              <a:t>Overview of Forest Certification in the Forest Products Industry: </a:t>
            </a:r>
          </a:p>
          <a:p>
            <a:pPr lvl="0" algn="ctr"/>
            <a:r>
              <a:rPr kumimoji="0" lang="en-US" b="0" i="1" u="none" strike="noStrike" kern="1200" cap="none" spc="0" normalizeH="0" baseline="0" noProof="0" dirty="0">
                <a:ln>
                  <a:noFill/>
                </a:ln>
                <a:solidFill>
                  <a:schemeClr val="accent6"/>
                </a:solidFill>
                <a:effectLst/>
                <a:uLnTx/>
                <a:uFillTx/>
                <a:latin typeface="Calibri"/>
                <a:ea typeface="ＭＳ Ｐゴシック" charset="0"/>
              </a:rPr>
              <a:t>Revolution journey of Certified Forest Products</a:t>
            </a:r>
          </a:p>
        </p:txBody>
      </p:sp>
      <p:sp>
        <p:nvSpPr>
          <p:cNvPr id="6" name="Subtitle 2">
            <a:extLst>
              <a:ext uri="{FF2B5EF4-FFF2-40B4-BE49-F238E27FC236}">
                <a16:creationId xmlns:a16="http://schemas.microsoft.com/office/drawing/2014/main" id="{18D1219C-F1F1-5B4B-9A0F-22DA446F860D}"/>
              </a:ext>
            </a:extLst>
          </p:cNvPr>
          <p:cNvSpPr txBox="1">
            <a:spLocks/>
          </p:cNvSpPr>
          <p:nvPr/>
        </p:nvSpPr>
        <p:spPr>
          <a:xfrm>
            <a:off x="1203696" y="4375077"/>
            <a:ext cx="6784258" cy="41721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Aft>
                <a:spcPts val="600"/>
              </a:spcAft>
            </a:pPr>
            <a:r>
              <a:rPr lang="en-US" b="1" dirty="0">
                <a:solidFill>
                  <a:schemeClr val="accent6">
                    <a:lumMod val="50000"/>
                  </a:schemeClr>
                </a:solidFill>
              </a:rPr>
              <a:t>Wahyu Hidayat, Ph.D.</a:t>
            </a:r>
          </a:p>
          <a:p>
            <a:pPr>
              <a:lnSpc>
                <a:spcPct val="100000"/>
              </a:lnSpc>
              <a:spcBef>
                <a:spcPts val="0"/>
              </a:spcBef>
            </a:pPr>
            <a:r>
              <a:rPr lang="en-US" sz="1600" dirty="0"/>
              <a:t>Department of Forestry, University of Lampung, Indonesia</a:t>
            </a:r>
          </a:p>
          <a:p>
            <a:pPr>
              <a:lnSpc>
                <a:spcPct val="100000"/>
              </a:lnSpc>
              <a:spcBef>
                <a:spcPts val="0"/>
              </a:spcBef>
            </a:pPr>
            <a:r>
              <a:rPr lang="en-US" sz="1600" dirty="0"/>
              <a:t>Lead Auditor of FSC® Forest Management and Chain-of-Custody Certification, Lead Auditor of California Air Resources Board ATCM 93120 Wood Composites Certification, Lead Auditor of Environmental Protection Agency 40 CFR Part 770 Wood Composites Certification</a:t>
            </a:r>
          </a:p>
        </p:txBody>
      </p:sp>
      <p:pic>
        <p:nvPicPr>
          <p:cNvPr id="10" name="Picture 9">
            <a:extLst>
              <a:ext uri="{FF2B5EF4-FFF2-40B4-BE49-F238E27FC236}">
                <a16:creationId xmlns:a16="http://schemas.microsoft.com/office/drawing/2014/main" id="{54C23A0F-BB5E-C046-98C6-677B8D4C46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15129"/>
            <a:ext cx="3222478" cy="1489785"/>
          </a:xfrm>
          <a:prstGeom prst="rect">
            <a:avLst/>
          </a:prstGeom>
        </p:spPr>
      </p:pic>
      <p:pic>
        <p:nvPicPr>
          <p:cNvPr id="11" name="Picture 10">
            <a:extLst>
              <a:ext uri="{FF2B5EF4-FFF2-40B4-BE49-F238E27FC236}">
                <a16:creationId xmlns:a16="http://schemas.microsoft.com/office/drawing/2014/main" id="{02D353E6-AE96-A349-999D-8C2FCFEF44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2075" y="1015129"/>
            <a:ext cx="2421925" cy="1489785"/>
          </a:xfrm>
          <a:prstGeom prst="rect">
            <a:avLst/>
          </a:prstGeom>
        </p:spPr>
      </p:pic>
      <p:pic>
        <p:nvPicPr>
          <p:cNvPr id="13" name="Picture 12">
            <a:extLst>
              <a:ext uri="{FF2B5EF4-FFF2-40B4-BE49-F238E27FC236}">
                <a16:creationId xmlns:a16="http://schemas.microsoft.com/office/drawing/2014/main" id="{E9775BA4-498E-7143-A6B6-D50AEBFDC8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50971" y="1016706"/>
            <a:ext cx="3571103" cy="1484995"/>
          </a:xfrm>
          <a:prstGeom prst="rect">
            <a:avLst/>
          </a:prstGeom>
        </p:spPr>
      </p:pic>
      <p:cxnSp>
        <p:nvCxnSpPr>
          <p:cNvPr id="15" name="Straight Connector 14">
            <a:extLst>
              <a:ext uri="{FF2B5EF4-FFF2-40B4-BE49-F238E27FC236}">
                <a16:creationId xmlns:a16="http://schemas.microsoft.com/office/drawing/2014/main" id="{35044DF4-E0FE-FF49-A54A-14831F41FE12}"/>
              </a:ext>
            </a:extLst>
          </p:cNvPr>
          <p:cNvCxnSpPr/>
          <p:nvPr/>
        </p:nvCxnSpPr>
        <p:spPr>
          <a:xfrm>
            <a:off x="5" y="988544"/>
            <a:ext cx="914400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BABCB6-A1DA-C940-B485-1260772700C9}"/>
              </a:ext>
            </a:extLst>
          </p:cNvPr>
          <p:cNvCxnSpPr/>
          <p:nvPr/>
        </p:nvCxnSpPr>
        <p:spPr>
          <a:xfrm>
            <a:off x="-1" y="2514058"/>
            <a:ext cx="914400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3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811295-4AD0-534A-BCCA-768224E51B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95465"/>
            <a:ext cx="9144000" cy="5143500"/>
          </a:xfrm>
          <a:prstGeom prst="rect">
            <a:avLst/>
          </a:prstGeom>
        </p:spPr>
      </p:pic>
    </p:spTree>
    <p:extLst>
      <p:ext uri="{BB962C8B-B14F-4D97-AF65-F5344CB8AC3E}">
        <p14:creationId xmlns:p14="http://schemas.microsoft.com/office/powerpoint/2010/main" val="424987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E4382-A75D-A842-AD9C-E03ECF8179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9094"/>
            <a:ext cx="9144000" cy="5143382"/>
          </a:xfrm>
          <a:prstGeom prst="rect">
            <a:avLst/>
          </a:prstGeom>
        </p:spPr>
      </p:pic>
    </p:spTree>
    <p:extLst>
      <p:ext uri="{BB962C8B-B14F-4D97-AF65-F5344CB8AC3E}">
        <p14:creationId xmlns:p14="http://schemas.microsoft.com/office/powerpoint/2010/main" val="207626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855CF-AA52-6147-B40E-EB23A1A30F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06018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2D164-4BF3-D040-956A-9DBEA95622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61697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8D7AB-05A9-0F4D-B429-BD07A45EE4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7561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46579-729A-704B-B443-0EFD69EBA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57935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2E615-B853-6445-A68A-B0F8265DA4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7265"/>
            <a:ext cx="9144000" cy="5498758"/>
          </a:xfrm>
          <a:prstGeom prst="rect">
            <a:avLst/>
          </a:prstGeom>
        </p:spPr>
      </p:pic>
    </p:spTree>
    <p:extLst>
      <p:ext uri="{BB962C8B-B14F-4D97-AF65-F5344CB8AC3E}">
        <p14:creationId xmlns:p14="http://schemas.microsoft.com/office/powerpoint/2010/main" val="161835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0A19880A-43BD-914B-9BEF-5DB525B93E15}"/>
              </a:ext>
            </a:extLst>
          </p:cNvPr>
          <p:cNvSpPr txBox="1">
            <a:spLocks noChangeArrowheads="1"/>
          </p:cNvSpPr>
          <p:nvPr/>
        </p:nvSpPr>
        <p:spPr bwMode="auto">
          <a:xfrm>
            <a:off x="228600" y="5562600"/>
            <a:ext cx="251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rPr>
              <a:t>1. Forest Management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rPr>
              <a:t>    certification</a:t>
            </a:r>
          </a:p>
        </p:txBody>
      </p:sp>
      <p:sp>
        <p:nvSpPr>
          <p:cNvPr id="10243" name="Text Box 5">
            <a:extLst>
              <a:ext uri="{FF2B5EF4-FFF2-40B4-BE49-F238E27FC236}">
                <a16:creationId xmlns:a16="http://schemas.microsoft.com/office/drawing/2014/main" id="{1350054A-9776-6142-88E3-1043ED3F7CBF}"/>
              </a:ext>
            </a:extLst>
          </p:cNvPr>
          <p:cNvSpPr txBox="1">
            <a:spLocks noChangeArrowheads="1"/>
          </p:cNvSpPr>
          <p:nvPr/>
        </p:nvSpPr>
        <p:spPr bwMode="auto">
          <a:xfrm>
            <a:off x="2819400" y="5519738"/>
            <a:ext cx="2362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rPr>
              <a:t>2. Chain of Custody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rPr>
              <a:t>    certification</a:t>
            </a:r>
          </a:p>
        </p:txBody>
      </p:sp>
      <p:sp>
        <p:nvSpPr>
          <p:cNvPr id="10244" name="AutoShape 6">
            <a:extLst>
              <a:ext uri="{FF2B5EF4-FFF2-40B4-BE49-F238E27FC236}">
                <a16:creationId xmlns:a16="http://schemas.microsoft.com/office/drawing/2014/main" id="{695C2ED7-1817-BF43-A1C7-7BEAEAECC554}"/>
              </a:ext>
            </a:extLst>
          </p:cNvPr>
          <p:cNvSpPr>
            <a:spLocks noChangeArrowheads="1"/>
          </p:cNvSpPr>
          <p:nvPr/>
        </p:nvSpPr>
        <p:spPr bwMode="auto">
          <a:xfrm>
            <a:off x="2133600" y="4224338"/>
            <a:ext cx="533400" cy="304800"/>
          </a:xfrm>
          <a:prstGeom prst="rightArrow">
            <a:avLst>
              <a:gd name="adj1" fmla="val 50000"/>
              <a:gd name="adj2" fmla="val 43750"/>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5" name="AutoShape 7">
            <a:extLst>
              <a:ext uri="{FF2B5EF4-FFF2-40B4-BE49-F238E27FC236}">
                <a16:creationId xmlns:a16="http://schemas.microsoft.com/office/drawing/2014/main" id="{E6B3508D-E82A-6B49-A29A-D7DB956B9BFE}"/>
              </a:ext>
            </a:extLst>
          </p:cNvPr>
          <p:cNvSpPr>
            <a:spLocks noChangeArrowheads="1"/>
          </p:cNvSpPr>
          <p:nvPr/>
        </p:nvSpPr>
        <p:spPr bwMode="auto">
          <a:xfrm>
            <a:off x="4495800" y="4224338"/>
            <a:ext cx="533400" cy="304800"/>
          </a:xfrm>
          <a:prstGeom prst="rightArrow">
            <a:avLst>
              <a:gd name="adj1" fmla="val 50000"/>
              <a:gd name="adj2" fmla="val 43750"/>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6" name="Rectangle 8">
            <a:extLst>
              <a:ext uri="{FF2B5EF4-FFF2-40B4-BE49-F238E27FC236}">
                <a16:creationId xmlns:a16="http://schemas.microsoft.com/office/drawing/2014/main" id="{52AECDF4-2C18-C64A-9035-F3E4506AB52D}"/>
              </a:ext>
            </a:extLst>
          </p:cNvPr>
          <p:cNvSpPr>
            <a:spLocks noChangeArrowheads="1"/>
          </p:cNvSpPr>
          <p:nvPr/>
        </p:nvSpPr>
        <p:spPr bwMode="auto">
          <a:xfrm>
            <a:off x="304800" y="1804988"/>
            <a:ext cx="78486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It is a voluntary, market based tool for forest conservation.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It tracks products from forest to shelf.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Responsibly produced</a:t>
            </a:r>
            <a:r>
              <a:rPr kumimoji="0" lang="en-US" altLang="en-US" sz="1800" b="0" i="1"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 </a:t>
            </a:r>
            <a:r>
              <a:rPr kumimoji="0" lang="en-US" altLang="en-US" sz="1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forest products are identified with the FSC logo.</a:t>
            </a:r>
          </a:p>
        </p:txBody>
      </p:sp>
      <p:sp>
        <p:nvSpPr>
          <p:cNvPr id="10247" name="AutoShape 9">
            <a:extLst>
              <a:ext uri="{FF2B5EF4-FFF2-40B4-BE49-F238E27FC236}">
                <a16:creationId xmlns:a16="http://schemas.microsoft.com/office/drawing/2014/main" id="{C223B2AB-2308-684B-B107-81972E4F7FAF}"/>
              </a:ext>
            </a:extLst>
          </p:cNvPr>
          <p:cNvSpPr>
            <a:spLocks noChangeArrowheads="1"/>
          </p:cNvSpPr>
          <p:nvPr/>
        </p:nvSpPr>
        <p:spPr bwMode="auto">
          <a:xfrm>
            <a:off x="6553200" y="4300538"/>
            <a:ext cx="533400" cy="304800"/>
          </a:xfrm>
          <a:prstGeom prst="rightArrow">
            <a:avLst>
              <a:gd name="adj1" fmla="val 50000"/>
              <a:gd name="adj2" fmla="val 43750"/>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 name="Text Box 10">
            <a:extLst>
              <a:ext uri="{FF2B5EF4-FFF2-40B4-BE49-F238E27FC236}">
                <a16:creationId xmlns:a16="http://schemas.microsoft.com/office/drawing/2014/main" id="{BDAD0191-0153-1D4E-9D83-EEBD7D998BB0}"/>
              </a:ext>
            </a:extLst>
          </p:cNvPr>
          <p:cNvSpPr txBox="1">
            <a:spLocks noChangeArrowheads="1"/>
          </p:cNvSpPr>
          <p:nvPr/>
        </p:nvSpPr>
        <p:spPr bwMode="auto">
          <a:xfrm>
            <a:off x="5491163" y="5572125"/>
            <a:ext cx="2052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rPr>
              <a:t>3. Product Labeling</a:t>
            </a:r>
          </a:p>
        </p:txBody>
      </p:sp>
      <p:pic>
        <p:nvPicPr>
          <p:cNvPr id="10249" name="Picture 13" descr="G:\Communications\Graphics\Photos\FSC product\fsc_product_6.gif">
            <a:extLst>
              <a:ext uri="{FF2B5EF4-FFF2-40B4-BE49-F238E27FC236}">
                <a16:creationId xmlns:a16="http://schemas.microsoft.com/office/drawing/2014/main" id="{FFA76804-344B-724B-91FA-9BFD8A6B72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3690938"/>
            <a:ext cx="15144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descr="G:\Communications\Graphics\Photos\Forests\Certified forests\CertForest_Rod-Blake.gif">
            <a:extLst>
              <a:ext uri="{FF2B5EF4-FFF2-40B4-BE49-F238E27FC236}">
                <a16:creationId xmlns:a16="http://schemas.microsoft.com/office/drawing/2014/main" id="{528250F0-02B7-2A48-B96E-3583682257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462338"/>
            <a:ext cx="147637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5">
            <a:extLst>
              <a:ext uri="{FF2B5EF4-FFF2-40B4-BE49-F238E27FC236}">
                <a16:creationId xmlns:a16="http://schemas.microsoft.com/office/drawing/2014/main" id="{2AAFE6BF-C7D1-9B44-815A-998C5F6A30B9}"/>
              </a:ext>
            </a:extLst>
          </p:cNvPr>
          <p:cNvSpPr>
            <a:spLocks noChangeArrowheads="1"/>
          </p:cNvSpPr>
          <p:nvPr/>
        </p:nvSpPr>
        <p:spPr bwMode="auto">
          <a:xfrm>
            <a:off x="304800" y="85612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006600"/>
                </a:solidFill>
                <a:effectLst/>
                <a:uLnTx/>
                <a:uFillTx/>
                <a:latin typeface="Trebuchet MS" panose="020B0703020202090204" pitchFamily="34" charset="0"/>
                <a:ea typeface="+mn-ea"/>
                <a:cs typeface="Arial" panose="020B0604020202020204" pitchFamily="34" charset="0"/>
              </a:rPr>
              <a:t>How Does FSC Certification Work?</a:t>
            </a:r>
          </a:p>
        </p:txBody>
      </p:sp>
      <p:pic>
        <p:nvPicPr>
          <p:cNvPr id="10252" name="Picture 5" descr="\\fsc-server\FSC_data\FSC Canada\Communication\pictures\fsc product\kitchen.jpg">
            <a:extLst>
              <a:ext uri="{FF2B5EF4-FFF2-40B4-BE49-F238E27FC236}">
                <a16:creationId xmlns:a16="http://schemas.microsoft.com/office/drawing/2014/main" id="{740262A4-98C5-C449-9BFD-B6CF07981A6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3624263"/>
            <a:ext cx="1455738" cy="17097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3" name="Picture 11" descr="G:\Communications\Graphics\Photos\FSC product\Paper_FSCLogo.jpg">
            <a:extLst>
              <a:ext uri="{FF2B5EF4-FFF2-40B4-BE49-F238E27FC236}">
                <a16:creationId xmlns:a16="http://schemas.microsoft.com/office/drawing/2014/main" id="{CF82194D-85B0-584F-9C3C-7448C8895F0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29400" y="4049713"/>
            <a:ext cx="1600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Oval 14">
            <a:extLst>
              <a:ext uri="{FF2B5EF4-FFF2-40B4-BE49-F238E27FC236}">
                <a16:creationId xmlns:a16="http://schemas.microsoft.com/office/drawing/2014/main" id="{B8E13AB0-731A-984A-BF42-546559F2745F}"/>
              </a:ext>
            </a:extLst>
          </p:cNvPr>
          <p:cNvSpPr>
            <a:spLocks noChangeArrowheads="1"/>
          </p:cNvSpPr>
          <p:nvPr/>
        </p:nvSpPr>
        <p:spPr bwMode="auto">
          <a:xfrm>
            <a:off x="5638800" y="3733800"/>
            <a:ext cx="642938" cy="357188"/>
          </a:xfrm>
          <a:prstGeom prst="ellipse">
            <a:avLst/>
          </a:prstGeom>
          <a:noFill/>
          <a:ln w="762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55" name="Oval 14">
            <a:extLst>
              <a:ext uri="{FF2B5EF4-FFF2-40B4-BE49-F238E27FC236}">
                <a16:creationId xmlns:a16="http://schemas.microsoft.com/office/drawing/2014/main" id="{600D11C2-BC0F-D34D-A628-4FF9606D8F96}"/>
              </a:ext>
            </a:extLst>
          </p:cNvPr>
          <p:cNvSpPr>
            <a:spLocks noChangeArrowheads="1"/>
          </p:cNvSpPr>
          <p:nvPr/>
        </p:nvSpPr>
        <p:spPr bwMode="auto">
          <a:xfrm>
            <a:off x="6858000" y="4419600"/>
            <a:ext cx="642938" cy="357188"/>
          </a:xfrm>
          <a:prstGeom prst="ellipse">
            <a:avLst/>
          </a:prstGeom>
          <a:noFill/>
          <a:ln w="762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56" name="Rectangle 32">
            <a:extLst>
              <a:ext uri="{FF2B5EF4-FFF2-40B4-BE49-F238E27FC236}">
                <a16:creationId xmlns:a16="http://schemas.microsoft.com/office/drawing/2014/main" id="{398C848F-048A-1E4B-BB09-4C5EC111B06C}"/>
              </a:ext>
            </a:extLst>
          </p:cNvPr>
          <p:cNvSpPr>
            <a:spLocks noChangeArrowheads="1"/>
          </p:cNvSpPr>
          <p:nvPr/>
        </p:nvSpPr>
        <p:spPr bwMode="auto">
          <a:xfrm>
            <a:off x="0" y="6248400"/>
            <a:ext cx="9144000" cy="609600"/>
          </a:xfrm>
          <a:prstGeom prst="rect">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1" name="Picture 20">
            <a:extLst>
              <a:ext uri="{FF2B5EF4-FFF2-40B4-BE49-F238E27FC236}">
                <a16:creationId xmlns:a16="http://schemas.microsoft.com/office/drawing/2014/main" id="{1DAD3C51-F9AC-464E-86AD-66743ADC53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1151384"/>
          </a:xfrm>
          <a:prstGeom prst="rect">
            <a:avLst/>
          </a:prstGeom>
        </p:spPr>
      </p:pic>
    </p:spTree>
    <p:extLst>
      <p:ext uri="{BB962C8B-B14F-4D97-AF65-F5344CB8AC3E}">
        <p14:creationId xmlns:p14="http://schemas.microsoft.com/office/powerpoint/2010/main" val="146249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B14510B-AC61-0B44-B422-617332733EAC}"/>
              </a:ext>
            </a:extLst>
          </p:cNvPr>
          <p:cNvSpPr>
            <a:spLocks noGrp="1" noChangeArrowheads="1"/>
          </p:cNvSpPr>
          <p:nvPr>
            <p:ph type="title"/>
          </p:nvPr>
        </p:nvSpPr>
        <p:spPr/>
        <p:txBody>
          <a:bodyPr/>
          <a:lstStyle/>
          <a:p>
            <a:pPr algn="l"/>
            <a:r>
              <a:rPr lang="en-IE" altLang="en-US" b="1" dirty="0">
                <a:latin typeface="Arial Narrow" panose="020B0604020202020204" pitchFamily="34" charset="0"/>
              </a:rPr>
              <a:t>FSC Today</a:t>
            </a:r>
            <a:endParaRPr lang="en-GB" altLang="en-US" sz="2000" b="1" dirty="0">
              <a:latin typeface="Arial Narrow" panose="020B0604020202020204" pitchFamily="34" charset="0"/>
            </a:endParaRPr>
          </a:p>
        </p:txBody>
      </p:sp>
      <p:pic>
        <p:nvPicPr>
          <p:cNvPr id="38921" name="Picture 9">
            <a:extLst>
              <a:ext uri="{FF2B5EF4-FFF2-40B4-BE49-F238E27FC236}">
                <a16:creationId xmlns:a16="http://schemas.microsoft.com/office/drawing/2014/main" id="{8A265EDB-4C3E-7341-B461-3D6CC41E422D}"/>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1600200"/>
            <a:ext cx="9144000" cy="5075238"/>
          </a:xfrm>
          <a:noFill/>
          <a:ln/>
        </p:spPr>
      </p:pic>
    </p:spTree>
    <p:extLst>
      <p:ext uri="{BB962C8B-B14F-4D97-AF65-F5344CB8AC3E}">
        <p14:creationId xmlns:p14="http://schemas.microsoft.com/office/powerpoint/2010/main" val="177633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0566B56-8664-7741-BE97-BF7B727B1035}"/>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FSC certified product</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pic>
        <p:nvPicPr>
          <p:cNvPr id="19" name="Content Placeholder 6">
            <a:extLst>
              <a:ext uri="{FF2B5EF4-FFF2-40B4-BE49-F238E27FC236}">
                <a16:creationId xmlns:a16="http://schemas.microsoft.com/office/drawing/2014/main" id="{03E42651-61AB-5B48-B93A-70BE845EC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99552" y="978666"/>
            <a:ext cx="2582465" cy="4591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20" name="Picture 19">
            <a:extLst>
              <a:ext uri="{FF2B5EF4-FFF2-40B4-BE49-F238E27FC236}">
                <a16:creationId xmlns:a16="http://schemas.microsoft.com/office/drawing/2014/main" id="{64D1FAD4-681D-C44E-834F-CB1542B8D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0850" y="978666"/>
            <a:ext cx="3305908" cy="2589334"/>
          </a:xfrm>
          <a:prstGeom prst="rect">
            <a:avLst/>
          </a:prstGeom>
        </p:spPr>
      </p:pic>
      <p:pic>
        <p:nvPicPr>
          <p:cNvPr id="21" name="Picture 20">
            <a:extLst>
              <a:ext uri="{FF2B5EF4-FFF2-40B4-BE49-F238E27FC236}">
                <a16:creationId xmlns:a16="http://schemas.microsoft.com/office/drawing/2014/main" id="{644AEF09-5ACF-9041-9171-11CF62BA0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9560" y="978666"/>
            <a:ext cx="2583746" cy="4597644"/>
          </a:xfrm>
          <a:prstGeom prst="rect">
            <a:avLst/>
          </a:prstGeom>
        </p:spPr>
      </p:pic>
      <p:pic>
        <p:nvPicPr>
          <p:cNvPr id="22" name="Picture 21">
            <a:extLst>
              <a:ext uri="{FF2B5EF4-FFF2-40B4-BE49-F238E27FC236}">
                <a16:creationId xmlns:a16="http://schemas.microsoft.com/office/drawing/2014/main" id="{488E2048-A4DF-0340-B8E5-FC8577F302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0849" y="3574594"/>
            <a:ext cx="3305908" cy="2479431"/>
          </a:xfrm>
          <a:prstGeom prst="rect">
            <a:avLst/>
          </a:prstGeom>
        </p:spPr>
      </p:pic>
      <p:sp>
        <p:nvSpPr>
          <p:cNvPr id="23" name="TextBox 22">
            <a:extLst>
              <a:ext uri="{FF2B5EF4-FFF2-40B4-BE49-F238E27FC236}">
                <a16:creationId xmlns:a16="http://schemas.microsoft.com/office/drawing/2014/main" id="{E918CFA4-A38C-B443-A71E-728A0D468E80}"/>
              </a:ext>
            </a:extLst>
          </p:cNvPr>
          <p:cNvSpPr txBox="1"/>
          <p:nvPr/>
        </p:nvSpPr>
        <p:spPr>
          <a:xfrm>
            <a:off x="3387969" y="2145324"/>
            <a:ext cx="2105337" cy="586153"/>
          </a:xfrm>
          <a:prstGeom prst="rect">
            <a:avLst/>
          </a:prstGeom>
          <a:solidFill>
            <a:sysClr val="windowText" lastClr="000000"/>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charset="-128"/>
            </a:endParaRPr>
          </a:p>
        </p:txBody>
      </p:sp>
    </p:spTree>
    <p:extLst>
      <p:ext uri="{BB962C8B-B14F-4D97-AF65-F5344CB8AC3E}">
        <p14:creationId xmlns:p14="http://schemas.microsoft.com/office/powerpoint/2010/main" val="341597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F7C301-4FFA-0F46-9C91-5CF5BD20D85E}"/>
              </a:ext>
            </a:extLst>
          </p:cNvPr>
          <p:cNvSpPr>
            <a:spLocks noChangeArrowheads="1"/>
          </p:cNvSpPr>
          <p:nvPr/>
        </p:nvSpPr>
        <p:spPr bwMode="auto">
          <a:xfrm>
            <a:off x="0" y="0"/>
            <a:ext cx="5943600" cy="68580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2">
            <a:extLst>
              <a:ext uri="{FF2B5EF4-FFF2-40B4-BE49-F238E27FC236}">
                <a16:creationId xmlns:a16="http://schemas.microsoft.com/office/drawing/2014/main" id="{35F6E753-B145-FE42-8A47-C68AE85E258C}"/>
              </a:ext>
            </a:extLst>
          </p:cNvPr>
          <p:cNvSpPr>
            <a:spLocks noGrp="1" noChangeArrowheads="1"/>
          </p:cNvSpPr>
          <p:nvPr>
            <p:ph type="title" idx="4294967295"/>
          </p:nvPr>
        </p:nvSpPr>
        <p:spPr>
          <a:xfrm>
            <a:off x="152400" y="381000"/>
            <a:ext cx="6324600" cy="685800"/>
          </a:xfrm>
        </p:spPr>
        <p:txBody>
          <a:bodyPr/>
          <a:lstStyle/>
          <a:p>
            <a:pPr eaLnBrk="1" hangingPunct="1"/>
            <a:r>
              <a:rPr lang="en-US" altLang="en-US" sz="2800" b="1"/>
              <a:t>Who is the Forest Stewardship Council (FSC)?</a:t>
            </a:r>
            <a:endParaRPr lang="en-US" altLang="en-US" sz="1800" b="1"/>
          </a:p>
        </p:txBody>
      </p:sp>
      <p:sp>
        <p:nvSpPr>
          <p:cNvPr id="5124" name="Text Box 7">
            <a:extLst>
              <a:ext uri="{FF2B5EF4-FFF2-40B4-BE49-F238E27FC236}">
                <a16:creationId xmlns:a16="http://schemas.microsoft.com/office/drawing/2014/main" id="{4D4E4A1D-C6DE-0143-9849-9AAAA6624348}"/>
              </a:ext>
            </a:extLst>
          </p:cNvPr>
          <p:cNvSpPr txBox="1">
            <a:spLocks noChangeArrowheads="1"/>
          </p:cNvSpPr>
          <p:nvPr/>
        </p:nvSpPr>
        <p:spPr bwMode="auto">
          <a:xfrm>
            <a:off x="381000" y="1752600"/>
            <a:ext cx="533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rPr>
              <a:t>The FSC is an international certification and labeling system that guarantees that paper and wood products carrying the FSC label come from an environmentally and socially responsible source. </a:t>
            </a:r>
          </a:p>
        </p:txBody>
      </p:sp>
      <p:pic>
        <p:nvPicPr>
          <p:cNvPr id="5125" name="Picture 5" descr="\\fsc-server\FSC_data\Communications\Graphics\FSC logo\FSCLogo_final_black.gif">
            <a:extLst>
              <a:ext uri="{FF2B5EF4-FFF2-40B4-BE49-F238E27FC236}">
                <a16:creationId xmlns:a16="http://schemas.microsoft.com/office/drawing/2014/main" id="{935217B9-FC94-7741-A23E-6FE468113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191000"/>
            <a:ext cx="11128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8">
            <a:extLst>
              <a:ext uri="{FF2B5EF4-FFF2-40B4-BE49-F238E27FC236}">
                <a16:creationId xmlns:a16="http://schemas.microsoft.com/office/drawing/2014/main" id="{2C676511-D04F-B540-A3E1-173B58529B59}"/>
              </a:ext>
            </a:extLst>
          </p:cNvPr>
          <p:cNvSpPr txBox="1">
            <a:spLocks noChangeArrowheads="1"/>
          </p:cNvSpPr>
          <p:nvPr/>
        </p:nvSpPr>
        <p:spPr bwMode="auto">
          <a:xfrm>
            <a:off x="1828800" y="3886200"/>
            <a:ext cx="3581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Trebuchet MS" panose="020B0703020202090204" pitchFamily="34" charset="0"/>
                <a:ea typeface="+mn-ea"/>
                <a:cs typeface="Arial" panose="020B0604020202020204" pitchFamily="34" charset="0"/>
              </a:rPr>
              <a:t>The FSC’s mission is to promote the environmentally appropriate, socially beneficial and economically viable management of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Trebuchet MS" panose="020B0703020202090204" pitchFamily="34" charset="0"/>
                <a:ea typeface="+mn-ea"/>
                <a:cs typeface="Arial" panose="020B0604020202020204" pitchFamily="34" charset="0"/>
              </a:rPr>
              <a:t>world's forests through standards development and certification</a:t>
            </a:r>
            <a:endParaRPr kumimoji="0" lang="en-AU" altLang="en-US" sz="1800" b="0" i="0" u="none" strike="noStrike" kern="1200" cap="none" spc="0" normalizeH="0" baseline="0" noProof="0">
              <a:ln>
                <a:noFill/>
              </a:ln>
              <a:solidFill>
                <a:srgbClr val="006600"/>
              </a:solidFill>
              <a:effectLst/>
              <a:uLnTx/>
              <a:uFillTx/>
              <a:latin typeface="Trebuchet MS" panose="020B070302020209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6600"/>
              </a:solidFill>
              <a:effectLst/>
              <a:uLnTx/>
              <a:uFillTx/>
              <a:latin typeface="Trebuchet MS" panose="020B0703020202090204" pitchFamily="34" charset="0"/>
              <a:ea typeface="+mn-ea"/>
              <a:cs typeface="Arial" panose="020B0604020202020204" pitchFamily="34" charset="0"/>
            </a:endParaRPr>
          </a:p>
        </p:txBody>
      </p:sp>
      <p:pic>
        <p:nvPicPr>
          <p:cNvPr id="5127" name="Picture 9" descr="\\fsc-server\FSC_data\Communications\Graphics\Photos\Forests\Trees\PC_forestbelow.gif">
            <a:extLst>
              <a:ext uri="{FF2B5EF4-FFF2-40B4-BE49-F238E27FC236}">
                <a16:creationId xmlns:a16="http://schemas.microsoft.com/office/drawing/2014/main" id="{4B4C0BCE-5140-4A4B-A1F2-49B2252CBE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5807" r="13457"/>
          <a:stretch>
            <a:fillRect/>
          </a:stretch>
        </p:blipFill>
        <p:spPr bwMode="auto">
          <a:xfrm>
            <a:off x="5943600" y="0"/>
            <a:ext cx="320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a:extLst>
              <a:ext uri="{FF2B5EF4-FFF2-40B4-BE49-F238E27FC236}">
                <a16:creationId xmlns:a16="http://schemas.microsoft.com/office/drawing/2014/main" id="{6FE0CC3A-1D34-0C41-BB58-52F2D482D307}"/>
              </a:ext>
            </a:extLst>
          </p:cNvPr>
          <p:cNvSpPr>
            <a:spLocks noChangeArrowheads="1"/>
          </p:cNvSpPr>
          <p:nvPr/>
        </p:nvSpPr>
        <p:spPr bwMode="auto">
          <a:xfrm>
            <a:off x="0" y="6248400"/>
            <a:ext cx="9144000" cy="609600"/>
          </a:xfrm>
          <a:prstGeom prst="rect">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571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A7F0DB-750A-0B4F-A582-D59B848497B4}"/>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Opportunities</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graphicFrame>
        <p:nvGraphicFramePr>
          <p:cNvPr id="8" name="Diagram 7">
            <a:extLst>
              <a:ext uri="{FF2B5EF4-FFF2-40B4-BE49-F238E27FC236}">
                <a16:creationId xmlns:a16="http://schemas.microsoft.com/office/drawing/2014/main" id="{983D35EB-E5BE-3941-8811-3A7E9F100F22}"/>
              </a:ext>
            </a:extLst>
          </p:cNvPr>
          <p:cNvGraphicFramePr/>
          <p:nvPr>
            <p:extLst>
              <p:ext uri="{D42A27DB-BD31-4B8C-83A1-F6EECF244321}">
                <p14:modId xmlns:p14="http://schemas.microsoft.com/office/powerpoint/2010/main" val="959733678"/>
              </p:ext>
            </p:extLst>
          </p:nvPr>
        </p:nvGraphicFramePr>
        <p:xfrm>
          <a:off x="961291" y="972071"/>
          <a:ext cx="7127631" cy="5006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80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6D809B-B5A6-084D-8CE7-19D8FB5B4675}"/>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Revolution journey of FSC certified products</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pic>
        <p:nvPicPr>
          <p:cNvPr id="8" name="Picture 7">
            <a:extLst>
              <a:ext uri="{FF2B5EF4-FFF2-40B4-BE49-F238E27FC236}">
                <a16:creationId xmlns:a16="http://schemas.microsoft.com/office/drawing/2014/main" id="{C0465B7E-AD17-3D42-93A6-EB1A22787C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404" y="1289538"/>
            <a:ext cx="3644152" cy="2048906"/>
          </a:xfrm>
          <a:prstGeom prst="rect">
            <a:avLst/>
          </a:prstGeom>
        </p:spPr>
      </p:pic>
      <p:pic>
        <p:nvPicPr>
          <p:cNvPr id="9" name="Picture 8">
            <a:extLst>
              <a:ext uri="{FF2B5EF4-FFF2-40B4-BE49-F238E27FC236}">
                <a16:creationId xmlns:a16="http://schemas.microsoft.com/office/drawing/2014/main" id="{FB6F0B8A-FFB1-4F42-A0F7-1FD923556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4481" y="1148861"/>
            <a:ext cx="2265050" cy="4630615"/>
          </a:xfrm>
          <a:prstGeom prst="rect">
            <a:avLst/>
          </a:prstGeom>
        </p:spPr>
      </p:pic>
    </p:spTree>
    <p:extLst>
      <p:ext uri="{BB962C8B-B14F-4D97-AF65-F5344CB8AC3E}">
        <p14:creationId xmlns:p14="http://schemas.microsoft.com/office/powerpoint/2010/main" val="375235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78F748-9F38-4148-B204-70054E1CEE64}"/>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Revolution journey of FSC certified products</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pic>
        <p:nvPicPr>
          <p:cNvPr id="8" name="Picture 7">
            <a:extLst>
              <a:ext uri="{FF2B5EF4-FFF2-40B4-BE49-F238E27FC236}">
                <a16:creationId xmlns:a16="http://schemas.microsoft.com/office/drawing/2014/main" id="{472CF1A3-F28C-3344-86EE-89EE82185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645" y="972072"/>
            <a:ext cx="4091355" cy="2301387"/>
          </a:xfrm>
          <a:prstGeom prst="rect">
            <a:avLst/>
          </a:prstGeom>
        </p:spPr>
      </p:pic>
      <p:pic>
        <p:nvPicPr>
          <p:cNvPr id="9" name="Picture 8">
            <a:extLst>
              <a:ext uri="{FF2B5EF4-FFF2-40B4-BE49-F238E27FC236}">
                <a16:creationId xmlns:a16="http://schemas.microsoft.com/office/drawing/2014/main" id="{C2ED7C28-A768-814C-9C76-BC49C71846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6868" y="3399693"/>
            <a:ext cx="4052733" cy="2699120"/>
          </a:xfrm>
          <a:prstGeom prst="rect">
            <a:avLst/>
          </a:prstGeom>
        </p:spPr>
      </p:pic>
    </p:spTree>
    <p:extLst>
      <p:ext uri="{BB962C8B-B14F-4D97-AF65-F5344CB8AC3E}">
        <p14:creationId xmlns:p14="http://schemas.microsoft.com/office/powerpoint/2010/main" val="736235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7D2469-2B20-CE43-83A8-18A32E26F2D8}"/>
              </a:ext>
            </a:extLst>
          </p:cNvPr>
          <p:cNvSpPr txBox="1">
            <a:spLocks/>
          </p:cNvSpPr>
          <p:nvPr/>
        </p:nvSpPr>
        <p:spPr bwMode="auto">
          <a:xfrm>
            <a:off x="388404" y="202948"/>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Consumer vs Producer in Asia</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graphicFrame>
        <p:nvGraphicFramePr>
          <p:cNvPr id="7" name="Diagram 6">
            <a:extLst>
              <a:ext uri="{FF2B5EF4-FFF2-40B4-BE49-F238E27FC236}">
                <a16:creationId xmlns:a16="http://schemas.microsoft.com/office/drawing/2014/main" id="{31BFDC1E-847E-F249-AF47-E04AD0159F45}"/>
              </a:ext>
            </a:extLst>
          </p:cNvPr>
          <p:cNvGraphicFramePr/>
          <p:nvPr>
            <p:extLst>
              <p:ext uri="{D42A27DB-BD31-4B8C-83A1-F6EECF244321}">
                <p14:modId xmlns:p14="http://schemas.microsoft.com/office/powerpoint/2010/main" val="2018512125"/>
              </p:ext>
            </p:extLst>
          </p:nvPr>
        </p:nvGraphicFramePr>
        <p:xfrm>
          <a:off x="199292" y="1122932"/>
          <a:ext cx="7643446" cy="4417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8A0ACB5B-89DB-B746-9CB6-727A93E469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27077"/>
            <a:ext cx="9144000" cy="1251284"/>
          </a:xfrm>
          <a:prstGeom prst="rect">
            <a:avLst/>
          </a:prstGeom>
        </p:spPr>
      </p:pic>
    </p:spTree>
    <p:extLst>
      <p:ext uri="{BB962C8B-B14F-4D97-AF65-F5344CB8AC3E}">
        <p14:creationId xmlns:p14="http://schemas.microsoft.com/office/powerpoint/2010/main" val="4140178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ABD8AF-26F4-5E42-BCC5-3E88CA4AF600}"/>
              </a:ext>
            </a:extLst>
          </p:cNvPr>
          <p:cNvSpPr txBox="1">
            <a:spLocks/>
          </p:cNvSpPr>
          <p:nvPr/>
        </p:nvSpPr>
        <p:spPr bwMode="auto">
          <a:xfrm>
            <a:off x="189111" y="163146"/>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Main driver of biomass market in Asia </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graphicFrame>
        <p:nvGraphicFramePr>
          <p:cNvPr id="7" name="Diagram 6">
            <a:extLst>
              <a:ext uri="{FF2B5EF4-FFF2-40B4-BE49-F238E27FC236}">
                <a16:creationId xmlns:a16="http://schemas.microsoft.com/office/drawing/2014/main" id="{3A9F7195-F135-FA4D-BFE6-470E4A0E787C}"/>
              </a:ext>
            </a:extLst>
          </p:cNvPr>
          <p:cNvGraphicFramePr/>
          <p:nvPr>
            <p:extLst>
              <p:ext uri="{D42A27DB-BD31-4B8C-83A1-F6EECF244321}">
                <p14:modId xmlns:p14="http://schemas.microsoft.com/office/powerpoint/2010/main" val="1871458713"/>
              </p:ext>
            </p:extLst>
          </p:nvPr>
        </p:nvGraphicFramePr>
        <p:xfrm>
          <a:off x="527538" y="910014"/>
          <a:ext cx="7268307" cy="462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B05AA483-FAFB-964F-B1AE-19E7D041A0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06716"/>
            <a:ext cx="9144000" cy="1251284"/>
          </a:xfrm>
          <a:prstGeom prst="rect">
            <a:avLst/>
          </a:prstGeom>
        </p:spPr>
      </p:pic>
    </p:spTree>
    <p:extLst>
      <p:ext uri="{BB962C8B-B14F-4D97-AF65-F5344CB8AC3E}">
        <p14:creationId xmlns:p14="http://schemas.microsoft.com/office/powerpoint/2010/main" val="265148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371DD1-0CA4-6540-9FC3-61F073E058A7}"/>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Wood pellet consumption in Japan</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pic>
        <p:nvPicPr>
          <p:cNvPr id="12" name="Picture 1" descr="page184image1330304704">
            <a:extLst>
              <a:ext uri="{FF2B5EF4-FFF2-40B4-BE49-F238E27FC236}">
                <a16:creationId xmlns:a16="http://schemas.microsoft.com/office/drawing/2014/main" id="{F9995532-E88A-9642-B4A7-F7042738E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938" y="972072"/>
            <a:ext cx="7491047" cy="34993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032427E-938E-B04F-B7F0-826F2C2C0101}"/>
              </a:ext>
            </a:extLst>
          </p:cNvPr>
          <p:cNvSpPr txBox="1"/>
          <p:nvPr/>
        </p:nvSpPr>
        <p:spPr>
          <a:xfrm>
            <a:off x="679938" y="4471410"/>
            <a:ext cx="3106616"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ea typeface="ＭＳ Ｐゴシック" charset="-128"/>
              </a:rPr>
              <a:t>Source: IEA Bioenergy Task 40 June 2017</a:t>
            </a:r>
          </a:p>
        </p:txBody>
      </p:sp>
      <p:pic>
        <p:nvPicPr>
          <p:cNvPr id="15" name="Picture 14">
            <a:extLst>
              <a:ext uri="{FF2B5EF4-FFF2-40B4-BE49-F238E27FC236}">
                <a16:creationId xmlns:a16="http://schemas.microsoft.com/office/drawing/2014/main" id="{BF10F947-2C65-034A-9504-D6B02C36DE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06716"/>
            <a:ext cx="9144000" cy="1251284"/>
          </a:xfrm>
          <a:prstGeom prst="rect">
            <a:avLst/>
          </a:prstGeom>
        </p:spPr>
      </p:pic>
    </p:spTree>
    <p:extLst>
      <p:ext uri="{BB962C8B-B14F-4D97-AF65-F5344CB8AC3E}">
        <p14:creationId xmlns:p14="http://schemas.microsoft.com/office/powerpoint/2010/main" val="227171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3BFE2D-0E62-7E43-81D5-3F080C8FE5EE}"/>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Wood pellet consumption in South Korea</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sp>
        <p:nvSpPr>
          <p:cNvPr id="8" name="TextBox 7">
            <a:extLst>
              <a:ext uri="{FF2B5EF4-FFF2-40B4-BE49-F238E27FC236}">
                <a16:creationId xmlns:a16="http://schemas.microsoft.com/office/drawing/2014/main" id="{D16910E3-3662-A041-97FE-7E01C9D8AFDD}"/>
              </a:ext>
            </a:extLst>
          </p:cNvPr>
          <p:cNvSpPr txBox="1"/>
          <p:nvPr/>
        </p:nvSpPr>
        <p:spPr>
          <a:xfrm>
            <a:off x="679937" y="4560276"/>
            <a:ext cx="3106616"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ea typeface="ＭＳ Ｐゴシック" charset="-128"/>
              </a:rPr>
              <a:t>Source: IEA Bioenergy Task 40 June 2017</a:t>
            </a:r>
          </a:p>
        </p:txBody>
      </p:sp>
      <p:pic>
        <p:nvPicPr>
          <p:cNvPr id="9" name="Picture 1" descr="page190image1328120672">
            <a:extLst>
              <a:ext uri="{FF2B5EF4-FFF2-40B4-BE49-F238E27FC236}">
                <a16:creationId xmlns:a16="http://schemas.microsoft.com/office/drawing/2014/main" id="{0BC5E7A8-1A04-AA46-8D3A-D07E23549E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937" y="972071"/>
            <a:ext cx="7493016" cy="3588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CF3B72E-5E99-E443-8630-9AFF4D2367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1" y="5606716"/>
            <a:ext cx="9144000" cy="1251284"/>
          </a:xfrm>
          <a:prstGeom prst="rect">
            <a:avLst/>
          </a:prstGeom>
        </p:spPr>
      </p:pic>
    </p:spTree>
    <p:extLst>
      <p:ext uri="{BB962C8B-B14F-4D97-AF65-F5344CB8AC3E}">
        <p14:creationId xmlns:p14="http://schemas.microsoft.com/office/powerpoint/2010/main" val="308056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18F5B14-A9DE-9545-BDDE-C5F2A1B3909E}"/>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Revolution journey of FSC certified products</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pic>
        <p:nvPicPr>
          <p:cNvPr id="10" name="Picture 9">
            <a:extLst>
              <a:ext uri="{FF2B5EF4-FFF2-40B4-BE49-F238E27FC236}">
                <a16:creationId xmlns:a16="http://schemas.microsoft.com/office/drawing/2014/main" id="{D48E7606-2D1F-414E-8373-A4EE074FE5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6431" y="2060135"/>
            <a:ext cx="6072554" cy="2550160"/>
          </a:xfrm>
          <a:prstGeom prst="rect">
            <a:avLst/>
          </a:prstGeom>
        </p:spPr>
      </p:pic>
      <p:sp>
        <p:nvSpPr>
          <p:cNvPr id="11" name="TextBox 10">
            <a:extLst>
              <a:ext uri="{FF2B5EF4-FFF2-40B4-BE49-F238E27FC236}">
                <a16:creationId xmlns:a16="http://schemas.microsoft.com/office/drawing/2014/main" id="{492FBC82-45C1-7C49-B4D6-26241FE57485}"/>
              </a:ext>
            </a:extLst>
          </p:cNvPr>
          <p:cNvSpPr txBox="1"/>
          <p:nvPr/>
        </p:nvSpPr>
        <p:spPr>
          <a:xfrm>
            <a:off x="2485293" y="4024141"/>
            <a:ext cx="937846" cy="369332"/>
          </a:xfrm>
          <a:prstGeom prst="rect">
            <a:avLst/>
          </a:prstGeom>
          <a:solidFill>
            <a:sysClr val="windowText" lastClr="000000"/>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highlight>
                <a:srgbClr val="FFFF00"/>
              </a:highlight>
              <a:uLnTx/>
              <a:uFillTx/>
              <a:ea typeface="ＭＳ Ｐゴシック" charset="-128"/>
            </a:endParaRPr>
          </a:p>
        </p:txBody>
      </p:sp>
      <p:sp>
        <p:nvSpPr>
          <p:cNvPr id="12" name="TextBox 11">
            <a:extLst>
              <a:ext uri="{FF2B5EF4-FFF2-40B4-BE49-F238E27FC236}">
                <a16:creationId xmlns:a16="http://schemas.microsoft.com/office/drawing/2014/main" id="{253D4849-4B54-9C47-9737-B58ED6318E1A}"/>
              </a:ext>
            </a:extLst>
          </p:cNvPr>
          <p:cNvSpPr txBox="1"/>
          <p:nvPr/>
        </p:nvSpPr>
        <p:spPr>
          <a:xfrm>
            <a:off x="3634155" y="3690201"/>
            <a:ext cx="937846" cy="369332"/>
          </a:xfrm>
          <a:prstGeom prst="rect">
            <a:avLst/>
          </a:prstGeom>
          <a:solidFill>
            <a:sysClr val="windowText" lastClr="000000"/>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highlight>
                <a:srgbClr val="FFFF00"/>
              </a:highlight>
              <a:uLnTx/>
              <a:uFillTx/>
              <a:ea typeface="ＭＳ Ｐゴシック" charset="-128"/>
            </a:endParaRPr>
          </a:p>
        </p:txBody>
      </p:sp>
      <p:sp>
        <p:nvSpPr>
          <p:cNvPr id="13" name="TextBox 12">
            <a:extLst>
              <a:ext uri="{FF2B5EF4-FFF2-40B4-BE49-F238E27FC236}">
                <a16:creationId xmlns:a16="http://schemas.microsoft.com/office/drawing/2014/main" id="{6C962C13-9126-DE4A-86C4-C805255899FF}"/>
              </a:ext>
            </a:extLst>
          </p:cNvPr>
          <p:cNvSpPr txBox="1"/>
          <p:nvPr/>
        </p:nvSpPr>
        <p:spPr>
          <a:xfrm>
            <a:off x="1301262" y="4695050"/>
            <a:ext cx="849913" cy="261610"/>
          </a:xfrm>
          <a:prstGeom prst="rect">
            <a:avLst/>
          </a:prstGeom>
          <a:noFill/>
        </p:spPr>
        <p:txBody>
          <a:bodyPr wrap="none" rtlCol="0">
            <a:spAutoFit/>
          </a:bodyPr>
          <a:lstStyle/>
          <a:p>
            <a:pPr fontAlgn="base">
              <a:spcBef>
                <a:spcPct val="0"/>
              </a:spcBef>
              <a:spcAft>
                <a:spcPct val="0"/>
              </a:spcAft>
            </a:pPr>
            <a:r>
              <a:rPr lang="en-US" sz="1100" dirty="0">
                <a:solidFill>
                  <a:prstClr val="black"/>
                </a:solidFill>
                <a:ea typeface="ＭＳ Ｐゴシック" charset="-128"/>
              </a:rPr>
              <a:t>Source: FSC</a:t>
            </a:r>
          </a:p>
        </p:txBody>
      </p:sp>
    </p:spTree>
    <p:extLst>
      <p:ext uri="{BB962C8B-B14F-4D97-AF65-F5344CB8AC3E}">
        <p14:creationId xmlns:p14="http://schemas.microsoft.com/office/powerpoint/2010/main" val="3088977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6BEAD0-D13D-E248-8EF6-D91B80EF69D8}"/>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Revolution journey of FSC certified products</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pic>
        <p:nvPicPr>
          <p:cNvPr id="7" name="Picture 6">
            <a:extLst>
              <a:ext uri="{FF2B5EF4-FFF2-40B4-BE49-F238E27FC236}">
                <a16:creationId xmlns:a16="http://schemas.microsoft.com/office/drawing/2014/main" id="{6BFC2282-BC79-E046-B354-9E638982E2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7900" y="946150"/>
            <a:ext cx="7188200" cy="4965700"/>
          </a:xfrm>
          <a:prstGeom prst="rect">
            <a:avLst/>
          </a:prstGeom>
        </p:spPr>
      </p:pic>
    </p:spTree>
    <p:extLst>
      <p:ext uri="{BB962C8B-B14F-4D97-AF65-F5344CB8AC3E}">
        <p14:creationId xmlns:p14="http://schemas.microsoft.com/office/powerpoint/2010/main" val="2728920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E54BE9-0FA2-A545-A213-4A784FA193C8}"/>
              </a:ext>
            </a:extLst>
          </p:cNvPr>
          <p:cNvSpPr txBox="1">
            <a:spLocks/>
          </p:cNvSpPr>
          <p:nvPr/>
        </p:nvSpPr>
        <p:spPr bwMode="auto">
          <a:xfrm>
            <a:off x="388404" y="289447"/>
            <a:ext cx="8416928"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78A22F"/>
                </a:solidFill>
                <a:effectLst/>
                <a:uLnTx/>
                <a:uFillTx/>
                <a:latin typeface="Calibri"/>
                <a:ea typeface="ＭＳ Ｐゴシック" charset="0"/>
              </a:rPr>
              <a:t>Challenges</a:t>
            </a:r>
            <a:endParaRPr kumimoji="0" lang="en-US" sz="3200" b="1" i="0" u="none" strike="noStrike" kern="1200" cap="none" spc="0" normalizeH="0" baseline="0" noProof="0" dirty="0">
              <a:ln>
                <a:noFill/>
              </a:ln>
              <a:solidFill>
                <a:srgbClr val="78A22F"/>
              </a:solidFill>
              <a:effectLst/>
              <a:uLnTx/>
              <a:uFillTx/>
              <a:latin typeface="Calibri"/>
              <a:ea typeface="ＭＳ Ｐゴシック" charset="0"/>
            </a:endParaRPr>
          </a:p>
        </p:txBody>
      </p:sp>
      <p:graphicFrame>
        <p:nvGraphicFramePr>
          <p:cNvPr id="7" name="Diagram 6">
            <a:extLst>
              <a:ext uri="{FF2B5EF4-FFF2-40B4-BE49-F238E27FC236}">
                <a16:creationId xmlns:a16="http://schemas.microsoft.com/office/drawing/2014/main" id="{141C0C34-32C9-9348-99D7-F31DB4C77ECF}"/>
              </a:ext>
            </a:extLst>
          </p:cNvPr>
          <p:cNvGraphicFramePr/>
          <p:nvPr>
            <p:extLst>
              <p:ext uri="{D42A27DB-BD31-4B8C-83A1-F6EECF244321}">
                <p14:modId xmlns:p14="http://schemas.microsoft.com/office/powerpoint/2010/main" val="1426026956"/>
              </p:ext>
            </p:extLst>
          </p:nvPr>
        </p:nvGraphicFramePr>
        <p:xfrm>
          <a:off x="1570892" y="124871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18328D0-EA5B-8545-A616-022D58F7B5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06716"/>
            <a:ext cx="9144000" cy="1251284"/>
          </a:xfrm>
          <a:prstGeom prst="rect">
            <a:avLst/>
          </a:prstGeom>
        </p:spPr>
      </p:pic>
    </p:spTree>
    <p:extLst>
      <p:ext uri="{BB962C8B-B14F-4D97-AF65-F5344CB8AC3E}">
        <p14:creationId xmlns:p14="http://schemas.microsoft.com/office/powerpoint/2010/main" val="378304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FA6428A-ED50-3B41-A1DD-2654FDEE7EBC}"/>
              </a:ext>
            </a:extLst>
          </p:cNvPr>
          <p:cNvSpPr>
            <a:spLocks noGrp="1" noChangeArrowheads="1"/>
          </p:cNvSpPr>
          <p:nvPr>
            <p:ph type="title"/>
          </p:nvPr>
        </p:nvSpPr>
        <p:spPr>
          <a:xfrm>
            <a:off x="152400" y="1268505"/>
            <a:ext cx="7696200" cy="685800"/>
          </a:xfrm>
        </p:spPr>
        <p:txBody>
          <a:bodyPr/>
          <a:lstStyle/>
          <a:p>
            <a:pPr eaLnBrk="1" hangingPunct="1"/>
            <a:r>
              <a:rPr lang="en-US" altLang="en-US" sz="3000" b="1" dirty="0"/>
              <a:t>Who is the Forest Stewardship Council?</a:t>
            </a:r>
          </a:p>
        </p:txBody>
      </p:sp>
      <p:pic>
        <p:nvPicPr>
          <p:cNvPr id="6147" name="Picture 3" descr="\\fsc-server\FSC_data\Communications\Graphics\FSC logo\FSCLogo_final_black.gif">
            <a:extLst>
              <a:ext uri="{FF2B5EF4-FFF2-40B4-BE49-F238E27FC236}">
                <a16:creationId xmlns:a16="http://schemas.microsoft.com/office/drawing/2014/main" id="{BED3A82F-2C55-9F48-A6BF-D938B7667E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022475"/>
            <a:ext cx="11128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0E08144D-DF0D-8045-A702-0EC526F9D693}"/>
              </a:ext>
            </a:extLst>
          </p:cNvPr>
          <p:cNvSpPr>
            <a:spLocks noChangeArrowheads="1"/>
          </p:cNvSpPr>
          <p:nvPr/>
        </p:nvSpPr>
        <p:spPr bwMode="auto">
          <a:xfrm>
            <a:off x="1524000" y="2270125"/>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Voluntary, market based tool for forest conservation.</a:t>
            </a:r>
          </a:p>
        </p:txBody>
      </p:sp>
      <p:grpSp>
        <p:nvGrpSpPr>
          <p:cNvPr id="6149" name="Group 5">
            <a:extLst>
              <a:ext uri="{FF2B5EF4-FFF2-40B4-BE49-F238E27FC236}">
                <a16:creationId xmlns:a16="http://schemas.microsoft.com/office/drawing/2014/main" id="{ED49FFBD-07B3-2846-A845-9886202D60EC}"/>
              </a:ext>
            </a:extLst>
          </p:cNvPr>
          <p:cNvGrpSpPr>
            <a:grpSpLocks/>
          </p:cNvGrpSpPr>
          <p:nvPr/>
        </p:nvGrpSpPr>
        <p:grpSpPr bwMode="auto">
          <a:xfrm>
            <a:off x="3657600" y="3124200"/>
            <a:ext cx="5181600" cy="2863850"/>
            <a:chOff x="96" y="1968"/>
            <a:chExt cx="3264" cy="1804"/>
          </a:xfrm>
        </p:grpSpPr>
        <p:sp>
          <p:nvSpPr>
            <p:cNvPr id="6155" name="Text Box 6">
              <a:extLst>
                <a:ext uri="{FF2B5EF4-FFF2-40B4-BE49-F238E27FC236}">
                  <a16:creationId xmlns:a16="http://schemas.microsoft.com/office/drawing/2014/main" id="{33A8AB9C-BB44-FD45-9E30-C983107D86D7}"/>
                </a:ext>
              </a:extLst>
            </p:cNvPr>
            <p:cNvSpPr txBox="1">
              <a:spLocks noChangeArrowheads="1"/>
            </p:cNvSpPr>
            <p:nvPr/>
          </p:nvSpPr>
          <p:spPr bwMode="auto">
            <a:xfrm>
              <a:off x="96" y="3312"/>
              <a:ext cx="86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Forest management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certification</a:t>
              </a:r>
            </a:p>
          </p:txBody>
        </p:sp>
        <p:sp>
          <p:nvSpPr>
            <p:cNvPr id="6156" name="Text Box 7">
              <a:extLst>
                <a:ext uri="{FF2B5EF4-FFF2-40B4-BE49-F238E27FC236}">
                  <a16:creationId xmlns:a16="http://schemas.microsoft.com/office/drawing/2014/main" id="{6BF14096-E034-704B-A4B7-65B2D4F6F927}"/>
                </a:ext>
              </a:extLst>
            </p:cNvPr>
            <p:cNvSpPr txBox="1">
              <a:spLocks noChangeArrowheads="1"/>
            </p:cNvSpPr>
            <p:nvPr/>
          </p:nvSpPr>
          <p:spPr bwMode="auto">
            <a:xfrm>
              <a:off x="1200" y="3360"/>
              <a:ext cx="105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Chain of Custody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certification</a:t>
              </a:r>
            </a:p>
          </p:txBody>
        </p:sp>
        <p:sp>
          <p:nvSpPr>
            <p:cNvPr id="6157" name="AutoShape 8">
              <a:extLst>
                <a:ext uri="{FF2B5EF4-FFF2-40B4-BE49-F238E27FC236}">
                  <a16:creationId xmlns:a16="http://schemas.microsoft.com/office/drawing/2014/main" id="{2C71B4AB-5F38-8242-AEE8-D1A93527DE5D}"/>
                </a:ext>
              </a:extLst>
            </p:cNvPr>
            <p:cNvSpPr>
              <a:spLocks noChangeArrowheads="1"/>
            </p:cNvSpPr>
            <p:nvPr/>
          </p:nvSpPr>
          <p:spPr bwMode="auto">
            <a:xfrm>
              <a:off x="864" y="2784"/>
              <a:ext cx="192" cy="192"/>
            </a:xfrm>
            <a:prstGeom prst="rightArrow">
              <a:avLst>
                <a:gd name="adj1" fmla="val 50000"/>
                <a:gd name="adj2" fmla="val 25000"/>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58" name="Text Box 9">
              <a:extLst>
                <a:ext uri="{FF2B5EF4-FFF2-40B4-BE49-F238E27FC236}">
                  <a16:creationId xmlns:a16="http://schemas.microsoft.com/office/drawing/2014/main" id="{9B2CB098-6BC6-F740-88F7-9AF60E6ECB59}"/>
                </a:ext>
              </a:extLst>
            </p:cNvPr>
            <p:cNvSpPr txBox="1">
              <a:spLocks noChangeArrowheads="1"/>
            </p:cNvSpPr>
            <p:nvPr/>
          </p:nvSpPr>
          <p:spPr bwMode="auto">
            <a:xfrm>
              <a:off x="2400" y="3360"/>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FSC label</a:t>
              </a:r>
            </a:p>
          </p:txBody>
        </p:sp>
        <p:pic>
          <p:nvPicPr>
            <p:cNvPr id="6159" name="Picture 10" descr="G:\Communications\Graphics\Photos\Paper\mtf_RollsPaper.gif">
              <a:extLst>
                <a:ext uri="{FF2B5EF4-FFF2-40B4-BE49-F238E27FC236}">
                  <a16:creationId xmlns:a16="http://schemas.microsoft.com/office/drawing/2014/main" id="{FF1C7797-70C4-AC45-8A34-05AE228349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8" y="2400"/>
              <a:ext cx="72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1" descr="G:\Communications\Graphics\Photos\FSC product\Paper_FSCLogo.jpg">
              <a:extLst>
                <a:ext uri="{FF2B5EF4-FFF2-40B4-BE49-F238E27FC236}">
                  <a16:creationId xmlns:a16="http://schemas.microsoft.com/office/drawing/2014/main" id="{DA914EEF-4B97-B04C-B0AF-BF026CDD32B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00" y="2352"/>
              <a:ext cx="960"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2" descr="G:\Communications\Graphics\Photos\Forests\Certified forests\CertForest_Rod-Blake.gif">
              <a:extLst>
                <a:ext uri="{FF2B5EF4-FFF2-40B4-BE49-F238E27FC236}">
                  <a16:creationId xmlns:a16="http://schemas.microsoft.com/office/drawing/2014/main" id="{906C9701-7BAF-D542-9D64-979E955AF40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 y="2400"/>
              <a:ext cx="641"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AutoShape 13">
              <a:extLst>
                <a:ext uri="{FF2B5EF4-FFF2-40B4-BE49-F238E27FC236}">
                  <a16:creationId xmlns:a16="http://schemas.microsoft.com/office/drawing/2014/main" id="{51A8B864-C7E8-7144-9B08-2AAC82A7784B}"/>
                </a:ext>
              </a:extLst>
            </p:cNvPr>
            <p:cNvSpPr>
              <a:spLocks noChangeArrowheads="1"/>
            </p:cNvSpPr>
            <p:nvPr/>
          </p:nvSpPr>
          <p:spPr bwMode="auto">
            <a:xfrm>
              <a:off x="2112" y="2784"/>
              <a:ext cx="192" cy="192"/>
            </a:xfrm>
            <a:prstGeom prst="rightArrow">
              <a:avLst>
                <a:gd name="adj1" fmla="val 50000"/>
                <a:gd name="adj2" fmla="val 25000"/>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63" name="Rectangle 14">
              <a:extLst>
                <a:ext uri="{FF2B5EF4-FFF2-40B4-BE49-F238E27FC236}">
                  <a16:creationId xmlns:a16="http://schemas.microsoft.com/office/drawing/2014/main" id="{53975E73-F7EC-B64F-8597-41BC0B56385C}"/>
                </a:ext>
              </a:extLst>
            </p:cNvPr>
            <p:cNvSpPr>
              <a:spLocks noChangeArrowheads="1"/>
            </p:cNvSpPr>
            <p:nvPr/>
          </p:nvSpPr>
          <p:spPr bwMode="auto">
            <a:xfrm>
              <a:off x="96" y="1968"/>
              <a:ext cx="29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a:ln>
                    <a:noFill/>
                  </a:ln>
                  <a:solidFill>
                    <a:srgbClr val="006600"/>
                  </a:solidFill>
                  <a:effectLst/>
                  <a:uLnTx/>
                  <a:uFillTx/>
                  <a:latin typeface="Arial" panose="020B0604020202020204" pitchFamily="34" charset="0"/>
                  <a:ea typeface="+mn-ea"/>
                  <a:cs typeface="+mn-cs"/>
                </a:rPr>
                <a:t>Tracking of products from forest to shelf.</a:t>
              </a:r>
            </a:p>
          </p:txBody>
        </p:sp>
      </p:grpSp>
      <p:sp>
        <p:nvSpPr>
          <p:cNvPr id="6150" name="Rectangle 37">
            <a:extLst>
              <a:ext uri="{FF2B5EF4-FFF2-40B4-BE49-F238E27FC236}">
                <a16:creationId xmlns:a16="http://schemas.microsoft.com/office/drawing/2014/main" id="{5B33F3EE-F6A0-474D-87DE-CE6E7270B574}"/>
              </a:ext>
            </a:extLst>
          </p:cNvPr>
          <p:cNvSpPr>
            <a:spLocks noChangeArrowheads="1"/>
          </p:cNvSpPr>
          <p:nvPr/>
        </p:nvSpPr>
        <p:spPr bwMode="auto">
          <a:xfrm>
            <a:off x="0" y="6248400"/>
            <a:ext cx="9144000" cy="609600"/>
          </a:xfrm>
          <a:prstGeom prst="rect">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0" name="Picture 19">
            <a:extLst>
              <a:ext uri="{FF2B5EF4-FFF2-40B4-BE49-F238E27FC236}">
                <a16:creationId xmlns:a16="http://schemas.microsoft.com/office/drawing/2014/main" id="{8A8F1B5B-388F-5C47-84A5-9F08F1C4A2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1163985"/>
          </a:xfrm>
          <a:prstGeom prst="rect">
            <a:avLst/>
          </a:prstGeom>
        </p:spPr>
      </p:pic>
    </p:spTree>
    <p:extLst>
      <p:ext uri="{BB962C8B-B14F-4D97-AF65-F5344CB8AC3E}">
        <p14:creationId xmlns:p14="http://schemas.microsoft.com/office/powerpoint/2010/main" val="123543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2B87E2-C382-EE40-96BC-E68C375967EB}"/>
              </a:ext>
            </a:extLst>
          </p:cNvPr>
          <p:cNvPicPr>
            <a:picLocks noChangeAspect="1"/>
          </p:cNvPicPr>
          <p:nvPr/>
        </p:nvPicPr>
        <p:blipFill>
          <a:blip r:embed="rId2"/>
          <a:stretch>
            <a:fillRect/>
          </a:stretch>
        </p:blipFill>
        <p:spPr>
          <a:xfrm>
            <a:off x="0" y="0"/>
            <a:ext cx="9144000" cy="6224954"/>
          </a:xfrm>
          <a:prstGeom prst="rect">
            <a:avLst/>
          </a:prstGeom>
        </p:spPr>
      </p:pic>
    </p:spTree>
    <p:extLst>
      <p:ext uri="{BB962C8B-B14F-4D97-AF65-F5344CB8AC3E}">
        <p14:creationId xmlns:p14="http://schemas.microsoft.com/office/powerpoint/2010/main" val="160599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9CF4008-AF04-1140-83A9-5E9F965CC3B6}"/>
              </a:ext>
            </a:extLst>
          </p:cNvPr>
          <p:cNvSpPr>
            <a:spLocks noGrp="1" noChangeArrowheads="1"/>
          </p:cNvSpPr>
          <p:nvPr>
            <p:ph type="body" idx="1"/>
          </p:nvPr>
        </p:nvSpPr>
        <p:spPr>
          <a:xfrm>
            <a:off x="685800" y="1828800"/>
            <a:ext cx="6553200" cy="4419600"/>
          </a:xfrm>
          <a:noFill/>
        </p:spPr>
        <p:txBody>
          <a:bodyPr/>
          <a:lstStyle/>
          <a:p>
            <a:pPr marL="609600" indent="-609600" eaLnBrk="1" hangingPunct="1">
              <a:lnSpc>
                <a:spcPct val="90000"/>
              </a:lnSpc>
              <a:spcBef>
                <a:spcPct val="50000"/>
              </a:spcBef>
              <a:buFontTx/>
              <a:buAutoNum type="arabicPeriod"/>
            </a:pPr>
            <a:r>
              <a:rPr lang="en-US" altLang="en-US" sz="2000" dirty="0"/>
              <a:t>Compliance with Laws and FSC Principles</a:t>
            </a:r>
          </a:p>
          <a:p>
            <a:pPr marL="609600" indent="-609600" eaLnBrk="1" hangingPunct="1">
              <a:lnSpc>
                <a:spcPct val="90000"/>
              </a:lnSpc>
              <a:spcBef>
                <a:spcPct val="50000"/>
              </a:spcBef>
              <a:buFontTx/>
              <a:buAutoNum type="arabicPeriod"/>
            </a:pPr>
            <a:r>
              <a:rPr lang="en-US" altLang="en-US" sz="2000" dirty="0"/>
              <a:t>Tenure and Use Rights and Responsibilities</a:t>
            </a:r>
          </a:p>
          <a:p>
            <a:pPr marL="609600" indent="-609600" eaLnBrk="1" hangingPunct="1">
              <a:lnSpc>
                <a:spcPct val="90000"/>
              </a:lnSpc>
              <a:spcBef>
                <a:spcPct val="50000"/>
              </a:spcBef>
              <a:buFontTx/>
              <a:buAutoNum type="arabicPeriod"/>
            </a:pPr>
            <a:r>
              <a:rPr lang="en-US" altLang="en-US" sz="2000" dirty="0"/>
              <a:t>Indigenous Peoples' Rights</a:t>
            </a:r>
          </a:p>
          <a:p>
            <a:pPr marL="609600" indent="-609600" eaLnBrk="1" hangingPunct="1">
              <a:lnSpc>
                <a:spcPct val="90000"/>
              </a:lnSpc>
              <a:spcBef>
                <a:spcPct val="50000"/>
              </a:spcBef>
              <a:buFontTx/>
              <a:buAutoNum type="arabicPeriod"/>
            </a:pPr>
            <a:r>
              <a:rPr lang="en-US" altLang="en-US" sz="2000" dirty="0"/>
              <a:t>Community Relations and Worker's Rights</a:t>
            </a:r>
          </a:p>
          <a:p>
            <a:pPr marL="609600" indent="-609600" eaLnBrk="1" hangingPunct="1">
              <a:lnSpc>
                <a:spcPct val="90000"/>
              </a:lnSpc>
              <a:spcBef>
                <a:spcPct val="50000"/>
              </a:spcBef>
              <a:buFontTx/>
              <a:buAutoNum type="arabicPeriod"/>
            </a:pPr>
            <a:r>
              <a:rPr lang="en-US" altLang="en-US" sz="2000" dirty="0"/>
              <a:t>Benefits from the Forest</a:t>
            </a:r>
          </a:p>
          <a:p>
            <a:pPr marL="609600" indent="-609600" eaLnBrk="1" hangingPunct="1">
              <a:lnSpc>
                <a:spcPct val="90000"/>
              </a:lnSpc>
              <a:spcBef>
                <a:spcPct val="50000"/>
              </a:spcBef>
              <a:buFontTx/>
              <a:buAutoNum type="arabicPeriod"/>
            </a:pPr>
            <a:r>
              <a:rPr lang="en-US" altLang="en-US" sz="2000" dirty="0"/>
              <a:t>Environmental Impact</a:t>
            </a:r>
          </a:p>
          <a:p>
            <a:pPr marL="609600" indent="-609600" eaLnBrk="1" hangingPunct="1">
              <a:lnSpc>
                <a:spcPct val="90000"/>
              </a:lnSpc>
              <a:spcBef>
                <a:spcPct val="50000"/>
              </a:spcBef>
              <a:buFontTx/>
              <a:buAutoNum type="arabicPeriod"/>
            </a:pPr>
            <a:r>
              <a:rPr lang="en-US" altLang="en-US" sz="2000" dirty="0"/>
              <a:t>Management Plan</a:t>
            </a:r>
          </a:p>
          <a:p>
            <a:pPr marL="609600" indent="-609600" eaLnBrk="1" hangingPunct="1">
              <a:lnSpc>
                <a:spcPct val="90000"/>
              </a:lnSpc>
              <a:spcBef>
                <a:spcPct val="50000"/>
              </a:spcBef>
              <a:buFontTx/>
              <a:buAutoNum type="arabicPeriod"/>
            </a:pPr>
            <a:r>
              <a:rPr lang="en-US" altLang="en-US" sz="2000" dirty="0"/>
              <a:t>Monitoring and Assessment</a:t>
            </a:r>
          </a:p>
          <a:p>
            <a:pPr marL="609600" indent="-609600" eaLnBrk="1" hangingPunct="1">
              <a:lnSpc>
                <a:spcPct val="90000"/>
              </a:lnSpc>
              <a:spcBef>
                <a:spcPct val="50000"/>
              </a:spcBef>
              <a:buFontTx/>
              <a:buAutoNum type="arabicPeriod"/>
            </a:pPr>
            <a:r>
              <a:rPr lang="en-US" altLang="en-US" sz="2000" dirty="0"/>
              <a:t>Maintenance of High Conservation Value Forests</a:t>
            </a:r>
          </a:p>
          <a:p>
            <a:pPr marL="609600" indent="-609600" eaLnBrk="1" hangingPunct="1">
              <a:lnSpc>
                <a:spcPct val="90000"/>
              </a:lnSpc>
              <a:spcBef>
                <a:spcPct val="50000"/>
              </a:spcBef>
              <a:buFontTx/>
              <a:buAutoNum type="arabicPeriod"/>
            </a:pPr>
            <a:r>
              <a:rPr lang="en-US" altLang="en-US" sz="2000" dirty="0"/>
              <a:t>Plantations</a:t>
            </a:r>
          </a:p>
        </p:txBody>
      </p:sp>
      <p:sp>
        <p:nvSpPr>
          <p:cNvPr id="7171" name="Rectangle 3">
            <a:extLst>
              <a:ext uri="{FF2B5EF4-FFF2-40B4-BE49-F238E27FC236}">
                <a16:creationId xmlns:a16="http://schemas.microsoft.com/office/drawing/2014/main" id="{8531102C-1C37-DD4B-B984-4D2C22447398}"/>
              </a:ext>
            </a:extLst>
          </p:cNvPr>
          <p:cNvSpPr>
            <a:spLocks noGrp="1" noChangeArrowheads="1"/>
          </p:cNvSpPr>
          <p:nvPr>
            <p:ph type="title"/>
          </p:nvPr>
        </p:nvSpPr>
        <p:spPr>
          <a:xfrm>
            <a:off x="304800" y="1228163"/>
            <a:ext cx="6858000" cy="685800"/>
          </a:xfrm>
          <a:noFill/>
        </p:spPr>
        <p:txBody>
          <a:bodyPr/>
          <a:lstStyle/>
          <a:p>
            <a:pPr eaLnBrk="1" hangingPunct="1"/>
            <a:r>
              <a:rPr lang="en-US" altLang="en-US" sz="3000" b="1" dirty="0"/>
              <a:t>10 Guiding Principles</a:t>
            </a:r>
          </a:p>
        </p:txBody>
      </p:sp>
      <p:sp>
        <p:nvSpPr>
          <p:cNvPr id="7172" name="Rectangle 26">
            <a:extLst>
              <a:ext uri="{FF2B5EF4-FFF2-40B4-BE49-F238E27FC236}">
                <a16:creationId xmlns:a16="http://schemas.microsoft.com/office/drawing/2014/main" id="{7A9CA761-B6E9-D747-830F-E8F248E9F1BF}"/>
              </a:ext>
            </a:extLst>
          </p:cNvPr>
          <p:cNvSpPr>
            <a:spLocks noChangeArrowheads="1"/>
          </p:cNvSpPr>
          <p:nvPr/>
        </p:nvSpPr>
        <p:spPr bwMode="auto">
          <a:xfrm>
            <a:off x="0" y="6248400"/>
            <a:ext cx="9144000" cy="609600"/>
          </a:xfrm>
          <a:prstGeom prst="rect">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9" name="Picture 8">
            <a:extLst>
              <a:ext uri="{FF2B5EF4-FFF2-40B4-BE49-F238E27FC236}">
                <a16:creationId xmlns:a16="http://schemas.microsoft.com/office/drawing/2014/main" id="{45168C53-506A-CE4A-B904-34B5274C0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1210235"/>
          </a:xfrm>
          <a:prstGeom prst="rect">
            <a:avLst/>
          </a:prstGeom>
        </p:spPr>
      </p:pic>
    </p:spTree>
    <p:extLst>
      <p:ext uri="{BB962C8B-B14F-4D97-AF65-F5344CB8AC3E}">
        <p14:creationId xmlns:p14="http://schemas.microsoft.com/office/powerpoint/2010/main" val="343627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8882640-96CA-6144-A934-1FFCE192F1D0}"/>
              </a:ext>
            </a:extLst>
          </p:cNvPr>
          <p:cNvSpPr>
            <a:spLocks noGrp="1" noChangeArrowheads="1"/>
          </p:cNvSpPr>
          <p:nvPr>
            <p:ph type="title"/>
          </p:nvPr>
        </p:nvSpPr>
        <p:spPr>
          <a:xfrm>
            <a:off x="228600" y="1420905"/>
            <a:ext cx="7620000" cy="533400"/>
          </a:xfrm>
          <a:noFill/>
        </p:spPr>
        <p:txBody>
          <a:bodyPr/>
          <a:lstStyle/>
          <a:p>
            <a:pPr eaLnBrk="1" hangingPunct="1"/>
            <a:r>
              <a:rPr lang="en-US" altLang="en-US" sz="3000" b="1" dirty="0"/>
              <a:t>What does it mean for forests?</a:t>
            </a:r>
          </a:p>
        </p:txBody>
      </p:sp>
      <p:sp>
        <p:nvSpPr>
          <p:cNvPr id="8195" name="Rectangle 3">
            <a:extLst>
              <a:ext uri="{FF2B5EF4-FFF2-40B4-BE49-F238E27FC236}">
                <a16:creationId xmlns:a16="http://schemas.microsoft.com/office/drawing/2014/main" id="{FF943D94-4723-3742-B61E-2EAAB0B29B11}"/>
              </a:ext>
            </a:extLst>
          </p:cNvPr>
          <p:cNvSpPr>
            <a:spLocks noGrp="1" noChangeArrowheads="1"/>
          </p:cNvSpPr>
          <p:nvPr>
            <p:ph type="body" idx="1"/>
          </p:nvPr>
        </p:nvSpPr>
        <p:spPr>
          <a:xfrm>
            <a:off x="304800" y="1752600"/>
            <a:ext cx="8458200" cy="3048000"/>
          </a:xfrm>
          <a:noFill/>
        </p:spPr>
        <p:txBody>
          <a:bodyPr/>
          <a:lstStyle/>
          <a:p>
            <a:pPr eaLnBrk="1" hangingPunct="1">
              <a:buFontTx/>
              <a:buNone/>
            </a:pPr>
            <a:endParaRPr lang="en-AU" altLang="en-US" sz="1000" dirty="0"/>
          </a:p>
          <a:p>
            <a:pPr lvl="2" eaLnBrk="1" hangingPunct="1">
              <a:buSzPct val="50000"/>
              <a:buFont typeface="Wingdings" pitchFamily="2" charset="2"/>
              <a:buChar char="Ø"/>
            </a:pPr>
            <a:r>
              <a:rPr lang="en-AU" altLang="en-US" sz="2000" dirty="0"/>
              <a:t>Waterways are protected;</a:t>
            </a:r>
          </a:p>
          <a:p>
            <a:pPr lvl="2" eaLnBrk="1" hangingPunct="1">
              <a:buSzPct val="50000"/>
              <a:buFont typeface="Wingdings" pitchFamily="2" charset="2"/>
              <a:buChar char="Ø"/>
            </a:pPr>
            <a:r>
              <a:rPr lang="en-AU" altLang="en-US" sz="2000" dirty="0"/>
              <a:t>Wildlife habitat and species are protected;</a:t>
            </a:r>
          </a:p>
          <a:p>
            <a:pPr lvl="2" eaLnBrk="1" hangingPunct="1">
              <a:buSzPct val="50000"/>
              <a:buFont typeface="Wingdings" pitchFamily="2" charset="2"/>
              <a:buChar char="Ø"/>
            </a:pPr>
            <a:r>
              <a:rPr lang="en-AU" altLang="en-US" sz="2000" dirty="0"/>
              <a:t>High conservation value forests are preserved;</a:t>
            </a:r>
          </a:p>
          <a:p>
            <a:pPr lvl="2" eaLnBrk="1" hangingPunct="1">
              <a:buSzPct val="50000"/>
              <a:buFont typeface="Wingdings" pitchFamily="2" charset="2"/>
              <a:buChar char="Ø"/>
            </a:pPr>
            <a:r>
              <a:rPr lang="en-AU" altLang="en-US" sz="2000" dirty="0"/>
              <a:t>Forest management practices are monitored annually;</a:t>
            </a:r>
          </a:p>
          <a:p>
            <a:pPr lvl="2" eaLnBrk="1" hangingPunct="1">
              <a:buSzPct val="50000"/>
              <a:buFont typeface="Wingdings" pitchFamily="2" charset="2"/>
              <a:buChar char="Ø"/>
            </a:pPr>
            <a:r>
              <a:rPr lang="en-AU" altLang="en-US" sz="2000" dirty="0"/>
              <a:t>Genetically modified trees are not used;</a:t>
            </a:r>
          </a:p>
          <a:p>
            <a:pPr lvl="2" eaLnBrk="1" hangingPunct="1">
              <a:buSzPct val="50000"/>
              <a:buFont typeface="Wingdings" pitchFamily="2" charset="2"/>
              <a:buChar char="Ø"/>
            </a:pPr>
            <a:r>
              <a:rPr lang="en-AU" altLang="en-US" sz="2000" dirty="0"/>
              <a:t>Local people are involved in forest mgmt.;</a:t>
            </a:r>
          </a:p>
          <a:p>
            <a:pPr lvl="2" eaLnBrk="1" hangingPunct="1">
              <a:buSzPct val="50000"/>
              <a:buFont typeface="Wingdings" pitchFamily="2" charset="2"/>
              <a:buChar char="Ø"/>
            </a:pPr>
            <a:r>
              <a:rPr lang="en-AU" altLang="en-US" sz="2000" dirty="0"/>
              <a:t>The rights of Indigenous Peoples are respected.</a:t>
            </a:r>
          </a:p>
          <a:p>
            <a:pPr lvl="2" eaLnBrk="1" hangingPunct="1">
              <a:buSzPct val="50000"/>
              <a:buFont typeface="Wingdings" pitchFamily="2" charset="2"/>
              <a:buNone/>
            </a:pPr>
            <a:endParaRPr lang="en-US" altLang="en-US" sz="2000" dirty="0"/>
          </a:p>
        </p:txBody>
      </p:sp>
      <p:pic>
        <p:nvPicPr>
          <p:cNvPr id="8196" name="Picture 4" descr="F:\Communications\Graphics\Photos\People\Alabama_Forest_Canoer.jpg">
            <a:extLst>
              <a:ext uri="{FF2B5EF4-FFF2-40B4-BE49-F238E27FC236}">
                <a16:creationId xmlns:a16="http://schemas.microsoft.com/office/drawing/2014/main" id="{90339547-5A7B-014D-AE3D-185FC13955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4648200"/>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F:\Communications\Graphics\Photos\People\image5.jpg">
            <a:extLst>
              <a:ext uri="{FF2B5EF4-FFF2-40B4-BE49-F238E27FC236}">
                <a16:creationId xmlns:a16="http://schemas.microsoft.com/office/drawing/2014/main" id="{83F8C197-6B36-7746-B4E2-2C8CA9DAAEB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400" y="4648200"/>
            <a:ext cx="23622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8">
            <a:extLst>
              <a:ext uri="{FF2B5EF4-FFF2-40B4-BE49-F238E27FC236}">
                <a16:creationId xmlns:a16="http://schemas.microsoft.com/office/drawing/2014/main" id="{BC36B1FC-6434-8C4C-9E17-668FAE711966}"/>
              </a:ext>
            </a:extLst>
          </p:cNvPr>
          <p:cNvSpPr>
            <a:spLocks noChangeArrowheads="1"/>
          </p:cNvSpPr>
          <p:nvPr/>
        </p:nvSpPr>
        <p:spPr bwMode="auto">
          <a:xfrm>
            <a:off x="0" y="6248400"/>
            <a:ext cx="9144000" cy="609600"/>
          </a:xfrm>
          <a:prstGeom prst="rect">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1" name="Picture 10">
            <a:extLst>
              <a:ext uri="{FF2B5EF4-FFF2-40B4-BE49-F238E27FC236}">
                <a16:creationId xmlns:a16="http://schemas.microsoft.com/office/drawing/2014/main" id="{154012F0-385E-6741-B004-FB6B3EADFE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622892" y="-4148915"/>
            <a:ext cx="1896035" cy="9168713"/>
          </a:xfrm>
          <a:prstGeom prst="rect">
            <a:avLst/>
          </a:prstGeom>
        </p:spPr>
      </p:pic>
    </p:spTree>
    <p:extLst>
      <p:ext uri="{BB962C8B-B14F-4D97-AF65-F5344CB8AC3E}">
        <p14:creationId xmlns:p14="http://schemas.microsoft.com/office/powerpoint/2010/main" val="342327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6732FF6-BE0F-0947-BA32-B23CAA725991}"/>
              </a:ext>
            </a:extLst>
          </p:cNvPr>
          <p:cNvSpPr>
            <a:spLocks noChangeArrowheads="1"/>
          </p:cNvSpPr>
          <p:nvPr/>
        </p:nvSpPr>
        <p:spPr bwMode="auto">
          <a:xfrm>
            <a:off x="381000" y="1206907"/>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6600"/>
                </a:solidFill>
                <a:effectLst/>
                <a:uLnTx/>
                <a:uFillTx/>
                <a:latin typeface="Trebuchet MS" panose="020B0703020202090204" pitchFamily="34" charset="0"/>
                <a:ea typeface="+mn-ea"/>
                <a:cs typeface="Arial" panose="020B0604020202020204" pitchFamily="34" charset="0"/>
              </a:rPr>
              <a:t>What is FSC Certification?</a:t>
            </a:r>
          </a:p>
        </p:txBody>
      </p:sp>
      <p:sp>
        <p:nvSpPr>
          <p:cNvPr id="9219" name="Text Box 3">
            <a:extLst>
              <a:ext uri="{FF2B5EF4-FFF2-40B4-BE49-F238E27FC236}">
                <a16:creationId xmlns:a16="http://schemas.microsoft.com/office/drawing/2014/main" id="{2F350FA7-AC91-824E-B672-7B08671E71DC}"/>
              </a:ext>
            </a:extLst>
          </p:cNvPr>
          <p:cNvSpPr txBox="1">
            <a:spLocks noChangeArrowheads="1"/>
          </p:cNvSpPr>
          <p:nvPr/>
        </p:nvSpPr>
        <p:spPr bwMode="auto">
          <a:xfrm>
            <a:off x="381000" y="2266336"/>
            <a:ext cx="8534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Forest certification is a market-based, non-regulatory forest conservation tool designed to recognize and promote environmentally-responsible forestry and sustainability of forest resources through the verification of forest management practices and product labeling.</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Arial" panose="020B0604020202020204" pitchFamily="34" charset="0"/>
              </a:rPr>
              <a:t>By certifying forest lands to FSC standards and tracking all wood fiber coming out of these certified forests, final products like paper, furniture, lumber and so forth can be labeled, recognized and demanded by consumers who want to support sustainable forest management.</a:t>
            </a:r>
          </a:p>
        </p:txBody>
      </p:sp>
      <p:sp>
        <p:nvSpPr>
          <p:cNvPr id="9220" name="Rectangle 20">
            <a:extLst>
              <a:ext uri="{FF2B5EF4-FFF2-40B4-BE49-F238E27FC236}">
                <a16:creationId xmlns:a16="http://schemas.microsoft.com/office/drawing/2014/main" id="{E8251EAF-6E7C-F544-83EF-C4DBA5A440AE}"/>
              </a:ext>
            </a:extLst>
          </p:cNvPr>
          <p:cNvSpPr>
            <a:spLocks noChangeArrowheads="1"/>
          </p:cNvSpPr>
          <p:nvPr/>
        </p:nvSpPr>
        <p:spPr bwMode="auto">
          <a:xfrm>
            <a:off x="0" y="6248400"/>
            <a:ext cx="9144000" cy="609600"/>
          </a:xfrm>
          <a:prstGeom prst="rect">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D26B5E94-7A7F-CF43-9B8B-6732B37CD9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622892" y="-4148915"/>
            <a:ext cx="1896035" cy="9168713"/>
          </a:xfrm>
          <a:prstGeom prst="rect">
            <a:avLst/>
          </a:prstGeom>
        </p:spPr>
      </p:pic>
    </p:spTree>
    <p:extLst>
      <p:ext uri="{BB962C8B-B14F-4D97-AF65-F5344CB8AC3E}">
        <p14:creationId xmlns:p14="http://schemas.microsoft.com/office/powerpoint/2010/main" val="343452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9B3BD-588A-1F46-9733-5C251A1F1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403032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4105A-A125-8D4B-9791-9EF6B35490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568"/>
            <a:ext cx="9144000" cy="5504039"/>
          </a:xfrm>
          <a:prstGeom prst="rect">
            <a:avLst/>
          </a:prstGeom>
        </p:spPr>
      </p:pic>
    </p:spTree>
    <p:extLst>
      <p:ext uri="{BB962C8B-B14F-4D97-AF65-F5344CB8AC3E}">
        <p14:creationId xmlns:p14="http://schemas.microsoft.com/office/powerpoint/2010/main" val="394862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CE4D35-45A9-8C40-85A8-EBA921B9F6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57204"/>
            <a:ext cx="9144000" cy="5906528"/>
          </a:xfrm>
          <a:prstGeom prst="rect">
            <a:avLst/>
          </a:prstGeom>
        </p:spPr>
      </p:pic>
    </p:spTree>
    <p:extLst>
      <p:ext uri="{BB962C8B-B14F-4D97-AF65-F5344CB8AC3E}">
        <p14:creationId xmlns:p14="http://schemas.microsoft.com/office/powerpoint/2010/main" val="1870813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SCSglobal2012">
      <a:dk1>
        <a:sysClr val="windowText" lastClr="000000"/>
      </a:dk1>
      <a:lt1>
        <a:sysClr val="window" lastClr="FFFFFF"/>
      </a:lt1>
      <a:dk2>
        <a:srgbClr val="78A22F"/>
      </a:dk2>
      <a:lt2>
        <a:srgbClr val="007FB2"/>
      </a:lt2>
      <a:accent1>
        <a:srgbClr val="F47B20"/>
      </a:accent1>
      <a:accent2>
        <a:srgbClr val="61116A"/>
      </a:accent2>
      <a:accent3>
        <a:srgbClr val="80DB4B"/>
      </a:accent3>
      <a:accent4>
        <a:srgbClr val="E8EFDC"/>
      </a:accent4>
      <a:accent5>
        <a:srgbClr val="808094"/>
      </a:accent5>
      <a:accent6>
        <a:srgbClr val="E3DF51"/>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{EFC64E19-BB1C-5342-A581-50ECE1F494E7}tf10001060</Template>
  <TotalTime>173</TotalTime>
  <Words>1061</Words>
  <Application>Microsoft Macintosh PowerPoint</Application>
  <PresentationFormat>On-screen Show (4:3)</PresentationFormat>
  <Paragraphs>118</Paragraphs>
  <Slides>30</Slides>
  <Notes>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MS PGothic</vt:lpstr>
      <vt:lpstr>MS PGothic</vt:lpstr>
      <vt:lpstr>Open Sans</vt:lpstr>
      <vt:lpstr>Open Sans Light</vt:lpstr>
      <vt:lpstr>Open Sans Semibold</vt:lpstr>
      <vt:lpstr>Arial</vt:lpstr>
      <vt:lpstr>Arial Narrow</vt:lpstr>
      <vt:lpstr>Calibri</vt:lpstr>
      <vt:lpstr>Calibri Light</vt:lpstr>
      <vt:lpstr>Times New Roman</vt:lpstr>
      <vt:lpstr>Trebuchet MS</vt:lpstr>
      <vt:lpstr>Wingdings</vt:lpstr>
      <vt:lpstr>Office Theme</vt:lpstr>
      <vt:lpstr>Blank</vt:lpstr>
      <vt:lpstr>PowerPoint Presentation</vt:lpstr>
      <vt:lpstr>Who is the Forest Stewardship Council (FSC)?</vt:lpstr>
      <vt:lpstr>Who is the Forest Stewardship Council?</vt:lpstr>
      <vt:lpstr>10 Guiding Principles</vt:lpstr>
      <vt:lpstr>What does it mean for forests?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FSC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16</cp:revision>
  <dcterms:created xsi:type="dcterms:W3CDTF">2019-04-10T15:13:41Z</dcterms:created>
  <dcterms:modified xsi:type="dcterms:W3CDTF">2019-10-15T03:55:14Z</dcterms:modified>
</cp:coreProperties>
</file>