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2" r:id="rId1"/>
  </p:sldMasterIdLst>
  <p:notesMasterIdLst>
    <p:notesMasterId r:id="rId16"/>
  </p:notesMasterIdLst>
  <p:sldIdLst>
    <p:sldId id="315" r:id="rId2"/>
    <p:sldId id="316" r:id="rId3"/>
    <p:sldId id="318" r:id="rId4"/>
    <p:sldId id="378" r:id="rId5"/>
    <p:sldId id="320" r:id="rId6"/>
    <p:sldId id="321" r:id="rId7"/>
    <p:sldId id="322" r:id="rId8"/>
    <p:sldId id="364" r:id="rId9"/>
    <p:sldId id="323" r:id="rId10"/>
    <p:sldId id="365" r:id="rId11"/>
    <p:sldId id="324" r:id="rId12"/>
    <p:sldId id="325" r:id="rId13"/>
    <p:sldId id="326" r:id="rId14"/>
    <p:sldId id="327" r:id="rId15"/>
  </p:sldIdLst>
  <p:sldSz cx="9144000" cy="6858000" type="screen4x3"/>
  <p:notesSz cx="6858000" cy="9144000"/>
  <p:defaultTextStyle>
    <a:defPPr>
      <a:defRPr lang="id-ID"/>
    </a:defPPr>
    <a:lvl1pPr algn="l" rtl="0" fontAlgn="base">
      <a:spcBef>
        <a:spcPct val="0"/>
      </a:spcBef>
      <a:spcAft>
        <a:spcPct val="0"/>
      </a:spcAft>
      <a:defRPr kern="1200" baseline="-250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 baseline="-250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 baseline="-250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 baseline="-250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 baseline="-250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kern="1200" baseline="-250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kern="1200" baseline="-250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kern="1200" baseline="-250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kern="1200" baseline="-25000">
        <a:solidFill>
          <a:schemeClr val="tx1"/>
        </a:solidFill>
        <a:latin typeface="Tahom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FFCC"/>
    <a:srgbClr val="0000FF"/>
    <a:srgbClr val="0000CC"/>
    <a:srgbClr val="FF0000"/>
    <a:srgbClr val="006600"/>
    <a:srgbClr val="FFFF00"/>
    <a:srgbClr val="A50021"/>
    <a:srgbClr val="33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144" autoAdjust="0"/>
    <p:restoredTop sz="94677" autoAdjust="0"/>
  </p:normalViewPr>
  <p:slideViewPr>
    <p:cSldViewPr>
      <p:cViewPr>
        <p:scale>
          <a:sx n="77" d="100"/>
          <a:sy n="77" d="100"/>
        </p:scale>
        <p:origin x="-1110" y="-4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75" d="100"/>
        <a:sy n="75" d="100"/>
      </p:scale>
      <p:origin x="0" y="0"/>
    </p:cViewPr>
  </p:notesTextViewPr>
  <p:sorterViewPr>
    <p:cViewPr>
      <p:scale>
        <a:sx n="66" d="100"/>
        <a:sy n="66" d="100"/>
      </p:scale>
      <p:origin x="0" y="1164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B6FE7F9-2F2F-4947-BB39-7634CB3E7DE5}" type="datetimeFigureOut">
              <a:rPr lang="en-US" smtClean="0"/>
              <a:pPr/>
              <a:t>5/15/2023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9325069-7B97-4DBE-B6A0-F245029E90E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25643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-6350" y="20638"/>
            <a:ext cx="9144000" cy="6858000"/>
            <a:chOff x="0" y="0"/>
            <a:chExt cx="5760" cy="4320"/>
          </a:xfrm>
        </p:grpSpPr>
        <p:sp>
          <p:nvSpPr>
            <p:cNvPr id="5" name="Freeform 3"/>
            <p:cNvSpPr>
              <a:spLocks/>
            </p:cNvSpPr>
            <p:nvPr/>
          </p:nvSpPr>
          <p:spPr bwMode="hidden">
            <a:xfrm>
              <a:off x="0" y="3072"/>
              <a:ext cx="5760" cy="1248"/>
            </a:xfrm>
            <a:custGeom>
              <a:avLst/>
              <a:gdLst/>
              <a:ahLst/>
              <a:cxnLst>
                <a:cxn ang="0">
                  <a:pos x="6027" y="2296"/>
                </a:cxn>
                <a:cxn ang="0">
                  <a:pos x="0" y="2296"/>
                </a:cxn>
                <a:cxn ang="0">
                  <a:pos x="0" y="0"/>
                </a:cxn>
                <a:cxn ang="0">
                  <a:pos x="6027" y="0"/>
                </a:cxn>
                <a:cxn ang="0">
                  <a:pos x="6027" y="2296"/>
                </a:cxn>
                <a:cxn ang="0">
                  <a:pos x="6027" y="2296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" name="Freeform 4"/>
            <p:cNvSpPr>
              <a:spLocks/>
            </p:cNvSpPr>
            <p:nvPr/>
          </p:nvSpPr>
          <p:spPr bwMode="hidden">
            <a:xfrm>
              <a:off x="0" y="0"/>
              <a:ext cx="5760" cy="3072"/>
            </a:xfrm>
            <a:custGeom>
              <a:avLst/>
              <a:gdLst/>
              <a:ahLst/>
              <a:cxnLst>
                <a:cxn ang="0">
                  <a:pos x="6027" y="2296"/>
                </a:cxn>
                <a:cxn ang="0">
                  <a:pos x="0" y="2296"/>
                </a:cxn>
                <a:cxn ang="0">
                  <a:pos x="0" y="0"/>
                </a:cxn>
                <a:cxn ang="0">
                  <a:pos x="6027" y="0"/>
                </a:cxn>
                <a:cxn ang="0">
                  <a:pos x="6027" y="2296"/>
                </a:cxn>
                <a:cxn ang="0">
                  <a:pos x="6027" y="2296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7" name="Freeform 5"/>
          <p:cNvSpPr>
            <a:spLocks/>
          </p:cNvSpPr>
          <p:nvPr/>
        </p:nvSpPr>
        <p:spPr bwMode="hidden">
          <a:xfrm>
            <a:off x="6242050" y="6269038"/>
            <a:ext cx="2895600" cy="609600"/>
          </a:xfrm>
          <a:custGeom>
            <a:avLst/>
            <a:gdLst/>
            <a:ahLst/>
            <a:cxnLst>
              <a:cxn ang="0">
                <a:pos x="5748" y="246"/>
              </a:cxn>
              <a:cxn ang="0">
                <a:pos x="0" y="246"/>
              </a:cxn>
              <a:cxn ang="0">
                <a:pos x="0" y="0"/>
              </a:cxn>
              <a:cxn ang="0">
                <a:pos x="5748" y="0"/>
              </a:cxn>
              <a:cxn ang="0">
                <a:pos x="5748" y="246"/>
              </a:cxn>
              <a:cxn ang="0">
                <a:pos x="5748" y="246"/>
              </a:cxn>
            </a:cxnLst>
            <a:rect l="0" t="0" r="r" b="b"/>
            <a:pathLst>
              <a:path w="5748" h="246">
                <a:moveTo>
                  <a:pt x="5748" y="246"/>
                </a:moveTo>
                <a:lnTo>
                  <a:pt x="0" y="246"/>
                </a:lnTo>
                <a:lnTo>
                  <a:pt x="0" y="0"/>
                </a:lnTo>
                <a:lnTo>
                  <a:pt x="5748" y="0"/>
                </a:lnTo>
                <a:lnTo>
                  <a:pt x="5748" y="246"/>
                </a:lnTo>
                <a:lnTo>
                  <a:pt x="5748" y="246"/>
                </a:ln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grpSp>
        <p:nvGrpSpPr>
          <p:cNvPr id="8" name="Group 6"/>
          <p:cNvGrpSpPr>
            <a:grpSpLocks/>
          </p:cNvGrpSpPr>
          <p:nvPr/>
        </p:nvGrpSpPr>
        <p:grpSpPr bwMode="auto">
          <a:xfrm>
            <a:off x="-1588" y="6034088"/>
            <a:ext cx="7845426" cy="850900"/>
            <a:chOff x="0" y="3792"/>
            <a:chExt cx="4942" cy="536"/>
          </a:xfrm>
        </p:grpSpPr>
        <p:sp>
          <p:nvSpPr>
            <p:cNvPr id="9" name="Freeform 7"/>
            <p:cNvSpPr>
              <a:spLocks/>
            </p:cNvSpPr>
            <p:nvPr userDrawn="1"/>
          </p:nvSpPr>
          <p:spPr bwMode="ltGray">
            <a:xfrm>
              <a:off x="1488" y="3792"/>
              <a:ext cx="3240" cy="536"/>
            </a:xfrm>
            <a:custGeom>
              <a:avLst/>
              <a:gdLst/>
              <a:ahLst/>
              <a:cxnLst>
                <a:cxn ang="0">
                  <a:pos x="3132" y="469"/>
                </a:cxn>
                <a:cxn ang="0">
                  <a:pos x="2995" y="395"/>
                </a:cxn>
                <a:cxn ang="0">
                  <a:pos x="2911" y="375"/>
                </a:cxn>
                <a:cxn ang="0">
                  <a:pos x="2678" y="228"/>
                </a:cxn>
                <a:cxn ang="0">
                  <a:pos x="2553" y="74"/>
                </a:cxn>
                <a:cxn ang="0">
                  <a:pos x="2457" y="7"/>
                </a:cxn>
                <a:cxn ang="0">
                  <a:pos x="2403" y="47"/>
                </a:cxn>
                <a:cxn ang="0">
                  <a:pos x="2289" y="74"/>
                </a:cxn>
                <a:cxn ang="0">
                  <a:pos x="2134" y="74"/>
                </a:cxn>
                <a:cxn ang="0">
                  <a:pos x="2044" y="128"/>
                </a:cxn>
                <a:cxn ang="0">
                  <a:pos x="1775" y="222"/>
                </a:cxn>
                <a:cxn ang="0">
                  <a:pos x="1602" y="181"/>
                </a:cxn>
                <a:cxn ang="0">
                  <a:pos x="1560" y="101"/>
                </a:cxn>
                <a:cxn ang="0">
                  <a:pos x="1542" y="87"/>
                </a:cxn>
                <a:cxn ang="0">
                  <a:pos x="1446" y="60"/>
                </a:cxn>
                <a:cxn ang="0">
                  <a:pos x="1375" y="74"/>
                </a:cxn>
                <a:cxn ang="0">
                  <a:pos x="1309" y="87"/>
                </a:cxn>
                <a:cxn ang="0">
                  <a:pos x="1243" y="13"/>
                </a:cxn>
                <a:cxn ang="0">
                  <a:pos x="1225" y="0"/>
                </a:cxn>
                <a:cxn ang="0">
                  <a:pos x="1189" y="0"/>
                </a:cxn>
                <a:cxn ang="0">
                  <a:pos x="1106" y="34"/>
                </a:cxn>
                <a:cxn ang="0">
                  <a:pos x="1106" y="34"/>
                </a:cxn>
                <a:cxn ang="0">
                  <a:pos x="1094" y="40"/>
                </a:cxn>
                <a:cxn ang="0">
                  <a:pos x="1070" y="54"/>
                </a:cxn>
                <a:cxn ang="0">
                  <a:pos x="1034" y="74"/>
                </a:cxn>
                <a:cxn ang="0">
                  <a:pos x="1004" y="74"/>
                </a:cxn>
                <a:cxn ang="0">
                  <a:pos x="986" y="74"/>
                </a:cxn>
                <a:cxn ang="0">
                  <a:pos x="956" y="81"/>
                </a:cxn>
                <a:cxn ang="0">
                  <a:pos x="920" y="94"/>
                </a:cxn>
                <a:cxn ang="0">
                  <a:pos x="884" y="107"/>
                </a:cxn>
                <a:cxn ang="0">
                  <a:pos x="843" y="128"/>
                </a:cxn>
                <a:cxn ang="0">
                  <a:pos x="813" y="141"/>
                </a:cxn>
                <a:cxn ang="0">
                  <a:pos x="789" y="148"/>
                </a:cxn>
                <a:cxn ang="0">
                  <a:pos x="783" y="154"/>
                </a:cxn>
                <a:cxn ang="0">
                  <a:pos x="556" y="228"/>
                </a:cxn>
                <a:cxn ang="0">
                  <a:pos x="394" y="294"/>
                </a:cxn>
                <a:cxn ang="0">
                  <a:pos x="107" y="462"/>
                </a:cxn>
                <a:cxn ang="0">
                  <a:pos x="0" y="536"/>
                </a:cxn>
                <a:cxn ang="0">
                  <a:pos x="3240" y="536"/>
                </a:cxn>
                <a:cxn ang="0">
                  <a:pos x="3132" y="469"/>
                </a:cxn>
                <a:cxn ang="0">
                  <a:pos x="3132" y="469"/>
                </a:cxn>
              </a:cxnLst>
              <a:rect l="0" t="0" r="r" b="b"/>
              <a:pathLst>
                <a:path w="3240" h="536">
                  <a:moveTo>
                    <a:pt x="3132" y="469"/>
                  </a:moveTo>
                  <a:lnTo>
                    <a:pt x="2995" y="395"/>
                  </a:lnTo>
                  <a:lnTo>
                    <a:pt x="2911" y="375"/>
                  </a:lnTo>
                  <a:lnTo>
                    <a:pt x="2678" y="228"/>
                  </a:lnTo>
                  <a:lnTo>
                    <a:pt x="2553" y="74"/>
                  </a:lnTo>
                  <a:lnTo>
                    <a:pt x="2457" y="7"/>
                  </a:lnTo>
                  <a:lnTo>
                    <a:pt x="2403" y="47"/>
                  </a:lnTo>
                  <a:lnTo>
                    <a:pt x="2289" y="74"/>
                  </a:lnTo>
                  <a:lnTo>
                    <a:pt x="2134" y="74"/>
                  </a:lnTo>
                  <a:lnTo>
                    <a:pt x="2044" y="128"/>
                  </a:lnTo>
                  <a:lnTo>
                    <a:pt x="1775" y="222"/>
                  </a:lnTo>
                  <a:lnTo>
                    <a:pt x="1602" y="181"/>
                  </a:lnTo>
                  <a:lnTo>
                    <a:pt x="1560" y="101"/>
                  </a:lnTo>
                  <a:lnTo>
                    <a:pt x="1542" y="87"/>
                  </a:lnTo>
                  <a:lnTo>
                    <a:pt x="1446" y="60"/>
                  </a:lnTo>
                  <a:lnTo>
                    <a:pt x="1375" y="74"/>
                  </a:lnTo>
                  <a:lnTo>
                    <a:pt x="1309" y="87"/>
                  </a:lnTo>
                  <a:lnTo>
                    <a:pt x="1243" y="13"/>
                  </a:lnTo>
                  <a:lnTo>
                    <a:pt x="1225" y="0"/>
                  </a:lnTo>
                  <a:lnTo>
                    <a:pt x="1189" y="0"/>
                  </a:lnTo>
                  <a:lnTo>
                    <a:pt x="1106" y="34"/>
                  </a:lnTo>
                  <a:lnTo>
                    <a:pt x="1106" y="34"/>
                  </a:lnTo>
                  <a:lnTo>
                    <a:pt x="1094" y="40"/>
                  </a:lnTo>
                  <a:lnTo>
                    <a:pt x="1070" y="54"/>
                  </a:lnTo>
                  <a:lnTo>
                    <a:pt x="1034" y="74"/>
                  </a:lnTo>
                  <a:lnTo>
                    <a:pt x="1004" y="74"/>
                  </a:lnTo>
                  <a:lnTo>
                    <a:pt x="986" y="74"/>
                  </a:lnTo>
                  <a:lnTo>
                    <a:pt x="956" y="81"/>
                  </a:lnTo>
                  <a:lnTo>
                    <a:pt x="920" y="94"/>
                  </a:lnTo>
                  <a:lnTo>
                    <a:pt x="884" y="107"/>
                  </a:lnTo>
                  <a:lnTo>
                    <a:pt x="843" y="128"/>
                  </a:lnTo>
                  <a:lnTo>
                    <a:pt x="813" y="141"/>
                  </a:lnTo>
                  <a:lnTo>
                    <a:pt x="789" y="148"/>
                  </a:lnTo>
                  <a:lnTo>
                    <a:pt x="783" y="154"/>
                  </a:lnTo>
                  <a:lnTo>
                    <a:pt x="556" y="228"/>
                  </a:lnTo>
                  <a:lnTo>
                    <a:pt x="394" y="294"/>
                  </a:lnTo>
                  <a:lnTo>
                    <a:pt x="107" y="462"/>
                  </a:lnTo>
                  <a:lnTo>
                    <a:pt x="0" y="536"/>
                  </a:lnTo>
                  <a:lnTo>
                    <a:pt x="3240" y="536"/>
                  </a:lnTo>
                  <a:lnTo>
                    <a:pt x="3132" y="469"/>
                  </a:lnTo>
                  <a:lnTo>
                    <a:pt x="3132" y="469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66667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grpSp>
          <p:nvGrpSpPr>
            <p:cNvPr id="10" name="Group 8"/>
            <p:cNvGrpSpPr>
              <a:grpSpLocks/>
            </p:cNvGrpSpPr>
            <p:nvPr userDrawn="1"/>
          </p:nvGrpSpPr>
          <p:grpSpPr bwMode="auto">
            <a:xfrm>
              <a:off x="2486" y="3792"/>
              <a:ext cx="2456" cy="536"/>
              <a:chOff x="2486" y="3792"/>
              <a:chExt cx="2456" cy="536"/>
            </a:xfrm>
          </p:grpSpPr>
          <p:sp>
            <p:nvSpPr>
              <p:cNvPr id="12" name="Freeform 9"/>
              <p:cNvSpPr>
                <a:spLocks/>
              </p:cNvSpPr>
              <p:nvPr userDrawn="1"/>
            </p:nvSpPr>
            <p:spPr bwMode="ltGray">
              <a:xfrm>
                <a:off x="3948" y="3799"/>
                <a:ext cx="994" cy="529"/>
              </a:xfrm>
              <a:custGeom>
                <a:avLst/>
                <a:gdLst/>
                <a:ahLst/>
                <a:cxnLst>
                  <a:cxn ang="0">
                    <a:pos x="636" y="373"/>
                  </a:cxn>
                  <a:cxn ang="0">
                    <a:pos x="495" y="370"/>
                  </a:cxn>
                  <a:cxn ang="0">
                    <a:pos x="280" y="249"/>
                  </a:cxn>
                  <a:cxn ang="0">
                    <a:pos x="127" y="66"/>
                  </a:cxn>
                  <a:cxn ang="0">
                    <a:pos x="0" y="0"/>
                  </a:cxn>
                  <a:cxn ang="0">
                    <a:pos x="22" y="26"/>
                  </a:cxn>
                  <a:cxn ang="0">
                    <a:pos x="0" y="65"/>
                  </a:cxn>
                  <a:cxn ang="0">
                    <a:pos x="30" y="119"/>
                  </a:cxn>
                  <a:cxn ang="0">
                    <a:pos x="75" y="243"/>
                  </a:cxn>
                  <a:cxn ang="0">
                    <a:pos x="45" y="422"/>
                  </a:cxn>
                  <a:cxn ang="0">
                    <a:pos x="200" y="329"/>
                  </a:cxn>
                  <a:cxn ang="0">
                    <a:pos x="592" y="527"/>
                  </a:cxn>
                  <a:cxn ang="0">
                    <a:pos x="994" y="529"/>
                  </a:cxn>
                  <a:cxn ang="0">
                    <a:pos x="828" y="473"/>
                  </a:cxn>
                  <a:cxn ang="0">
                    <a:pos x="636" y="373"/>
                  </a:cxn>
                </a:cxnLst>
                <a:rect l="0" t="0" r="r" b="b"/>
                <a:pathLst>
                  <a:path w="994" h="529">
                    <a:moveTo>
                      <a:pt x="636" y="373"/>
                    </a:moveTo>
                    <a:lnTo>
                      <a:pt x="495" y="370"/>
                    </a:lnTo>
                    <a:lnTo>
                      <a:pt x="280" y="249"/>
                    </a:lnTo>
                    <a:lnTo>
                      <a:pt x="127" y="66"/>
                    </a:lnTo>
                    <a:lnTo>
                      <a:pt x="0" y="0"/>
                    </a:lnTo>
                    <a:lnTo>
                      <a:pt x="22" y="26"/>
                    </a:lnTo>
                    <a:lnTo>
                      <a:pt x="0" y="65"/>
                    </a:lnTo>
                    <a:lnTo>
                      <a:pt x="30" y="119"/>
                    </a:lnTo>
                    <a:lnTo>
                      <a:pt x="75" y="243"/>
                    </a:lnTo>
                    <a:lnTo>
                      <a:pt x="45" y="422"/>
                    </a:lnTo>
                    <a:lnTo>
                      <a:pt x="200" y="329"/>
                    </a:lnTo>
                    <a:lnTo>
                      <a:pt x="592" y="527"/>
                    </a:lnTo>
                    <a:lnTo>
                      <a:pt x="994" y="529"/>
                    </a:lnTo>
                    <a:lnTo>
                      <a:pt x="828" y="473"/>
                    </a:lnTo>
                    <a:lnTo>
                      <a:pt x="636" y="373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" name="Freeform 10"/>
              <p:cNvSpPr>
                <a:spLocks/>
              </p:cNvSpPr>
              <p:nvPr userDrawn="1"/>
            </p:nvSpPr>
            <p:spPr bwMode="ltGray">
              <a:xfrm>
                <a:off x="2677" y="3792"/>
                <a:ext cx="186" cy="395"/>
              </a:xfrm>
              <a:custGeom>
                <a:avLst/>
                <a:gdLst/>
                <a:ahLst/>
                <a:cxnLst>
                  <a:cxn ang="0">
                    <a:pos x="36" y="0"/>
                  </a:cxn>
                  <a:cxn ang="0">
                    <a:pos x="54" y="18"/>
                  </a:cxn>
                  <a:cxn ang="0">
                    <a:pos x="24" y="30"/>
                  </a:cxn>
                  <a:cxn ang="0">
                    <a:pos x="18" y="66"/>
                  </a:cxn>
                  <a:cxn ang="0">
                    <a:pos x="42" y="114"/>
                  </a:cxn>
                  <a:cxn ang="0">
                    <a:pos x="48" y="162"/>
                  </a:cxn>
                  <a:cxn ang="0">
                    <a:pos x="0" y="353"/>
                  </a:cxn>
                  <a:cxn ang="0">
                    <a:pos x="54" y="233"/>
                  </a:cxn>
                  <a:cxn ang="0">
                    <a:pos x="84" y="216"/>
                  </a:cxn>
                  <a:cxn ang="0">
                    <a:pos x="126" y="126"/>
                  </a:cxn>
                  <a:cxn ang="0">
                    <a:pos x="144" y="120"/>
                  </a:cxn>
                  <a:cxn ang="0">
                    <a:pos x="144" y="90"/>
                  </a:cxn>
                  <a:cxn ang="0">
                    <a:pos x="186" y="66"/>
                  </a:cxn>
                  <a:cxn ang="0">
                    <a:pos x="162" y="60"/>
                  </a:cxn>
                  <a:cxn ang="0">
                    <a:pos x="36" y="0"/>
                  </a:cxn>
                  <a:cxn ang="0">
                    <a:pos x="36" y="0"/>
                  </a:cxn>
                </a:cxnLst>
                <a:rect l="0" t="0" r="r" b="b"/>
                <a:pathLst>
                  <a:path w="186" h="353">
                    <a:moveTo>
                      <a:pt x="36" y="0"/>
                    </a:moveTo>
                    <a:lnTo>
                      <a:pt x="54" y="18"/>
                    </a:lnTo>
                    <a:lnTo>
                      <a:pt x="24" y="30"/>
                    </a:lnTo>
                    <a:lnTo>
                      <a:pt x="18" y="66"/>
                    </a:lnTo>
                    <a:lnTo>
                      <a:pt x="42" y="114"/>
                    </a:lnTo>
                    <a:lnTo>
                      <a:pt x="48" y="162"/>
                    </a:lnTo>
                    <a:lnTo>
                      <a:pt x="0" y="353"/>
                    </a:lnTo>
                    <a:lnTo>
                      <a:pt x="54" y="233"/>
                    </a:lnTo>
                    <a:lnTo>
                      <a:pt x="84" y="216"/>
                    </a:lnTo>
                    <a:lnTo>
                      <a:pt x="126" y="126"/>
                    </a:lnTo>
                    <a:lnTo>
                      <a:pt x="144" y="120"/>
                    </a:lnTo>
                    <a:lnTo>
                      <a:pt x="144" y="90"/>
                    </a:lnTo>
                    <a:lnTo>
                      <a:pt x="186" y="66"/>
                    </a:lnTo>
                    <a:lnTo>
                      <a:pt x="162" y="60"/>
                    </a:lnTo>
                    <a:lnTo>
                      <a:pt x="36" y="0"/>
                    </a:lnTo>
                    <a:lnTo>
                      <a:pt x="36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4" name="Freeform 11"/>
              <p:cNvSpPr>
                <a:spLocks/>
              </p:cNvSpPr>
              <p:nvPr userDrawn="1"/>
            </p:nvSpPr>
            <p:spPr bwMode="ltGray">
              <a:xfrm>
                <a:off x="3030" y="3893"/>
                <a:ext cx="378" cy="271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12" y="13"/>
                  </a:cxn>
                  <a:cxn ang="0">
                    <a:pos x="0" y="40"/>
                  </a:cxn>
                  <a:cxn ang="0">
                    <a:pos x="60" y="121"/>
                  </a:cxn>
                  <a:cxn ang="0">
                    <a:pos x="310" y="271"/>
                  </a:cxn>
                  <a:cxn ang="0">
                    <a:pos x="290" y="139"/>
                  </a:cxn>
                  <a:cxn ang="0">
                    <a:pos x="378" y="76"/>
                  </a:cxn>
                  <a:cxn ang="0">
                    <a:pos x="251" y="94"/>
                  </a:cxn>
                  <a:cxn ang="0">
                    <a:pos x="90" y="54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378" h="271">
                    <a:moveTo>
                      <a:pt x="18" y="0"/>
                    </a:moveTo>
                    <a:lnTo>
                      <a:pt x="12" y="13"/>
                    </a:lnTo>
                    <a:lnTo>
                      <a:pt x="0" y="40"/>
                    </a:lnTo>
                    <a:lnTo>
                      <a:pt x="60" y="121"/>
                    </a:lnTo>
                    <a:lnTo>
                      <a:pt x="310" y="271"/>
                    </a:lnTo>
                    <a:lnTo>
                      <a:pt x="290" y="139"/>
                    </a:lnTo>
                    <a:lnTo>
                      <a:pt x="378" y="76"/>
                    </a:lnTo>
                    <a:lnTo>
                      <a:pt x="251" y="94"/>
                    </a:lnTo>
                    <a:lnTo>
                      <a:pt x="90" y="54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5" name="Freeform 12"/>
              <p:cNvSpPr>
                <a:spLocks/>
              </p:cNvSpPr>
              <p:nvPr userDrawn="1"/>
            </p:nvSpPr>
            <p:spPr bwMode="ltGray">
              <a:xfrm>
                <a:off x="3628" y="3866"/>
                <a:ext cx="155" cy="74"/>
              </a:xfrm>
              <a:custGeom>
                <a:avLst/>
                <a:gdLst/>
                <a:ahLst/>
                <a:cxnLst>
                  <a:cxn ang="0">
                    <a:pos x="114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6" y="6"/>
                  </a:cxn>
                  <a:cxn ang="0">
                    <a:pos x="6" y="18"/>
                  </a:cxn>
                  <a:cxn ang="0">
                    <a:pos x="0" y="24"/>
                  </a:cxn>
                  <a:cxn ang="0">
                    <a:pos x="78" y="60"/>
                  </a:cxn>
                  <a:cxn ang="0">
                    <a:pos x="96" y="42"/>
                  </a:cxn>
                  <a:cxn ang="0">
                    <a:pos x="155" y="66"/>
                  </a:cxn>
                  <a:cxn ang="0">
                    <a:pos x="126" y="24"/>
                  </a:cxn>
                  <a:cxn ang="0">
                    <a:pos x="149" y="0"/>
                  </a:cxn>
                  <a:cxn ang="0">
                    <a:pos x="114" y="0"/>
                  </a:cxn>
                  <a:cxn ang="0">
                    <a:pos x="114" y="0"/>
                  </a:cxn>
                </a:cxnLst>
                <a:rect l="0" t="0" r="r" b="b"/>
                <a:pathLst>
                  <a:path w="155" h="66">
                    <a:moveTo>
                      <a:pt x="114" y="0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6" y="6"/>
                    </a:lnTo>
                    <a:lnTo>
                      <a:pt x="6" y="18"/>
                    </a:lnTo>
                    <a:lnTo>
                      <a:pt x="0" y="24"/>
                    </a:lnTo>
                    <a:lnTo>
                      <a:pt x="78" y="60"/>
                    </a:lnTo>
                    <a:lnTo>
                      <a:pt x="96" y="42"/>
                    </a:lnTo>
                    <a:lnTo>
                      <a:pt x="155" y="66"/>
                    </a:lnTo>
                    <a:lnTo>
                      <a:pt x="126" y="24"/>
                    </a:lnTo>
                    <a:lnTo>
                      <a:pt x="149" y="0"/>
                    </a:lnTo>
                    <a:lnTo>
                      <a:pt x="114" y="0"/>
                    </a:lnTo>
                    <a:lnTo>
                      <a:pt x="114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6" name="Freeform 13"/>
              <p:cNvSpPr>
                <a:spLocks/>
              </p:cNvSpPr>
              <p:nvPr userDrawn="1"/>
            </p:nvSpPr>
            <p:spPr bwMode="ltGray">
              <a:xfrm>
                <a:off x="2486" y="3859"/>
                <a:ext cx="42" cy="81"/>
              </a:xfrm>
              <a:custGeom>
                <a:avLst/>
                <a:gdLst/>
                <a:ahLst/>
                <a:cxnLst>
                  <a:cxn ang="0">
                    <a:pos x="6" y="36"/>
                  </a:cxn>
                  <a:cxn ang="0">
                    <a:pos x="0" y="18"/>
                  </a:cxn>
                  <a:cxn ang="0">
                    <a:pos x="12" y="6"/>
                  </a:cxn>
                  <a:cxn ang="0">
                    <a:pos x="0" y="6"/>
                  </a:cxn>
                  <a:cxn ang="0">
                    <a:pos x="12" y="6"/>
                  </a:cxn>
                  <a:cxn ang="0">
                    <a:pos x="24" y="6"/>
                  </a:cxn>
                  <a:cxn ang="0">
                    <a:pos x="36" y="6"/>
                  </a:cxn>
                  <a:cxn ang="0">
                    <a:pos x="42" y="0"/>
                  </a:cxn>
                  <a:cxn ang="0">
                    <a:pos x="30" y="18"/>
                  </a:cxn>
                  <a:cxn ang="0">
                    <a:pos x="42" y="48"/>
                  </a:cxn>
                  <a:cxn ang="0">
                    <a:pos x="12" y="72"/>
                  </a:cxn>
                  <a:cxn ang="0">
                    <a:pos x="6" y="36"/>
                  </a:cxn>
                  <a:cxn ang="0">
                    <a:pos x="6" y="36"/>
                  </a:cxn>
                </a:cxnLst>
                <a:rect l="0" t="0" r="r" b="b"/>
                <a:pathLst>
                  <a:path w="42" h="72">
                    <a:moveTo>
                      <a:pt x="6" y="36"/>
                    </a:moveTo>
                    <a:lnTo>
                      <a:pt x="0" y="18"/>
                    </a:lnTo>
                    <a:lnTo>
                      <a:pt x="12" y="6"/>
                    </a:lnTo>
                    <a:lnTo>
                      <a:pt x="0" y="6"/>
                    </a:lnTo>
                    <a:lnTo>
                      <a:pt x="12" y="6"/>
                    </a:lnTo>
                    <a:lnTo>
                      <a:pt x="24" y="6"/>
                    </a:lnTo>
                    <a:lnTo>
                      <a:pt x="36" y="6"/>
                    </a:lnTo>
                    <a:lnTo>
                      <a:pt x="42" y="0"/>
                    </a:lnTo>
                    <a:lnTo>
                      <a:pt x="30" y="18"/>
                    </a:lnTo>
                    <a:lnTo>
                      <a:pt x="42" y="48"/>
                    </a:lnTo>
                    <a:lnTo>
                      <a:pt x="12" y="72"/>
                    </a:lnTo>
                    <a:lnTo>
                      <a:pt x="6" y="36"/>
                    </a:lnTo>
                    <a:lnTo>
                      <a:pt x="6" y="36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</p:grpSp>
        <p:sp>
          <p:nvSpPr>
            <p:cNvPr id="11" name="Freeform 14"/>
            <p:cNvSpPr>
              <a:spLocks/>
            </p:cNvSpPr>
            <p:nvPr userDrawn="1"/>
          </p:nvSpPr>
          <p:spPr bwMode="ltGray">
            <a:xfrm>
              <a:off x="0" y="3792"/>
              <a:ext cx="3976" cy="535"/>
            </a:xfrm>
            <a:custGeom>
              <a:avLst/>
              <a:gdLst/>
              <a:ahLst/>
              <a:cxnLst>
                <a:cxn ang="0">
                  <a:pos x="3976" y="527"/>
                </a:cxn>
                <a:cxn ang="0">
                  <a:pos x="3970" y="527"/>
                </a:cxn>
                <a:cxn ang="0">
                  <a:pos x="3844" y="509"/>
                </a:cxn>
                <a:cxn ang="0">
                  <a:pos x="2487" y="305"/>
                </a:cxn>
                <a:cxn ang="0">
                  <a:pos x="2039" y="36"/>
                </a:cxn>
                <a:cxn ang="0">
                  <a:pos x="1907" y="24"/>
                </a:cxn>
                <a:cxn ang="0">
                  <a:pos x="1883" y="54"/>
                </a:cxn>
                <a:cxn ang="0">
                  <a:pos x="1859" y="54"/>
                </a:cxn>
                <a:cxn ang="0">
                  <a:pos x="1830" y="30"/>
                </a:cxn>
                <a:cxn ang="0">
                  <a:pos x="1704" y="102"/>
                </a:cxn>
                <a:cxn ang="0">
                  <a:pos x="1608" y="126"/>
                </a:cxn>
                <a:cxn ang="0">
                  <a:pos x="1561" y="132"/>
                </a:cxn>
                <a:cxn ang="0">
                  <a:pos x="1495" y="102"/>
                </a:cxn>
                <a:cxn ang="0">
                  <a:pos x="1357" y="126"/>
                </a:cxn>
                <a:cxn ang="0">
                  <a:pos x="1285" y="24"/>
                </a:cxn>
                <a:cxn ang="0">
                  <a:pos x="1280" y="18"/>
                </a:cxn>
                <a:cxn ang="0">
                  <a:pos x="1262" y="12"/>
                </a:cxn>
                <a:cxn ang="0">
                  <a:pos x="1238" y="6"/>
                </a:cxn>
                <a:cxn ang="0">
                  <a:pos x="1220" y="0"/>
                </a:cxn>
                <a:cxn ang="0">
                  <a:pos x="1196" y="0"/>
                </a:cxn>
                <a:cxn ang="0">
                  <a:pos x="1166" y="0"/>
                </a:cxn>
                <a:cxn ang="0">
                  <a:pos x="1142" y="0"/>
                </a:cxn>
                <a:cxn ang="0">
                  <a:pos x="1136" y="0"/>
                </a:cxn>
                <a:cxn ang="0">
                  <a:pos x="1130" y="0"/>
                </a:cxn>
                <a:cxn ang="0">
                  <a:pos x="1124" y="6"/>
                </a:cxn>
                <a:cxn ang="0">
                  <a:pos x="1118" y="12"/>
                </a:cxn>
                <a:cxn ang="0">
                  <a:pos x="1100" y="18"/>
                </a:cxn>
                <a:cxn ang="0">
                  <a:pos x="1088" y="18"/>
                </a:cxn>
                <a:cxn ang="0">
                  <a:pos x="1070" y="24"/>
                </a:cxn>
                <a:cxn ang="0">
                  <a:pos x="1052" y="30"/>
                </a:cxn>
                <a:cxn ang="0">
                  <a:pos x="1034" y="36"/>
                </a:cxn>
                <a:cxn ang="0">
                  <a:pos x="1028" y="42"/>
                </a:cxn>
                <a:cxn ang="0">
                  <a:pos x="969" y="60"/>
                </a:cxn>
                <a:cxn ang="0">
                  <a:pos x="921" y="72"/>
                </a:cxn>
                <a:cxn ang="0">
                  <a:pos x="855" y="48"/>
                </a:cxn>
                <a:cxn ang="0">
                  <a:pos x="825" y="48"/>
                </a:cxn>
                <a:cxn ang="0">
                  <a:pos x="759" y="72"/>
                </a:cxn>
                <a:cxn ang="0">
                  <a:pos x="735" y="72"/>
                </a:cxn>
                <a:cxn ang="0">
                  <a:pos x="706" y="60"/>
                </a:cxn>
                <a:cxn ang="0">
                  <a:pos x="640" y="60"/>
                </a:cxn>
                <a:cxn ang="0">
                  <a:pos x="544" y="72"/>
                </a:cxn>
                <a:cxn ang="0">
                  <a:pos x="389" y="18"/>
                </a:cxn>
                <a:cxn ang="0">
                  <a:pos x="323" y="60"/>
                </a:cxn>
                <a:cxn ang="0">
                  <a:pos x="317" y="60"/>
                </a:cxn>
                <a:cxn ang="0">
                  <a:pos x="305" y="72"/>
                </a:cxn>
                <a:cxn ang="0">
                  <a:pos x="287" y="78"/>
                </a:cxn>
                <a:cxn ang="0">
                  <a:pos x="263" y="90"/>
                </a:cxn>
                <a:cxn ang="0">
                  <a:pos x="203" y="120"/>
                </a:cxn>
                <a:cxn ang="0">
                  <a:pos x="149" y="150"/>
                </a:cxn>
                <a:cxn ang="0">
                  <a:pos x="78" y="168"/>
                </a:cxn>
                <a:cxn ang="0">
                  <a:pos x="0" y="180"/>
                </a:cxn>
                <a:cxn ang="0">
                  <a:pos x="0" y="527"/>
                </a:cxn>
                <a:cxn ang="0">
                  <a:pos x="1010" y="527"/>
                </a:cxn>
                <a:cxn ang="0">
                  <a:pos x="3725" y="527"/>
                </a:cxn>
                <a:cxn ang="0">
                  <a:pos x="3976" y="527"/>
                </a:cxn>
                <a:cxn ang="0">
                  <a:pos x="3976" y="527"/>
                </a:cxn>
              </a:cxnLst>
              <a:rect l="0" t="0" r="r" b="b"/>
              <a:pathLst>
                <a:path w="3976" h="527">
                  <a:moveTo>
                    <a:pt x="3976" y="527"/>
                  </a:moveTo>
                  <a:lnTo>
                    <a:pt x="3970" y="527"/>
                  </a:lnTo>
                  <a:lnTo>
                    <a:pt x="3844" y="509"/>
                  </a:lnTo>
                  <a:lnTo>
                    <a:pt x="2487" y="305"/>
                  </a:lnTo>
                  <a:lnTo>
                    <a:pt x="2039" y="36"/>
                  </a:lnTo>
                  <a:lnTo>
                    <a:pt x="1907" y="24"/>
                  </a:lnTo>
                  <a:lnTo>
                    <a:pt x="1883" y="54"/>
                  </a:lnTo>
                  <a:lnTo>
                    <a:pt x="1859" y="54"/>
                  </a:lnTo>
                  <a:lnTo>
                    <a:pt x="1830" y="30"/>
                  </a:lnTo>
                  <a:lnTo>
                    <a:pt x="1704" y="102"/>
                  </a:lnTo>
                  <a:lnTo>
                    <a:pt x="1608" y="126"/>
                  </a:lnTo>
                  <a:lnTo>
                    <a:pt x="1561" y="132"/>
                  </a:lnTo>
                  <a:lnTo>
                    <a:pt x="1495" y="102"/>
                  </a:lnTo>
                  <a:lnTo>
                    <a:pt x="1357" y="126"/>
                  </a:lnTo>
                  <a:lnTo>
                    <a:pt x="1285" y="24"/>
                  </a:lnTo>
                  <a:lnTo>
                    <a:pt x="1280" y="18"/>
                  </a:lnTo>
                  <a:lnTo>
                    <a:pt x="1262" y="12"/>
                  </a:lnTo>
                  <a:lnTo>
                    <a:pt x="1238" y="6"/>
                  </a:lnTo>
                  <a:lnTo>
                    <a:pt x="1220" y="0"/>
                  </a:lnTo>
                  <a:lnTo>
                    <a:pt x="1196" y="0"/>
                  </a:lnTo>
                  <a:lnTo>
                    <a:pt x="1166" y="0"/>
                  </a:lnTo>
                  <a:lnTo>
                    <a:pt x="1142" y="0"/>
                  </a:lnTo>
                  <a:lnTo>
                    <a:pt x="1136" y="0"/>
                  </a:lnTo>
                  <a:lnTo>
                    <a:pt x="1130" y="0"/>
                  </a:lnTo>
                  <a:lnTo>
                    <a:pt x="1124" y="6"/>
                  </a:lnTo>
                  <a:lnTo>
                    <a:pt x="1118" y="12"/>
                  </a:lnTo>
                  <a:lnTo>
                    <a:pt x="1100" y="18"/>
                  </a:lnTo>
                  <a:lnTo>
                    <a:pt x="1088" y="18"/>
                  </a:lnTo>
                  <a:lnTo>
                    <a:pt x="1070" y="24"/>
                  </a:lnTo>
                  <a:lnTo>
                    <a:pt x="1052" y="30"/>
                  </a:lnTo>
                  <a:lnTo>
                    <a:pt x="1034" y="36"/>
                  </a:lnTo>
                  <a:lnTo>
                    <a:pt x="1028" y="42"/>
                  </a:lnTo>
                  <a:lnTo>
                    <a:pt x="969" y="60"/>
                  </a:lnTo>
                  <a:lnTo>
                    <a:pt x="921" y="72"/>
                  </a:lnTo>
                  <a:lnTo>
                    <a:pt x="855" y="48"/>
                  </a:lnTo>
                  <a:lnTo>
                    <a:pt x="825" y="48"/>
                  </a:lnTo>
                  <a:lnTo>
                    <a:pt x="759" y="72"/>
                  </a:lnTo>
                  <a:lnTo>
                    <a:pt x="735" y="72"/>
                  </a:lnTo>
                  <a:lnTo>
                    <a:pt x="706" y="60"/>
                  </a:lnTo>
                  <a:lnTo>
                    <a:pt x="640" y="60"/>
                  </a:lnTo>
                  <a:lnTo>
                    <a:pt x="544" y="72"/>
                  </a:lnTo>
                  <a:lnTo>
                    <a:pt x="389" y="18"/>
                  </a:lnTo>
                  <a:lnTo>
                    <a:pt x="323" y="60"/>
                  </a:lnTo>
                  <a:lnTo>
                    <a:pt x="317" y="60"/>
                  </a:lnTo>
                  <a:lnTo>
                    <a:pt x="305" y="72"/>
                  </a:lnTo>
                  <a:lnTo>
                    <a:pt x="287" y="78"/>
                  </a:lnTo>
                  <a:lnTo>
                    <a:pt x="263" y="90"/>
                  </a:lnTo>
                  <a:lnTo>
                    <a:pt x="203" y="120"/>
                  </a:lnTo>
                  <a:lnTo>
                    <a:pt x="149" y="150"/>
                  </a:lnTo>
                  <a:lnTo>
                    <a:pt x="78" y="168"/>
                  </a:lnTo>
                  <a:lnTo>
                    <a:pt x="0" y="180"/>
                  </a:lnTo>
                  <a:lnTo>
                    <a:pt x="0" y="527"/>
                  </a:lnTo>
                  <a:lnTo>
                    <a:pt x="1010" y="527"/>
                  </a:lnTo>
                  <a:lnTo>
                    <a:pt x="3725" y="527"/>
                  </a:lnTo>
                  <a:lnTo>
                    <a:pt x="3976" y="527"/>
                  </a:lnTo>
                  <a:lnTo>
                    <a:pt x="3976" y="527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75686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grpSp>
        <p:nvGrpSpPr>
          <p:cNvPr id="17" name="Group 15"/>
          <p:cNvGrpSpPr>
            <a:grpSpLocks/>
          </p:cNvGrpSpPr>
          <p:nvPr/>
        </p:nvGrpSpPr>
        <p:grpSpPr bwMode="auto">
          <a:xfrm>
            <a:off x="627063" y="6021388"/>
            <a:ext cx="5684837" cy="849312"/>
            <a:chOff x="395" y="3793"/>
            <a:chExt cx="3581" cy="535"/>
          </a:xfrm>
        </p:grpSpPr>
        <p:sp>
          <p:nvSpPr>
            <p:cNvPr id="18" name="Freeform 16"/>
            <p:cNvSpPr>
              <a:spLocks/>
            </p:cNvSpPr>
            <p:nvPr userDrawn="1"/>
          </p:nvSpPr>
          <p:spPr bwMode="auto">
            <a:xfrm>
              <a:off x="1196" y="3793"/>
              <a:ext cx="365" cy="291"/>
            </a:xfrm>
            <a:custGeom>
              <a:avLst/>
              <a:gdLst/>
              <a:ahLst/>
              <a:cxnLst>
                <a:cxn ang="0">
                  <a:pos x="24" y="24"/>
                </a:cxn>
                <a:cxn ang="0">
                  <a:pos x="0" y="60"/>
                </a:cxn>
                <a:cxn ang="0">
                  <a:pos x="66" y="108"/>
                </a:cxn>
                <a:cxn ang="0">
                  <a:pos x="143" y="180"/>
                </a:cxn>
                <a:cxn ang="0">
                  <a:pos x="191" y="168"/>
                </a:cxn>
                <a:cxn ang="0">
                  <a:pos x="341" y="287"/>
                </a:cxn>
                <a:cxn ang="0">
                  <a:pos x="305" y="174"/>
                </a:cxn>
                <a:cxn ang="0">
                  <a:pos x="365" y="132"/>
                </a:cxn>
                <a:cxn ang="0">
                  <a:pos x="359" y="126"/>
                </a:cxn>
                <a:cxn ang="0">
                  <a:pos x="335" y="114"/>
                </a:cxn>
                <a:cxn ang="0">
                  <a:pos x="299" y="90"/>
                </a:cxn>
                <a:cxn ang="0">
                  <a:pos x="257" y="72"/>
                </a:cxn>
                <a:cxn ang="0">
                  <a:pos x="215" y="54"/>
                </a:cxn>
                <a:cxn ang="0">
                  <a:pos x="173" y="36"/>
                </a:cxn>
                <a:cxn ang="0">
                  <a:pos x="143" y="24"/>
                </a:cxn>
                <a:cxn ang="0">
                  <a:pos x="131" y="18"/>
                </a:cxn>
                <a:cxn ang="0">
                  <a:pos x="107" y="18"/>
                </a:cxn>
                <a:cxn ang="0">
                  <a:pos x="95" y="18"/>
                </a:cxn>
                <a:cxn ang="0">
                  <a:pos x="72" y="12"/>
                </a:cxn>
                <a:cxn ang="0">
                  <a:pos x="66" y="12"/>
                </a:cxn>
                <a:cxn ang="0">
                  <a:pos x="54" y="6"/>
                </a:cxn>
                <a:cxn ang="0">
                  <a:pos x="42" y="0"/>
                </a:cxn>
                <a:cxn ang="0">
                  <a:pos x="30" y="0"/>
                </a:cxn>
                <a:cxn ang="0">
                  <a:pos x="24" y="24"/>
                </a:cxn>
                <a:cxn ang="0">
                  <a:pos x="24" y="24"/>
                </a:cxn>
              </a:cxnLst>
              <a:rect l="0" t="0" r="r" b="b"/>
              <a:pathLst>
                <a:path w="365" h="287">
                  <a:moveTo>
                    <a:pt x="24" y="24"/>
                  </a:moveTo>
                  <a:lnTo>
                    <a:pt x="0" y="60"/>
                  </a:lnTo>
                  <a:lnTo>
                    <a:pt x="66" y="108"/>
                  </a:lnTo>
                  <a:lnTo>
                    <a:pt x="143" y="180"/>
                  </a:lnTo>
                  <a:lnTo>
                    <a:pt x="191" y="168"/>
                  </a:lnTo>
                  <a:lnTo>
                    <a:pt x="341" y="287"/>
                  </a:lnTo>
                  <a:lnTo>
                    <a:pt x="305" y="174"/>
                  </a:lnTo>
                  <a:lnTo>
                    <a:pt x="365" y="132"/>
                  </a:lnTo>
                  <a:lnTo>
                    <a:pt x="359" y="126"/>
                  </a:lnTo>
                  <a:lnTo>
                    <a:pt x="335" y="114"/>
                  </a:lnTo>
                  <a:lnTo>
                    <a:pt x="299" y="90"/>
                  </a:lnTo>
                  <a:lnTo>
                    <a:pt x="257" y="72"/>
                  </a:lnTo>
                  <a:lnTo>
                    <a:pt x="215" y="54"/>
                  </a:lnTo>
                  <a:lnTo>
                    <a:pt x="173" y="36"/>
                  </a:lnTo>
                  <a:lnTo>
                    <a:pt x="143" y="24"/>
                  </a:lnTo>
                  <a:lnTo>
                    <a:pt x="131" y="18"/>
                  </a:lnTo>
                  <a:lnTo>
                    <a:pt x="107" y="18"/>
                  </a:lnTo>
                  <a:lnTo>
                    <a:pt x="95" y="18"/>
                  </a:lnTo>
                  <a:lnTo>
                    <a:pt x="72" y="12"/>
                  </a:lnTo>
                  <a:lnTo>
                    <a:pt x="66" y="12"/>
                  </a:lnTo>
                  <a:lnTo>
                    <a:pt x="54" y="6"/>
                  </a:lnTo>
                  <a:lnTo>
                    <a:pt x="42" y="0"/>
                  </a:lnTo>
                  <a:lnTo>
                    <a:pt x="30" y="0"/>
                  </a:lnTo>
                  <a:lnTo>
                    <a:pt x="24" y="24"/>
                  </a:lnTo>
                  <a:lnTo>
                    <a:pt x="24" y="24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9" name="Freeform 17"/>
            <p:cNvSpPr>
              <a:spLocks/>
            </p:cNvSpPr>
            <p:nvPr userDrawn="1"/>
          </p:nvSpPr>
          <p:spPr bwMode="auto">
            <a:xfrm>
              <a:off x="1943" y="3829"/>
              <a:ext cx="2033" cy="499"/>
            </a:xfrm>
            <a:custGeom>
              <a:avLst/>
              <a:gdLst/>
              <a:ahLst/>
              <a:cxnLst>
                <a:cxn ang="0">
                  <a:pos x="186" y="18"/>
                </a:cxn>
                <a:cxn ang="0">
                  <a:pos x="138" y="6"/>
                </a:cxn>
                <a:cxn ang="0">
                  <a:pos x="96" y="0"/>
                </a:cxn>
                <a:cxn ang="0">
                  <a:pos x="36" y="0"/>
                </a:cxn>
                <a:cxn ang="0">
                  <a:pos x="12" y="25"/>
                </a:cxn>
                <a:cxn ang="0">
                  <a:pos x="0" y="128"/>
                </a:cxn>
                <a:cxn ang="0">
                  <a:pos x="60" y="104"/>
                </a:cxn>
                <a:cxn ang="0">
                  <a:pos x="90" y="134"/>
                </a:cxn>
                <a:cxn ang="0">
                  <a:pos x="150" y="153"/>
                </a:cxn>
                <a:cxn ang="0">
                  <a:pos x="209" y="273"/>
                </a:cxn>
                <a:cxn ang="0">
                  <a:pos x="401" y="359"/>
                </a:cxn>
                <a:cxn ang="0">
                  <a:pos x="777" y="359"/>
                </a:cxn>
                <a:cxn ang="0">
                  <a:pos x="2033" y="499"/>
                </a:cxn>
                <a:cxn ang="0">
                  <a:pos x="2033" y="499"/>
                </a:cxn>
                <a:cxn ang="0">
                  <a:pos x="1991" y="493"/>
                </a:cxn>
                <a:cxn ang="0">
                  <a:pos x="676" y="243"/>
                </a:cxn>
                <a:cxn ang="0">
                  <a:pos x="514" y="159"/>
                </a:cxn>
                <a:cxn ang="0">
                  <a:pos x="425" y="110"/>
                </a:cxn>
                <a:cxn ang="0">
                  <a:pos x="365" y="92"/>
                </a:cxn>
                <a:cxn ang="0">
                  <a:pos x="281" y="61"/>
                </a:cxn>
                <a:cxn ang="0">
                  <a:pos x="186" y="18"/>
                </a:cxn>
                <a:cxn ang="0">
                  <a:pos x="186" y="18"/>
                </a:cxn>
              </a:cxnLst>
              <a:rect l="0" t="0" r="r" b="b"/>
              <a:pathLst>
                <a:path w="2033" h="499">
                  <a:moveTo>
                    <a:pt x="186" y="18"/>
                  </a:moveTo>
                  <a:lnTo>
                    <a:pt x="138" y="6"/>
                  </a:lnTo>
                  <a:lnTo>
                    <a:pt x="96" y="0"/>
                  </a:lnTo>
                  <a:lnTo>
                    <a:pt x="36" y="0"/>
                  </a:lnTo>
                  <a:lnTo>
                    <a:pt x="12" y="25"/>
                  </a:lnTo>
                  <a:lnTo>
                    <a:pt x="0" y="128"/>
                  </a:lnTo>
                  <a:lnTo>
                    <a:pt x="60" y="104"/>
                  </a:lnTo>
                  <a:lnTo>
                    <a:pt x="90" y="134"/>
                  </a:lnTo>
                  <a:lnTo>
                    <a:pt x="150" y="153"/>
                  </a:lnTo>
                  <a:lnTo>
                    <a:pt x="209" y="273"/>
                  </a:lnTo>
                  <a:lnTo>
                    <a:pt x="401" y="359"/>
                  </a:lnTo>
                  <a:lnTo>
                    <a:pt x="777" y="359"/>
                  </a:lnTo>
                  <a:lnTo>
                    <a:pt x="2033" y="499"/>
                  </a:lnTo>
                  <a:lnTo>
                    <a:pt x="2033" y="499"/>
                  </a:lnTo>
                  <a:lnTo>
                    <a:pt x="1991" y="493"/>
                  </a:lnTo>
                  <a:lnTo>
                    <a:pt x="676" y="243"/>
                  </a:lnTo>
                  <a:lnTo>
                    <a:pt x="514" y="159"/>
                  </a:lnTo>
                  <a:lnTo>
                    <a:pt x="425" y="110"/>
                  </a:lnTo>
                  <a:lnTo>
                    <a:pt x="365" y="92"/>
                  </a:lnTo>
                  <a:lnTo>
                    <a:pt x="281" y="61"/>
                  </a:lnTo>
                  <a:lnTo>
                    <a:pt x="186" y="18"/>
                  </a:lnTo>
                  <a:lnTo>
                    <a:pt x="186" y="18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" name="Freeform 18"/>
            <p:cNvSpPr>
              <a:spLocks/>
            </p:cNvSpPr>
            <p:nvPr userDrawn="1"/>
          </p:nvSpPr>
          <p:spPr bwMode="auto">
            <a:xfrm>
              <a:off x="1830" y="3823"/>
              <a:ext cx="71" cy="61"/>
            </a:xfrm>
            <a:custGeom>
              <a:avLst/>
              <a:gdLst/>
              <a:ahLst/>
              <a:cxnLst>
                <a:cxn ang="0">
                  <a:pos x="0" y="18"/>
                </a:cxn>
                <a:cxn ang="0">
                  <a:pos x="6" y="18"/>
                </a:cxn>
                <a:cxn ang="0">
                  <a:pos x="12" y="12"/>
                </a:cxn>
                <a:cxn ang="0">
                  <a:pos x="6" y="6"/>
                </a:cxn>
                <a:cxn ang="0">
                  <a:pos x="0" y="0"/>
                </a:cxn>
                <a:cxn ang="0">
                  <a:pos x="29" y="18"/>
                </a:cxn>
                <a:cxn ang="0">
                  <a:pos x="53" y="18"/>
                </a:cxn>
                <a:cxn ang="0">
                  <a:pos x="59" y="30"/>
                </a:cxn>
                <a:cxn ang="0">
                  <a:pos x="65" y="42"/>
                </a:cxn>
                <a:cxn ang="0">
                  <a:pos x="71" y="54"/>
                </a:cxn>
                <a:cxn ang="0">
                  <a:pos x="71" y="60"/>
                </a:cxn>
                <a:cxn ang="0">
                  <a:pos x="59" y="54"/>
                </a:cxn>
                <a:cxn ang="0">
                  <a:pos x="47" y="42"/>
                </a:cxn>
                <a:cxn ang="0">
                  <a:pos x="23" y="30"/>
                </a:cxn>
                <a:cxn ang="0">
                  <a:pos x="23" y="36"/>
                </a:cxn>
                <a:cxn ang="0">
                  <a:pos x="18" y="42"/>
                </a:cxn>
                <a:cxn ang="0">
                  <a:pos x="12" y="48"/>
                </a:cxn>
                <a:cxn ang="0">
                  <a:pos x="6" y="48"/>
                </a:cxn>
                <a:cxn ang="0">
                  <a:pos x="6" y="48"/>
                </a:cxn>
                <a:cxn ang="0">
                  <a:pos x="6" y="36"/>
                </a:cxn>
                <a:cxn ang="0">
                  <a:pos x="0" y="18"/>
                </a:cxn>
                <a:cxn ang="0">
                  <a:pos x="0" y="18"/>
                </a:cxn>
              </a:cxnLst>
              <a:rect l="0" t="0" r="r" b="b"/>
              <a:pathLst>
                <a:path w="71" h="60">
                  <a:moveTo>
                    <a:pt x="0" y="18"/>
                  </a:moveTo>
                  <a:lnTo>
                    <a:pt x="6" y="18"/>
                  </a:lnTo>
                  <a:lnTo>
                    <a:pt x="12" y="12"/>
                  </a:lnTo>
                  <a:lnTo>
                    <a:pt x="6" y="6"/>
                  </a:lnTo>
                  <a:lnTo>
                    <a:pt x="0" y="0"/>
                  </a:lnTo>
                  <a:lnTo>
                    <a:pt x="29" y="18"/>
                  </a:lnTo>
                  <a:lnTo>
                    <a:pt x="53" y="18"/>
                  </a:lnTo>
                  <a:lnTo>
                    <a:pt x="59" y="30"/>
                  </a:lnTo>
                  <a:lnTo>
                    <a:pt x="65" y="42"/>
                  </a:lnTo>
                  <a:lnTo>
                    <a:pt x="71" y="54"/>
                  </a:lnTo>
                  <a:lnTo>
                    <a:pt x="71" y="60"/>
                  </a:lnTo>
                  <a:lnTo>
                    <a:pt x="59" y="54"/>
                  </a:lnTo>
                  <a:lnTo>
                    <a:pt x="47" y="42"/>
                  </a:lnTo>
                  <a:lnTo>
                    <a:pt x="23" y="30"/>
                  </a:lnTo>
                  <a:lnTo>
                    <a:pt x="23" y="36"/>
                  </a:lnTo>
                  <a:lnTo>
                    <a:pt x="18" y="42"/>
                  </a:lnTo>
                  <a:lnTo>
                    <a:pt x="12" y="48"/>
                  </a:lnTo>
                  <a:lnTo>
                    <a:pt x="6" y="48"/>
                  </a:lnTo>
                  <a:lnTo>
                    <a:pt x="6" y="48"/>
                  </a:lnTo>
                  <a:lnTo>
                    <a:pt x="6" y="36"/>
                  </a:lnTo>
                  <a:lnTo>
                    <a:pt x="0" y="18"/>
                  </a:lnTo>
                  <a:lnTo>
                    <a:pt x="0" y="18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1" name="Freeform 19"/>
            <p:cNvSpPr>
              <a:spLocks/>
            </p:cNvSpPr>
            <p:nvPr userDrawn="1"/>
          </p:nvSpPr>
          <p:spPr bwMode="auto">
            <a:xfrm>
              <a:off x="855" y="3842"/>
              <a:ext cx="161" cy="164"/>
            </a:xfrm>
            <a:custGeom>
              <a:avLst/>
              <a:gdLst/>
              <a:ahLst/>
              <a:cxnLst>
                <a:cxn ang="0">
                  <a:pos x="30" y="0"/>
                </a:cxn>
                <a:cxn ang="0">
                  <a:pos x="48" y="6"/>
                </a:cxn>
                <a:cxn ang="0">
                  <a:pos x="72" y="6"/>
                </a:cxn>
                <a:cxn ang="0">
                  <a:pos x="114" y="12"/>
                </a:cxn>
                <a:cxn ang="0">
                  <a:pos x="96" y="54"/>
                </a:cxn>
                <a:cxn ang="0">
                  <a:pos x="96" y="60"/>
                </a:cxn>
                <a:cxn ang="0">
                  <a:pos x="102" y="72"/>
                </a:cxn>
                <a:cxn ang="0">
                  <a:pos x="108" y="84"/>
                </a:cxn>
                <a:cxn ang="0">
                  <a:pos x="120" y="96"/>
                </a:cxn>
                <a:cxn ang="0">
                  <a:pos x="143" y="114"/>
                </a:cxn>
                <a:cxn ang="0">
                  <a:pos x="155" y="138"/>
                </a:cxn>
                <a:cxn ang="0">
                  <a:pos x="161" y="156"/>
                </a:cxn>
                <a:cxn ang="0">
                  <a:pos x="161" y="162"/>
                </a:cxn>
                <a:cxn ang="0">
                  <a:pos x="96" y="102"/>
                </a:cxn>
                <a:cxn ang="0">
                  <a:pos x="30" y="54"/>
                </a:cxn>
                <a:cxn ang="0">
                  <a:pos x="0" y="0"/>
                </a:cxn>
                <a:cxn ang="0">
                  <a:pos x="30" y="0"/>
                </a:cxn>
                <a:cxn ang="0">
                  <a:pos x="30" y="0"/>
                </a:cxn>
              </a:cxnLst>
              <a:rect l="0" t="0" r="r" b="b"/>
              <a:pathLst>
                <a:path w="161" h="162">
                  <a:moveTo>
                    <a:pt x="30" y="0"/>
                  </a:moveTo>
                  <a:lnTo>
                    <a:pt x="48" y="6"/>
                  </a:lnTo>
                  <a:lnTo>
                    <a:pt x="72" y="6"/>
                  </a:lnTo>
                  <a:lnTo>
                    <a:pt x="114" y="12"/>
                  </a:lnTo>
                  <a:lnTo>
                    <a:pt x="96" y="54"/>
                  </a:lnTo>
                  <a:lnTo>
                    <a:pt x="96" y="60"/>
                  </a:lnTo>
                  <a:lnTo>
                    <a:pt x="102" y="72"/>
                  </a:lnTo>
                  <a:lnTo>
                    <a:pt x="108" y="84"/>
                  </a:lnTo>
                  <a:lnTo>
                    <a:pt x="120" y="96"/>
                  </a:lnTo>
                  <a:lnTo>
                    <a:pt x="143" y="114"/>
                  </a:lnTo>
                  <a:lnTo>
                    <a:pt x="155" y="138"/>
                  </a:lnTo>
                  <a:lnTo>
                    <a:pt x="161" y="156"/>
                  </a:lnTo>
                  <a:lnTo>
                    <a:pt x="161" y="162"/>
                  </a:lnTo>
                  <a:lnTo>
                    <a:pt x="96" y="102"/>
                  </a:lnTo>
                  <a:lnTo>
                    <a:pt x="30" y="54"/>
                  </a:lnTo>
                  <a:lnTo>
                    <a:pt x="0" y="0"/>
                  </a:lnTo>
                  <a:lnTo>
                    <a:pt x="30" y="0"/>
                  </a:lnTo>
                  <a:lnTo>
                    <a:pt x="30" y="0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2" name="Freeform 20"/>
            <p:cNvSpPr>
              <a:spLocks/>
            </p:cNvSpPr>
            <p:nvPr userDrawn="1"/>
          </p:nvSpPr>
          <p:spPr bwMode="auto">
            <a:xfrm>
              <a:off x="706" y="3854"/>
              <a:ext cx="59" cy="61"/>
            </a:xfrm>
            <a:custGeom>
              <a:avLst/>
              <a:gdLst/>
              <a:ahLst/>
              <a:cxnLst>
                <a:cxn ang="0">
                  <a:pos x="59" y="6"/>
                </a:cxn>
                <a:cxn ang="0">
                  <a:pos x="41" y="30"/>
                </a:cxn>
                <a:cxn ang="0">
                  <a:pos x="41" y="36"/>
                </a:cxn>
                <a:cxn ang="0">
                  <a:pos x="47" y="42"/>
                </a:cxn>
                <a:cxn ang="0">
                  <a:pos x="53" y="54"/>
                </a:cxn>
                <a:cxn ang="0">
                  <a:pos x="53" y="60"/>
                </a:cxn>
                <a:cxn ang="0">
                  <a:pos x="47" y="54"/>
                </a:cxn>
                <a:cxn ang="0">
                  <a:pos x="35" y="48"/>
                </a:cxn>
                <a:cxn ang="0">
                  <a:pos x="23" y="36"/>
                </a:cxn>
                <a:cxn ang="0">
                  <a:pos x="17" y="30"/>
                </a:cxn>
                <a:cxn ang="0">
                  <a:pos x="0" y="0"/>
                </a:cxn>
                <a:cxn ang="0">
                  <a:pos x="59" y="6"/>
                </a:cxn>
                <a:cxn ang="0">
                  <a:pos x="59" y="6"/>
                </a:cxn>
              </a:cxnLst>
              <a:rect l="0" t="0" r="r" b="b"/>
              <a:pathLst>
                <a:path w="59" h="60">
                  <a:moveTo>
                    <a:pt x="59" y="6"/>
                  </a:moveTo>
                  <a:lnTo>
                    <a:pt x="41" y="30"/>
                  </a:lnTo>
                  <a:lnTo>
                    <a:pt x="41" y="36"/>
                  </a:lnTo>
                  <a:lnTo>
                    <a:pt x="47" y="42"/>
                  </a:lnTo>
                  <a:lnTo>
                    <a:pt x="53" y="54"/>
                  </a:lnTo>
                  <a:lnTo>
                    <a:pt x="53" y="60"/>
                  </a:lnTo>
                  <a:lnTo>
                    <a:pt x="47" y="54"/>
                  </a:lnTo>
                  <a:lnTo>
                    <a:pt x="35" y="48"/>
                  </a:lnTo>
                  <a:lnTo>
                    <a:pt x="23" y="36"/>
                  </a:lnTo>
                  <a:lnTo>
                    <a:pt x="17" y="30"/>
                  </a:lnTo>
                  <a:lnTo>
                    <a:pt x="0" y="0"/>
                  </a:lnTo>
                  <a:lnTo>
                    <a:pt x="59" y="6"/>
                  </a:lnTo>
                  <a:lnTo>
                    <a:pt x="59" y="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3" name="Freeform 21"/>
            <p:cNvSpPr>
              <a:spLocks/>
            </p:cNvSpPr>
            <p:nvPr userDrawn="1"/>
          </p:nvSpPr>
          <p:spPr bwMode="auto">
            <a:xfrm>
              <a:off x="395" y="3811"/>
              <a:ext cx="245" cy="207"/>
            </a:xfrm>
            <a:custGeom>
              <a:avLst/>
              <a:gdLst/>
              <a:ahLst/>
              <a:cxnLst>
                <a:cxn ang="0">
                  <a:pos x="233" y="36"/>
                </a:cxn>
                <a:cxn ang="0">
                  <a:pos x="245" y="42"/>
                </a:cxn>
                <a:cxn ang="0">
                  <a:pos x="209" y="84"/>
                </a:cxn>
                <a:cxn ang="0">
                  <a:pos x="143" y="132"/>
                </a:cxn>
                <a:cxn ang="0">
                  <a:pos x="167" y="156"/>
                </a:cxn>
                <a:cxn ang="0">
                  <a:pos x="179" y="204"/>
                </a:cxn>
                <a:cxn ang="0">
                  <a:pos x="77" y="132"/>
                </a:cxn>
                <a:cxn ang="0">
                  <a:pos x="47" y="84"/>
                </a:cxn>
                <a:cxn ang="0">
                  <a:pos x="89" y="66"/>
                </a:cxn>
                <a:cxn ang="0">
                  <a:pos x="59" y="36"/>
                </a:cxn>
                <a:cxn ang="0">
                  <a:pos x="0" y="12"/>
                </a:cxn>
                <a:cxn ang="0">
                  <a:pos x="0" y="0"/>
                </a:cxn>
                <a:cxn ang="0">
                  <a:pos x="6" y="0"/>
                </a:cxn>
                <a:cxn ang="0">
                  <a:pos x="12" y="0"/>
                </a:cxn>
                <a:cxn ang="0">
                  <a:pos x="47" y="6"/>
                </a:cxn>
                <a:cxn ang="0">
                  <a:pos x="77" y="6"/>
                </a:cxn>
                <a:cxn ang="0">
                  <a:pos x="83" y="6"/>
                </a:cxn>
                <a:cxn ang="0">
                  <a:pos x="89" y="6"/>
                </a:cxn>
                <a:cxn ang="0">
                  <a:pos x="101" y="12"/>
                </a:cxn>
                <a:cxn ang="0">
                  <a:pos x="125" y="12"/>
                </a:cxn>
                <a:cxn ang="0">
                  <a:pos x="143" y="18"/>
                </a:cxn>
                <a:cxn ang="0">
                  <a:pos x="149" y="18"/>
                </a:cxn>
                <a:cxn ang="0">
                  <a:pos x="149" y="18"/>
                </a:cxn>
                <a:cxn ang="0">
                  <a:pos x="203" y="24"/>
                </a:cxn>
                <a:cxn ang="0">
                  <a:pos x="233" y="36"/>
                </a:cxn>
                <a:cxn ang="0">
                  <a:pos x="233" y="36"/>
                </a:cxn>
              </a:cxnLst>
              <a:rect l="0" t="0" r="r" b="b"/>
              <a:pathLst>
                <a:path w="245" h="204">
                  <a:moveTo>
                    <a:pt x="233" y="36"/>
                  </a:moveTo>
                  <a:lnTo>
                    <a:pt x="245" y="42"/>
                  </a:lnTo>
                  <a:lnTo>
                    <a:pt x="209" y="84"/>
                  </a:lnTo>
                  <a:lnTo>
                    <a:pt x="143" y="132"/>
                  </a:lnTo>
                  <a:lnTo>
                    <a:pt x="167" y="156"/>
                  </a:lnTo>
                  <a:lnTo>
                    <a:pt x="179" y="204"/>
                  </a:lnTo>
                  <a:lnTo>
                    <a:pt x="77" y="132"/>
                  </a:lnTo>
                  <a:lnTo>
                    <a:pt x="47" y="84"/>
                  </a:lnTo>
                  <a:lnTo>
                    <a:pt x="89" y="66"/>
                  </a:lnTo>
                  <a:lnTo>
                    <a:pt x="59" y="36"/>
                  </a:lnTo>
                  <a:lnTo>
                    <a:pt x="0" y="12"/>
                  </a:lnTo>
                  <a:lnTo>
                    <a:pt x="0" y="0"/>
                  </a:lnTo>
                  <a:lnTo>
                    <a:pt x="6" y="0"/>
                  </a:lnTo>
                  <a:lnTo>
                    <a:pt x="12" y="0"/>
                  </a:lnTo>
                  <a:lnTo>
                    <a:pt x="47" y="6"/>
                  </a:lnTo>
                  <a:lnTo>
                    <a:pt x="77" y="6"/>
                  </a:lnTo>
                  <a:lnTo>
                    <a:pt x="83" y="6"/>
                  </a:lnTo>
                  <a:lnTo>
                    <a:pt x="89" y="6"/>
                  </a:lnTo>
                  <a:lnTo>
                    <a:pt x="101" y="12"/>
                  </a:lnTo>
                  <a:lnTo>
                    <a:pt x="125" y="12"/>
                  </a:lnTo>
                  <a:lnTo>
                    <a:pt x="143" y="18"/>
                  </a:lnTo>
                  <a:lnTo>
                    <a:pt x="149" y="18"/>
                  </a:lnTo>
                  <a:lnTo>
                    <a:pt x="149" y="18"/>
                  </a:lnTo>
                  <a:lnTo>
                    <a:pt x="203" y="24"/>
                  </a:lnTo>
                  <a:lnTo>
                    <a:pt x="233" y="36"/>
                  </a:lnTo>
                  <a:lnTo>
                    <a:pt x="233" y="3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133142" name="Rectangle 22"/>
          <p:cNvSpPr>
            <a:spLocks noGrp="1" noChangeArrowheads="1"/>
          </p:cNvSpPr>
          <p:nvPr>
            <p:ph type="ctrTitle" sz="quarter"/>
          </p:nvPr>
        </p:nvSpPr>
        <p:spPr>
          <a:xfrm>
            <a:off x="457200" y="1447800"/>
            <a:ext cx="8229600" cy="1736725"/>
          </a:xfrm>
        </p:spPr>
        <p:txBody>
          <a:bodyPr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33143" name="Rectangle 2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4290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24" name="Rectangle 24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6195F6-2934-4E76-9EF0-7CA72F6A14F2}" type="datetime3">
              <a:rPr lang="en-US" smtClean="0"/>
              <a:t>15 May 2023</a:t>
            </a:fld>
            <a:endParaRPr lang="en-US"/>
          </a:p>
        </p:txBody>
      </p:sp>
      <p:sp>
        <p:nvSpPr>
          <p:cNvPr id="25" name="Rectangle 25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5E1403-754F-402C-B610-69C3FF3446D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26" name="Rectangle 26"/>
          <p:cNvSpPr>
            <a:spLocks noGrp="1" noChangeArrowheads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  <p:transition spd="slow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BB357D-593D-498D-8269-D5C57DFD63AB}" type="datetime3">
              <a:rPr lang="en-US" smtClean="0"/>
              <a:t>15 May 2023</a:t>
            </a:fld>
            <a:endParaRPr lang="en-US"/>
          </a:p>
        </p:txBody>
      </p:sp>
      <p:sp>
        <p:nvSpPr>
          <p:cNvPr id="5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09830D-4B07-4496-AEDE-EAD4E5E5C97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28600"/>
            <a:ext cx="2057400" cy="5867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28600"/>
            <a:ext cx="60198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FC69A7-771A-4F3E-82EE-B1A2A588E352}" type="datetime3">
              <a:rPr lang="en-US" smtClean="0"/>
              <a:t>15 May 2023</a:t>
            </a:fld>
            <a:endParaRPr lang="en-US"/>
          </a:p>
        </p:txBody>
      </p:sp>
      <p:sp>
        <p:nvSpPr>
          <p:cNvPr id="5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131B81-EC21-4B11-8974-E9B1CEB3791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E3011F-EFE6-4E4D-97CB-D22EF9B6097E}" type="datetime3">
              <a:rPr lang="en-US" smtClean="0"/>
              <a:t>15 May 2023</a:t>
            </a:fld>
            <a:endParaRPr lang="en-US"/>
          </a:p>
        </p:txBody>
      </p:sp>
      <p:sp>
        <p:nvSpPr>
          <p:cNvPr id="5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CF0019-0994-4755-8944-9C431415727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13852B-972A-4994-8A5C-B78E8762966E}" type="datetime3">
              <a:rPr lang="en-US" smtClean="0"/>
              <a:t>15 May 2023</a:t>
            </a:fld>
            <a:endParaRPr lang="en-US"/>
          </a:p>
        </p:txBody>
      </p:sp>
      <p:sp>
        <p:nvSpPr>
          <p:cNvPr id="5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198596-5173-4EC5-8A62-EB55EB01E8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5459F3-7139-46BE-88DA-D59913CA84D6}" type="datetime3">
              <a:rPr lang="en-US" smtClean="0"/>
              <a:t>15 May 2023</a:t>
            </a:fld>
            <a:endParaRPr lang="en-US"/>
          </a:p>
        </p:txBody>
      </p:sp>
      <p:sp>
        <p:nvSpPr>
          <p:cNvPr id="6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04F6630-7117-4A52-A8DD-1F78AD495BF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4C945E-408C-48C2-96AD-517ACBDC0E28}" type="datetime3">
              <a:rPr lang="en-US" smtClean="0"/>
              <a:t>15 May 2023</a:t>
            </a:fld>
            <a:endParaRPr lang="en-US"/>
          </a:p>
        </p:txBody>
      </p:sp>
      <p:sp>
        <p:nvSpPr>
          <p:cNvPr id="8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CB930E-86A6-46C3-AD4F-8F788F028DE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B93759-AFB7-4CF0-8B60-8EA2F3E82732}" type="datetime3">
              <a:rPr lang="en-US" smtClean="0"/>
              <a:t>15 May 2023</a:t>
            </a:fld>
            <a:endParaRPr lang="en-US"/>
          </a:p>
        </p:txBody>
      </p:sp>
      <p:sp>
        <p:nvSpPr>
          <p:cNvPr id="4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9D4517-F11A-436F-AE51-17EE43062A1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ED16DC-7F31-4B4C-8F21-F481BA8A7183}" type="datetime3">
              <a:rPr lang="en-US" smtClean="0"/>
              <a:t>15 May 2023</a:t>
            </a:fld>
            <a:endParaRPr lang="en-US"/>
          </a:p>
        </p:txBody>
      </p:sp>
      <p:sp>
        <p:nvSpPr>
          <p:cNvPr id="3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D463C6-4F0B-4E58-8CB4-DB61DC28680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96B9F6-8A46-46D7-B39C-252FF8957902}" type="datetime3">
              <a:rPr lang="en-US" smtClean="0"/>
              <a:t>15 May 2023</a:t>
            </a:fld>
            <a:endParaRPr lang="en-US"/>
          </a:p>
        </p:txBody>
      </p:sp>
      <p:sp>
        <p:nvSpPr>
          <p:cNvPr id="6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AC69C0-59C8-48CE-8811-4031527DBF8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0B1DA8-8391-4CC6-8B37-0AEC68C692F9}" type="datetime3">
              <a:rPr lang="en-US" smtClean="0"/>
              <a:t>15 May 2023</a:t>
            </a:fld>
            <a:endParaRPr lang="en-US"/>
          </a:p>
        </p:txBody>
      </p:sp>
      <p:sp>
        <p:nvSpPr>
          <p:cNvPr id="6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D3AC59-AE91-4126-A819-C3A5AAC379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>
                <a:gamma/>
                <a:shade val="46275"/>
                <a:invGamma/>
              </a:schemeClr>
            </a:gs>
            <a:gs pos="10000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sp>
          <p:nvSpPr>
            <p:cNvPr id="132099" name="Freeform 3"/>
            <p:cNvSpPr>
              <a:spLocks/>
            </p:cNvSpPr>
            <p:nvPr/>
          </p:nvSpPr>
          <p:spPr bwMode="hidden">
            <a:xfrm>
              <a:off x="0" y="3072"/>
              <a:ext cx="5760" cy="1248"/>
            </a:xfrm>
            <a:custGeom>
              <a:avLst/>
              <a:gdLst/>
              <a:ahLst/>
              <a:cxnLst>
                <a:cxn ang="0">
                  <a:pos x="6027" y="2296"/>
                </a:cxn>
                <a:cxn ang="0">
                  <a:pos x="0" y="2296"/>
                </a:cxn>
                <a:cxn ang="0">
                  <a:pos x="0" y="0"/>
                </a:cxn>
                <a:cxn ang="0">
                  <a:pos x="6027" y="0"/>
                </a:cxn>
                <a:cxn ang="0">
                  <a:pos x="6027" y="2296"/>
                </a:cxn>
                <a:cxn ang="0">
                  <a:pos x="6027" y="2296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2100" name="Freeform 4"/>
            <p:cNvSpPr>
              <a:spLocks/>
            </p:cNvSpPr>
            <p:nvPr/>
          </p:nvSpPr>
          <p:spPr bwMode="hidden">
            <a:xfrm>
              <a:off x="0" y="0"/>
              <a:ext cx="5760" cy="3072"/>
            </a:xfrm>
            <a:custGeom>
              <a:avLst/>
              <a:gdLst/>
              <a:ahLst/>
              <a:cxnLst>
                <a:cxn ang="0">
                  <a:pos x="6027" y="2296"/>
                </a:cxn>
                <a:cxn ang="0">
                  <a:pos x="0" y="2296"/>
                </a:cxn>
                <a:cxn ang="0">
                  <a:pos x="0" y="0"/>
                </a:cxn>
                <a:cxn ang="0">
                  <a:pos x="6027" y="0"/>
                </a:cxn>
                <a:cxn ang="0">
                  <a:pos x="6027" y="2296"/>
                </a:cxn>
                <a:cxn ang="0">
                  <a:pos x="6027" y="2296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132101" name="Freeform 5"/>
          <p:cNvSpPr>
            <a:spLocks/>
          </p:cNvSpPr>
          <p:nvPr/>
        </p:nvSpPr>
        <p:spPr bwMode="hidden">
          <a:xfrm>
            <a:off x="6248400" y="6262688"/>
            <a:ext cx="2895600" cy="609600"/>
          </a:xfrm>
          <a:custGeom>
            <a:avLst/>
            <a:gdLst/>
            <a:ahLst/>
            <a:cxnLst>
              <a:cxn ang="0">
                <a:pos x="5748" y="246"/>
              </a:cxn>
              <a:cxn ang="0">
                <a:pos x="0" y="246"/>
              </a:cxn>
              <a:cxn ang="0">
                <a:pos x="0" y="0"/>
              </a:cxn>
              <a:cxn ang="0">
                <a:pos x="5748" y="0"/>
              </a:cxn>
              <a:cxn ang="0">
                <a:pos x="5748" y="246"/>
              </a:cxn>
              <a:cxn ang="0">
                <a:pos x="5748" y="246"/>
              </a:cxn>
            </a:cxnLst>
            <a:rect l="0" t="0" r="r" b="b"/>
            <a:pathLst>
              <a:path w="5748" h="246">
                <a:moveTo>
                  <a:pt x="5748" y="246"/>
                </a:moveTo>
                <a:lnTo>
                  <a:pt x="0" y="246"/>
                </a:lnTo>
                <a:lnTo>
                  <a:pt x="0" y="0"/>
                </a:lnTo>
                <a:lnTo>
                  <a:pt x="5748" y="0"/>
                </a:lnTo>
                <a:lnTo>
                  <a:pt x="5748" y="246"/>
                </a:lnTo>
                <a:lnTo>
                  <a:pt x="5748" y="246"/>
                </a:ln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grpSp>
        <p:nvGrpSpPr>
          <p:cNvPr id="1028" name="Group 6"/>
          <p:cNvGrpSpPr>
            <a:grpSpLocks/>
          </p:cNvGrpSpPr>
          <p:nvPr/>
        </p:nvGrpSpPr>
        <p:grpSpPr bwMode="auto">
          <a:xfrm>
            <a:off x="0" y="6019800"/>
            <a:ext cx="7848600" cy="857250"/>
            <a:chOff x="0" y="3792"/>
            <a:chExt cx="4944" cy="540"/>
          </a:xfrm>
        </p:grpSpPr>
        <p:sp>
          <p:nvSpPr>
            <p:cNvPr id="132103" name="Freeform 7"/>
            <p:cNvSpPr>
              <a:spLocks/>
            </p:cNvSpPr>
            <p:nvPr userDrawn="1"/>
          </p:nvSpPr>
          <p:spPr bwMode="ltGray">
            <a:xfrm>
              <a:off x="1488" y="3792"/>
              <a:ext cx="3240" cy="536"/>
            </a:xfrm>
            <a:custGeom>
              <a:avLst/>
              <a:gdLst/>
              <a:ahLst/>
              <a:cxnLst>
                <a:cxn ang="0">
                  <a:pos x="3132" y="469"/>
                </a:cxn>
                <a:cxn ang="0">
                  <a:pos x="2995" y="395"/>
                </a:cxn>
                <a:cxn ang="0">
                  <a:pos x="2911" y="375"/>
                </a:cxn>
                <a:cxn ang="0">
                  <a:pos x="2678" y="228"/>
                </a:cxn>
                <a:cxn ang="0">
                  <a:pos x="2553" y="74"/>
                </a:cxn>
                <a:cxn ang="0">
                  <a:pos x="2457" y="7"/>
                </a:cxn>
                <a:cxn ang="0">
                  <a:pos x="2403" y="47"/>
                </a:cxn>
                <a:cxn ang="0">
                  <a:pos x="2289" y="74"/>
                </a:cxn>
                <a:cxn ang="0">
                  <a:pos x="2134" y="74"/>
                </a:cxn>
                <a:cxn ang="0">
                  <a:pos x="2044" y="128"/>
                </a:cxn>
                <a:cxn ang="0">
                  <a:pos x="1775" y="222"/>
                </a:cxn>
                <a:cxn ang="0">
                  <a:pos x="1602" y="181"/>
                </a:cxn>
                <a:cxn ang="0">
                  <a:pos x="1560" y="101"/>
                </a:cxn>
                <a:cxn ang="0">
                  <a:pos x="1542" y="87"/>
                </a:cxn>
                <a:cxn ang="0">
                  <a:pos x="1446" y="60"/>
                </a:cxn>
                <a:cxn ang="0">
                  <a:pos x="1375" y="74"/>
                </a:cxn>
                <a:cxn ang="0">
                  <a:pos x="1309" y="87"/>
                </a:cxn>
                <a:cxn ang="0">
                  <a:pos x="1243" y="13"/>
                </a:cxn>
                <a:cxn ang="0">
                  <a:pos x="1225" y="0"/>
                </a:cxn>
                <a:cxn ang="0">
                  <a:pos x="1189" y="0"/>
                </a:cxn>
                <a:cxn ang="0">
                  <a:pos x="1106" y="34"/>
                </a:cxn>
                <a:cxn ang="0">
                  <a:pos x="1106" y="34"/>
                </a:cxn>
                <a:cxn ang="0">
                  <a:pos x="1094" y="40"/>
                </a:cxn>
                <a:cxn ang="0">
                  <a:pos x="1070" y="54"/>
                </a:cxn>
                <a:cxn ang="0">
                  <a:pos x="1034" y="74"/>
                </a:cxn>
                <a:cxn ang="0">
                  <a:pos x="1004" y="74"/>
                </a:cxn>
                <a:cxn ang="0">
                  <a:pos x="986" y="74"/>
                </a:cxn>
                <a:cxn ang="0">
                  <a:pos x="956" y="81"/>
                </a:cxn>
                <a:cxn ang="0">
                  <a:pos x="920" y="94"/>
                </a:cxn>
                <a:cxn ang="0">
                  <a:pos x="884" y="107"/>
                </a:cxn>
                <a:cxn ang="0">
                  <a:pos x="843" y="128"/>
                </a:cxn>
                <a:cxn ang="0">
                  <a:pos x="813" y="141"/>
                </a:cxn>
                <a:cxn ang="0">
                  <a:pos x="789" y="148"/>
                </a:cxn>
                <a:cxn ang="0">
                  <a:pos x="783" y="154"/>
                </a:cxn>
                <a:cxn ang="0">
                  <a:pos x="556" y="228"/>
                </a:cxn>
                <a:cxn ang="0">
                  <a:pos x="394" y="294"/>
                </a:cxn>
                <a:cxn ang="0">
                  <a:pos x="107" y="462"/>
                </a:cxn>
                <a:cxn ang="0">
                  <a:pos x="0" y="536"/>
                </a:cxn>
                <a:cxn ang="0">
                  <a:pos x="3240" y="536"/>
                </a:cxn>
                <a:cxn ang="0">
                  <a:pos x="3132" y="469"/>
                </a:cxn>
                <a:cxn ang="0">
                  <a:pos x="3132" y="469"/>
                </a:cxn>
              </a:cxnLst>
              <a:rect l="0" t="0" r="r" b="b"/>
              <a:pathLst>
                <a:path w="3240" h="536">
                  <a:moveTo>
                    <a:pt x="3132" y="469"/>
                  </a:moveTo>
                  <a:lnTo>
                    <a:pt x="2995" y="395"/>
                  </a:lnTo>
                  <a:lnTo>
                    <a:pt x="2911" y="375"/>
                  </a:lnTo>
                  <a:lnTo>
                    <a:pt x="2678" y="228"/>
                  </a:lnTo>
                  <a:lnTo>
                    <a:pt x="2553" y="74"/>
                  </a:lnTo>
                  <a:lnTo>
                    <a:pt x="2457" y="7"/>
                  </a:lnTo>
                  <a:lnTo>
                    <a:pt x="2403" y="47"/>
                  </a:lnTo>
                  <a:lnTo>
                    <a:pt x="2289" y="74"/>
                  </a:lnTo>
                  <a:lnTo>
                    <a:pt x="2134" y="74"/>
                  </a:lnTo>
                  <a:lnTo>
                    <a:pt x="2044" y="128"/>
                  </a:lnTo>
                  <a:lnTo>
                    <a:pt x="1775" y="222"/>
                  </a:lnTo>
                  <a:lnTo>
                    <a:pt x="1602" y="181"/>
                  </a:lnTo>
                  <a:lnTo>
                    <a:pt x="1560" y="101"/>
                  </a:lnTo>
                  <a:lnTo>
                    <a:pt x="1542" y="87"/>
                  </a:lnTo>
                  <a:lnTo>
                    <a:pt x="1446" y="60"/>
                  </a:lnTo>
                  <a:lnTo>
                    <a:pt x="1375" y="74"/>
                  </a:lnTo>
                  <a:lnTo>
                    <a:pt x="1309" y="87"/>
                  </a:lnTo>
                  <a:lnTo>
                    <a:pt x="1243" y="13"/>
                  </a:lnTo>
                  <a:lnTo>
                    <a:pt x="1225" y="0"/>
                  </a:lnTo>
                  <a:lnTo>
                    <a:pt x="1189" y="0"/>
                  </a:lnTo>
                  <a:lnTo>
                    <a:pt x="1106" y="34"/>
                  </a:lnTo>
                  <a:lnTo>
                    <a:pt x="1106" y="34"/>
                  </a:lnTo>
                  <a:lnTo>
                    <a:pt x="1094" y="40"/>
                  </a:lnTo>
                  <a:lnTo>
                    <a:pt x="1070" y="54"/>
                  </a:lnTo>
                  <a:lnTo>
                    <a:pt x="1034" y="74"/>
                  </a:lnTo>
                  <a:lnTo>
                    <a:pt x="1004" y="74"/>
                  </a:lnTo>
                  <a:lnTo>
                    <a:pt x="986" y="74"/>
                  </a:lnTo>
                  <a:lnTo>
                    <a:pt x="956" y="81"/>
                  </a:lnTo>
                  <a:lnTo>
                    <a:pt x="920" y="94"/>
                  </a:lnTo>
                  <a:lnTo>
                    <a:pt x="884" y="107"/>
                  </a:lnTo>
                  <a:lnTo>
                    <a:pt x="843" y="128"/>
                  </a:lnTo>
                  <a:lnTo>
                    <a:pt x="813" y="141"/>
                  </a:lnTo>
                  <a:lnTo>
                    <a:pt x="789" y="148"/>
                  </a:lnTo>
                  <a:lnTo>
                    <a:pt x="783" y="154"/>
                  </a:lnTo>
                  <a:lnTo>
                    <a:pt x="556" y="228"/>
                  </a:lnTo>
                  <a:lnTo>
                    <a:pt x="394" y="294"/>
                  </a:lnTo>
                  <a:lnTo>
                    <a:pt x="107" y="462"/>
                  </a:lnTo>
                  <a:lnTo>
                    <a:pt x="0" y="536"/>
                  </a:lnTo>
                  <a:lnTo>
                    <a:pt x="3240" y="536"/>
                  </a:lnTo>
                  <a:lnTo>
                    <a:pt x="3132" y="469"/>
                  </a:lnTo>
                  <a:lnTo>
                    <a:pt x="3132" y="469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66667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grpSp>
          <p:nvGrpSpPr>
            <p:cNvPr id="1042" name="Group 8"/>
            <p:cNvGrpSpPr>
              <a:grpSpLocks/>
            </p:cNvGrpSpPr>
            <p:nvPr userDrawn="1"/>
          </p:nvGrpSpPr>
          <p:grpSpPr bwMode="auto">
            <a:xfrm>
              <a:off x="2486" y="3792"/>
              <a:ext cx="2458" cy="540"/>
              <a:chOff x="2486" y="3792"/>
              <a:chExt cx="2458" cy="540"/>
            </a:xfrm>
          </p:grpSpPr>
          <p:sp>
            <p:nvSpPr>
              <p:cNvPr id="132105" name="Freeform 9"/>
              <p:cNvSpPr>
                <a:spLocks/>
              </p:cNvSpPr>
              <p:nvPr userDrawn="1"/>
            </p:nvSpPr>
            <p:spPr bwMode="ltGray">
              <a:xfrm>
                <a:off x="3948" y="3799"/>
                <a:ext cx="996" cy="533"/>
              </a:xfrm>
              <a:custGeom>
                <a:avLst/>
                <a:gdLst/>
                <a:ahLst/>
                <a:cxnLst>
                  <a:cxn ang="0">
                    <a:pos x="636" y="373"/>
                  </a:cxn>
                  <a:cxn ang="0">
                    <a:pos x="495" y="370"/>
                  </a:cxn>
                  <a:cxn ang="0">
                    <a:pos x="280" y="249"/>
                  </a:cxn>
                  <a:cxn ang="0">
                    <a:pos x="127" y="66"/>
                  </a:cxn>
                  <a:cxn ang="0">
                    <a:pos x="0" y="0"/>
                  </a:cxn>
                  <a:cxn ang="0">
                    <a:pos x="22" y="26"/>
                  </a:cxn>
                  <a:cxn ang="0">
                    <a:pos x="0" y="65"/>
                  </a:cxn>
                  <a:cxn ang="0">
                    <a:pos x="30" y="119"/>
                  </a:cxn>
                  <a:cxn ang="0">
                    <a:pos x="75" y="243"/>
                  </a:cxn>
                  <a:cxn ang="0">
                    <a:pos x="45" y="422"/>
                  </a:cxn>
                  <a:cxn ang="0">
                    <a:pos x="200" y="329"/>
                  </a:cxn>
                  <a:cxn ang="0">
                    <a:pos x="612" y="533"/>
                  </a:cxn>
                  <a:cxn ang="0">
                    <a:pos x="996" y="529"/>
                  </a:cxn>
                  <a:cxn ang="0">
                    <a:pos x="828" y="473"/>
                  </a:cxn>
                  <a:cxn ang="0">
                    <a:pos x="636" y="373"/>
                  </a:cxn>
                </a:cxnLst>
                <a:rect l="0" t="0" r="r" b="b"/>
                <a:pathLst>
                  <a:path w="996" h="533">
                    <a:moveTo>
                      <a:pt x="636" y="373"/>
                    </a:moveTo>
                    <a:lnTo>
                      <a:pt x="495" y="370"/>
                    </a:lnTo>
                    <a:lnTo>
                      <a:pt x="280" y="249"/>
                    </a:lnTo>
                    <a:lnTo>
                      <a:pt x="127" y="66"/>
                    </a:lnTo>
                    <a:lnTo>
                      <a:pt x="0" y="0"/>
                    </a:lnTo>
                    <a:lnTo>
                      <a:pt x="22" y="26"/>
                    </a:lnTo>
                    <a:lnTo>
                      <a:pt x="0" y="65"/>
                    </a:lnTo>
                    <a:lnTo>
                      <a:pt x="30" y="119"/>
                    </a:lnTo>
                    <a:lnTo>
                      <a:pt x="75" y="243"/>
                    </a:lnTo>
                    <a:lnTo>
                      <a:pt x="45" y="422"/>
                    </a:lnTo>
                    <a:lnTo>
                      <a:pt x="200" y="329"/>
                    </a:lnTo>
                    <a:lnTo>
                      <a:pt x="612" y="533"/>
                    </a:lnTo>
                    <a:lnTo>
                      <a:pt x="996" y="529"/>
                    </a:lnTo>
                    <a:lnTo>
                      <a:pt x="828" y="473"/>
                    </a:lnTo>
                    <a:lnTo>
                      <a:pt x="636" y="373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2106" name="Freeform 10"/>
              <p:cNvSpPr>
                <a:spLocks/>
              </p:cNvSpPr>
              <p:nvPr userDrawn="1"/>
            </p:nvSpPr>
            <p:spPr bwMode="ltGray">
              <a:xfrm>
                <a:off x="2677" y="3792"/>
                <a:ext cx="186" cy="395"/>
              </a:xfrm>
              <a:custGeom>
                <a:avLst/>
                <a:gdLst/>
                <a:ahLst/>
                <a:cxnLst>
                  <a:cxn ang="0">
                    <a:pos x="36" y="0"/>
                  </a:cxn>
                  <a:cxn ang="0">
                    <a:pos x="54" y="18"/>
                  </a:cxn>
                  <a:cxn ang="0">
                    <a:pos x="24" y="30"/>
                  </a:cxn>
                  <a:cxn ang="0">
                    <a:pos x="18" y="66"/>
                  </a:cxn>
                  <a:cxn ang="0">
                    <a:pos x="42" y="114"/>
                  </a:cxn>
                  <a:cxn ang="0">
                    <a:pos x="48" y="162"/>
                  </a:cxn>
                  <a:cxn ang="0">
                    <a:pos x="0" y="353"/>
                  </a:cxn>
                  <a:cxn ang="0">
                    <a:pos x="54" y="233"/>
                  </a:cxn>
                  <a:cxn ang="0">
                    <a:pos x="84" y="216"/>
                  </a:cxn>
                  <a:cxn ang="0">
                    <a:pos x="126" y="126"/>
                  </a:cxn>
                  <a:cxn ang="0">
                    <a:pos x="144" y="120"/>
                  </a:cxn>
                  <a:cxn ang="0">
                    <a:pos x="144" y="90"/>
                  </a:cxn>
                  <a:cxn ang="0">
                    <a:pos x="186" y="66"/>
                  </a:cxn>
                  <a:cxn ang="0">
                    <a:pos x="162" y="60"/>
                  </a:cxn>
                  <a:cxn ang="0">
                    <a:pos x="36" y="0"/>
                  </a:cxn>
                  <a:cxn ang="0">
                    <a:pos x="36" y="0"/>
                  </a:cxn>
                </a:cxnLst>
                <a:rect l="0" t="0" r="r" b="b"/>
                <a:pathLst>
                  <a:path w="186" h="353">
                    <a:moveTo>
                      <a:pt x="36" y="0"/>
                    </a:moveTo>
                    <a:lnTo>
                      <a:pt x="54" y="18"/>
                    </a:lnTo>
                    <a:lnTo>
                      <a:pt x="24" y="30"/>
                    </a:lnTo>
                    <a:lnTo>
                      <a:pt x="18" y="66"/>
                    </a:lnTo>
                    <a:lnTo>
                      <a:pt x="42" y="114"/>
                    </a:lnTo>
                    <a:lnTo>
                      <a:pt x="48" y="162"/>
                    </a:lnTo>
                    <a:lnTo>
                      <a:pt x="0" y="353"/>
                    </a:lnTo>
                    <a:lnTo>
                      <a:pt x="54" y="233"/>
                    </a:lnTo>
                    <a:lnTo>
                      <a:pt x="84" y="216"/>
                    </a:lnTo>
                    <a:lnTo>
                      <a:pt x="126" y="126"/>
                    </a:lnTo>
                    <a:lnTo>
                      <a:pt x="144" y="120"/>
                    </a:lnTo>
                    <a:lnTo>
                      <a:pt x="144" y="90"/>
                    </a:lnTo>
                    <a:lnTo>
                      <a:pt x="186" y="66"/>
                    </a:lnTo>
                    <a:lnTo>
                      <a:pt x="162" y="60"/>
                    </a:lnTo>
                    <a:lnTo>
                      <a:pt x="36" y="0"/>
                    </a:lnTo>
                    <a:lnTo>
                      <a:pt x="36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2107" name="Freeform 11"/>
              <p:cNvSpPr>
                <a:spLocks/>
              </p:cNvSpPr>
              <p:nvPr userDrawn="1"/>
            </p:nvSpPr>
            <p:spPr bwMode="ltGray">
              <a:xfrm>
                <a:off x="3030" y="3893"/>
                <a:ext cx="378" cy="271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12" y="13"/>
                  </a:cxn>
                  <a:cxn ang="0">
                    <a:pos x="0" y="40"/>
                  </a:cxn>
                  <a:cxn ang="0">
                    <a:pos x="60" y="121"/>
                  </a:cxn>
                  <a:cxn ang="0">
                    <a:pos x="310" y="271"/>
                  </a:cxn>
                  <a:cxn ang="0">
                    <a:pos x="290" y="139"/>
                  </a:cxn>
                  <a:cxn ang="0">
                    <a:pos x="378" y="76"/>
                  </a:cxn>
                  <a:cxn ang="0">
                    <a:pos x="251" y="94"/>
                  </a:cxn>
                  <a:cxn ang="0">
                    <a:pos x="90" y="54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378" h="271">
                    <a:moveTo>
                      <a:pt x="18" y="0"/>
                    </a:moveTo>
                    <a:lnTo>
                      <a:pt x="12" y="13"/>
                    </a:lnTo>
                    <a:lnTo>
                      <a:pt x="0" y="40"/>
                    </a:lnTo>
                    <a:lnTo>
                      <a:pt x="60" y="121"/>
                    </a:lnTo>
                    <a:lnTo>
                      <a:pt x="310" y="271"/>
                    </a:lnTo>
                    <a:lnTo>
                      <a:pt x="290" y="139"/>
                    </a:lnTo>
                    <a:lnTo>
                      <a:pt x="378" y="76"/>
                    </a:lnTo>
                    <a:lnTo>
                      <a:pt x="251" y="94"/>
                    </a:lnTo>
                    <a:lnTo>
                      <a:pt x="90" y="54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2108" name="Freeform 12"/>
              <p:cNvSpPr>
                <a:spLocks/>
              </p:cNvSpPr>
              <p:nvPr userDrawn="1"/>
            </p:nvSpPr>
            <p:spPr bwMode="ltGray">
              <a:xfrm>
                <a:off x="3628" y="3866"/>
                <a:ext cx="155" cy="74"/>
              </a:xfrm>
              <a:custGeom>
                <a:avLst/>
                <a:gdLst/>
                <a:ahLst/>
                <a:cxnLst>
                  <a:cxn ang="0">
                    <a:pos x="114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6" y="6"/>
                  </a:cxn>
                  <a:cxn ang="0">
                    <a:pos x="6" y="18"/>
                  </a:cxn>
                  <a:cxn ang="0">
                    <a:pos x="0" y="24"/>
                  </a:cxn>
                  <a:cxn ang="0">
                    <a:pos x="78" y="60"/>
                  </a:cxn>
                  <a:cxn ang="0">
                    <a:pos x="96" y="42"/>
                  </a:cxn>
                  <a:cxn ang="0">
                    <a:pos x="155" y="66"/>
                  </a:cxn>
                  <a:cxn ang="0">
                    <a:pos x="126" y="24"/>
                  </a:cxn>
                  <a:cxn ang="0">
                    <a:pos x="149" y="0"/>
                  </a:cxn>
                  <a:cxn ang="0">
                    <a:pos x="114" y="0"/>
                  </a:cxn>
                  <a:cxn ang="0">
                    <a:pos x="114" y="0"/>
                  </a:cxn>
                </a:cxnLst>
                <a:rect l="0" t="0" r="r" b="b"/>
                <a:pathLst>
                  <a:path w="155" h="66">
                    <a:moveTo>
                      <a:pt x="114" y="0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6" y="6"/>
                    </a:lnTo>
                    <a:lnTo>
                      <a:pt x="6" y="18"/>
                    </a:lnTo>
                    <a:lnTo>
                      <a:pt x="0" y="24"/>
                    </a:lnTo>
                    <a:lnTo>
                      <a:pt x="78" y="60"/>
                    </a:lnTo>
                    <a:lnTo>
                      <a:pt x="96" y="42"/>
                    </a:lnTo>
                    <a:lnTo>
                      <a:pt x="155" y="66"/>
                    </a:lnTo>
                    <a:lnTo>
                      <a:pt x="126" y="24"/>
                    </a:lnTo>
                    <a:lnTo>
                      <a:pt x="149" y="0"/>
                    </a:lnTo>
                    <a:lnTo>
                      <a:pt x="114" y="0"/>
                    </a:lnTo>
                    <a:lnTo>
                      <a:pt x="114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2109" name="Freeform 13"/>
              <p:cNvSpPr>
                <a:spLocks/>
              </p:cNvSpPr>
              <p:nvPr userDrawn="1"/>
            </p:nvSpPr>
            <p:spPr bwMode="ltGray">
              <a:xfrm>
                <a:off x="2486" y="3859"/>
                <a:ext cx="42" cy="81"/>
              </a:xfrm>
              <a:custGeom>
                <a:avLst/>
                <a:gdLst/>
                <a:ahLst/>
                <a:cxnLst>
                  <a:cxn ang="0">
                    <a:pos x="6" y="36"/>
                  </a:cxn>
                  <a:cxn ang="0">
                    <a:pos x="0" y="18"/>
                  </a:cxn>
                  <a:cxn ang="0">
                    <a:pos x="12" y="6"/>
                  </a:cxn>
                  <a:cxn ang="0">
                    <a:pos x="0" y="6"/>
                  </a:cxn>
                  <a:cxn ang="0">
                    <a:pos x="12" y="6"/>
                  </a:cxn>
                  <a:cxn ang="0">
                    <a:pos x="24" y="6"/>
                  </a:cxn>
                  <a:cxn ang="0">
                    <a:pos x="36" y="6"/>
                  </a:cxn>
                  <a:cxn ang="0">
                    <a:pos x="42" y="0"/>
                  </a:cxn>
                  <a:cxn ang="0">
                    <a:pos x="30" y="18"/>
                  </a:cxn>
                  <a:cxn ang="0">
                    <a:pos x="42" y="48"/>
                  </a:cxn>
                  <a:cxn ang="0">
                    <a:pos x="12" y="72"/>
                  </a:cxn>
                  <a:cxn ang="0">
                    <a:pos x="6" y="36"/>
                  </a:cxn>
                  <a:cxn ang="0">
                    <a:pos x="6" y="36"/>
                  </a:cxn>
                </a:cxnLst>
                <a:rect l="0" t="0" r="r" b="b"/>
                <a:pathLst>
                  <a:path w="42" h="72">
                    <a:moveTo>
                      <a:pt x="6" y="36"/>
                    </a:moveTo>
                    <a:lnTo>
                      <a:pt x="0" y="18"/>
                    </a:lnTo>
                    <a:lnTo>
                      <a:pt x="12" y="6"/>
                    </a:lnTo>
                    <a:lnTo>
                      <a:pt x="0" y="6"/>
                    </a:lnTo>
                    <a:lnTo>
                      <a:pt x="12" y="6"/>
                    </a:lnTo>
                    <a:lnTo>
                      <a:pt x="24" y="6"/>
                    </a:lnTo>
                    <a:lnTo>
                      <a:pt x="36" y="6"/>
                    </a:lnTo>
                    <a:lnTo>
                      <a:pt x="42" y="0"/>
                    </a:lnTo>
                    <a:lnTo>
                      <a:pt x="30" y="18"/>
                    </a:lnTo>
                    <a:lnTo>
                      <a:pt x="42" y="48"/>
                    </a:lnTo>
                    <a:lnTo>
                      <a:pt x="12" y="72"/>
                    </a:lnTo>
                    <a:lnTo>
                      <a:pt x="6" y="36"/>
                    </a:lnTo>
                    <a:lnTo>
                      <a:pt x="6" y="36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</p:grpSp>
        <p:sp>
          <p:nvSpPr>
            <p:cNvPr id="132110" name="Freeform 14"/>
            <p:cNvSpPr>
              <a:spLocks/>
            </p:cNvSpPr>
            <p:nvPr userDrawn="1"/>
          </p:nvSpPr>
          <p:spPr bwMode="ltGray">
            <a:xfrm>
              <a:off x="0" y="3792"/>
              <a:ext cx="3976" cy="535"/>
            </a:xfrm>
            <a:custGeom>
              <a:avLst/>
              <a:gdLst/>
              <a:ahLst/>
              <a:cxnLst>
                <a:cxn ang="0">
                  <a:pos x="3976" y="527"/>
                </a:cxn>
                <a:cxn ang="0">
                  <a:pos x="3970" y="527"/>
                </a:cxn>
                <a:cxn ang="0">
                  <a:pos x="3844" y="509"/>
                </a:cxn>
                <a:cxn ang="0">
                  <a:pos x="2487" y="305"/>
                </a:cxn>
                <a:cxn ang="0">
                  <a:pos x="2039" y="36"/>
                </a:cxn>
                <a:cxn ang="0">
                  <a:pos x="1907" y="24"/>
                </a:cxn>
                <a:cxn ang="0">
                  <a:pos x="1883" y="54"/>
                </a:cxn>
                <a:cxn ang="0">
                  <a:pos x="1859" y="54"/>
                </a:cxn>
                <a:cxn ang="0">
                  <a:pos x="1830" y="30"/>
                </a:cxn>
                <a:cxn ang="0">
                  <a:pos x="1704" y="102"/>
                </a:cxn>
                <a:cxn ang="0">
                  <a:pos x="1608" y="126"/>
                </a:cxn>
                <a:cxn ang="0">
                  <a:pos x="1561" y="132"/>
                </a:cxn>
                <a:cxn ang="0">
                  <a:pos x="1495" y="102"/>
                </a:cxn>
                <a:cxn ang="0">
                  <a:pos x="1357" y="126"/>
                </a:cxn>
                <a:cxn ang="0">
                  <a:pos x="1285" y="24"/>
                </a:cxn>
                <a:cxn ang="0">
                  <a:pos x="1280" y="18"/>
                </a:cxn>
                <a:cxn ang="0">
                  <a:pos x="1262" y="12"/>
                </a:cxn>
                <a:cxn ang="0">
                  <a:pos x="1238" y="6"/>
                </a:cxn>
                <a:cxn ang="0">
                  <a:pos x="1220" y="0"/>
                </a:cxn>
                <a:cxn ang="0">
                  <a:pos x="1196" y="0"/>
                </a:cxn>
                <a:cxn ang="0">
                  <a:pos x="1166" y="0"/>
                </a:cxn>
                <a:cxn ang="0">
                  <a:pos x="1142" y="0"/>
                </a:cxn>
                <a:cxn ang="0">
                  <a:pos x="1136" y="0"/>
                </a:cxn>
                <a:cxn ang="0">
                  <a:pos x="1130" y="0"/>
                </a:cxn>
                <a:cxn ang="0">
                  <a:pos x="1124" y="6"/>
                </a:cxn>
                <a:cxn ang="0">
                  <a:pos x="1118" y="12"/>
                </a:cxn>
                <a:cxn ang="0">
                  <a:pos x="1100" y="18"/>
                </a:cxn>
                <a:cxn ang="0">
                  <a:pos x="1088" y="18"/>
                </a:cxn>
                <a:cxn ang="0">
                  <a:pos x="1070" y="24"/>
                </a:cxn>
                <a:cxn ang="0">
                  <a:pos x="1052" y="30"/>
                </a:cxn>
                <a:cxn ang="0">
                  <a:pos x="1034" y="36"/>
                </a:cxn>
                <a:cxn ang="0">
                  <a:pos x="1028" y="42"/>
                </a:cxn>
                <a:cxn ang="0">
                  <a:pos x="969" y="60"/>
                </a:cxn>
                <a:cxn ang="0">
                  <a:pos x="921" y="72"/>
                </a:cxn>
                <a:cxn ang="0">
                  <a:pos x="855" y="48"/>
                </a:cxn>
                <a:cxn ang="0">
                  <a:pos x="825" y="48"/>
                </a:cxn>
                <a:cxn ang="0">
                  <a:pos x="759" y="72"/>
                </a:cxn>
                <a:cxn ang="0">
                  <a:pos x="735" y="72"/>
                </a:cxn>
                <a:cxn ang="0">
                  <a:pos x="706" y="60"/>
                </a:cxn>
                <a:cxn ang="0">
                  <a:pos x="640" y="60"/>
                </a:cxn>
                <a:cxn ang="0">
                  <a:pos x="544" y="72"/>
                </a:cxn>
                <a:cxn ang="0">
                  <a:pos x="389" y="18"/>
                </a:cxn>
                <a:cxn ang="0">
                  <a:pos x="323" y="60"/>
                </a:cxn>
                <a:cxn ang="0">
                  <a:pos x="317" y="60"/>
                </a:cxn>
                <a:cxn ang="0">
                  <a:pos x="305" y="72"/>
                </a:cxn>
                <a:cxn ang="0">
                  <a:pos x="287" y="78"/>
                </a:cxn>
                <a:cxn ang="0">
                  <a:pos x="263" y="90"/>
                </a:cxn>
                <a:cxn ang="0">
                  <a:pos x="203" y="120"/>
                </a:cxn>
                <a:cxn ang="0">
                  <a:pos x="149" y="150"/>
                </a:cxn>
                <a:cxn ang="0">
                  <a:pos x="78" y="168"/>
                </a:cxn>
                <a:cxn ang="0">
                  <a:pos x="0" y="180"/>
                </a:cxn>
                <a:cxn ang="0">
                  <a:pos x="0" y="527"/>
                </a:cxn>
                <a:cxn ang="0">
                  <a:pos x="1010" y="527"/>
                </a:cxn>
                <a:cxn ang="0">
                  <a:pos x="3725" y="527"/>
                </a:cxn>
                <a:cxn ang="0">
                  <a:pos x="3976" y="527"/>
                </a:cxn>
                <a:cxn ang="0">
                  <a:pos x="3976" y="527"/>
                </a:cxn>
              </a:cxnLst>
              <a:rect l="0" t="0" r="r" b="b"/>
              <a:pathLst>
                <a:path w="3976" h="527">
                  <a:moveTo>
                    <a:pt x="3976" y="527"/>
                  </a:moveTo>
                  <a:lnTo>
                    <a:pt x="3970" y="527"/>
                  </a:lnTo>
                  <a:lnTo>
                    <a:pt x="3844" y="509"/>
                  </a:lnTo>
                  <a:lnTo>
                    <a:pt x="2487" y="305"/>
                  </a:lnTo>
                  <a:lnTo>
                    <a:pt x="2039" y="36"/>
                  </a:lnTo>
                  <a:lnTo>
                    <a:pt x="1907" y="24"/>
                  </a:lnTo>
                  <a:lnTo>
                    <a:pt x="1883" y="54"/>
                  </a:lnTo>
                  <a:lnTo>
                    <a:pt x="1859" y="54"/>
                  </a:lnTo>
                  <a:lnTo>
                    <a:pt x="1830" y="30"/>
                  </a:lnTo>
                  <a:lnTo>
                    <a:pt x="1704" y="102"/>
                  </a:lnTo>
                  <a:lnTo>
                    <a:pt x="1608" y="126"/>
                  </a:lnTo>
                  <a:lnTo>
                    <a:pt x="1561" y="132"/>
                  </a:lnTo>
                  <a:lnTo>
                    <a:pt x="1495" y="102"/>
                  </a:lnTo>
                  <a:lnTo>
                    <a:pt x="1357" y="126"/>
                  </a:lnTo>
                  <a:lnTo>
                    <a:pt x="1285" y="24"/>
                  </a:lnTo>
                  <a:lnTo>
                    <a:pt x="1280" y="18"/>
                  </a:lnTo>
                  <a:lnTo>
                    <a:pt x="1262" y="12"/>
                  </a:lnTo>
                  <a:lnTo>
                    <a:pt x="1238" y="6"/>
                  </a:lnTo>
                  <a:lnTo>
                    <a:pt x="1220" y="0"/>
                  </a:lnTo>
                  <a:lnTo>
                    <a:pt x="1196" y="0"/>
                  </a:lnTo>
                  <a:lnTo>
                    <a:pt x="1166" y="0"/>
                  </a:lnTo>
                  <a:lnTo>
                    <a:pt x="1142" y="0"/>
                  </a:lnTo>
                  <a:lnTo>
                    <a:pt x="1136" y="0"/>
                  </a:lnTo>
                  <a:lnTo>
                    <a:pt x="1130" y="0"/>
                  </a:lnTo>
                  <a:lnTo>
                    <a:pt x="1124" y="6"/>
                  </a:lnTo>
                  <a:lnTo>
                    <a:pt x="1118" y="12"/>
                  </a:lnTo>
                  <a:lnTo>
                    <a:pt x="1100" y="18"/>
                  </a:lnTo>
                  <a:lnTo>
                    <a:pt x="1088" y="18"/>
                  </a:lnTo>
                  <a:lnTo>
                    <a:pt x="1070" y="24"/>
                  </a:lnTo>
                  <a:lnTo>
                    <a:pt x="1052" y="30"/>
                  </a:lnTo>
                  <a:lnTo>
                    <a:pt x="1034" y="36"/>
                  </a:lnTo>
                  <a:lnTo>
                    <a:pt x="1028" y="42"/>
                  </a:lnTo>
                  <a:lnTo>
                    <a:pt x="969" y="60"/>
                  </a:lnTo>
                  <a:lnTo>
                    <a:pt x="921" y="72"/>
                  </a:lnTo>
                  <a:lnTo>
                    <a:pt x="855" y="48"/>
                  </a:lnTo>
                  <a:lnTo>
                    <a:pt x="825" y="48"/>
                  </a:lnTo>
                  <a:lnTo>
                    <a:pt x="759" y="72"/>
                  </a:lnTo>
                  <a:lnTo>
                    <a:pt x="735" y="72"/>
                  </a:lnTo>
                  <a:lnTo>
                    <a:pt x="706" y="60"/>
                  </a:lnTo>
                  <a:lnTo>
                    <a:pt x="640" y="60"/>
                  </a:lnTo>
                  <a:lnTo>
                    <a:pt x="544" y="72"/>
                  </a:lnTo>
                  <a:lnTo>
                    <a:pt x="389" y="18"/>
                  </a:lnTo>
                  <a:lnTo>
                    <a:pt x="323" y="60"/>
                  </a:lnTo>
                  <a:lnTo>
                    <a:pt x="317" y="60"/>
                  </a:lnTo>
                  <a:lnTo>
                    <a:pt x="305" y="72"/>
                  </a:lnTo>
                  <a:lnTo>
                    <a:pt x="287" y="78"/>
                  </a:lnTo>
                  <a:lnTo>
                    <a:pt x="263" y="90"/>
                  </a:lnTo>
                  <a:lnTo>
                    <a:pt x="203" y="120"/>
                  </a:lnTo>
                  <a:lnTo>
                    <a:pt x="149" y="150"/>
                  </a:lnTo>
                  <a:lnTo>
                    <a:pt x="78" y="168"/>
                  </a:lnTo>
                  <a:lnTo>
                    <a:pt x="0" y="180"/>
                  </a:lnTo>
                  <a:lnTo>
                    <a:pt x="0" y="527"/>
                  </a:lnTo>
                  <a:lnTo>
                    <a:pt x="1010" y="527"/>
                  </a:lnTo>
                  <a:lnTo>
                    <a:pt x="3725" y="527"/>
                  </a:lnTo>
                  <a:lnTo>
                    <a:pt x="3976" y="527"/>
                  </a:lnTo>
                  <a:lnTo>
                    <a:pt x="3976" y="527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75686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grpSp>
        <p:nvGrpSpPr>
          <p:cNvPr id="1029" name="Group 15"/>
          <p:cNvGrpSpPr>
            <a:grpSpLocks/>
          </p:cNvGrpSpPr>
          <p:nvPr/>
        </p:nvGrpSpPr>
        <p:grpSpPr bwMode="auto">
          <a:xfrm>
            <a:off x="627063" y="6021388"/>
            <a:ext cx="5684837" cy="849312"/>
            <a:chOff x="395" y="3793"/>
            <a:chExt cx="3581" cy="535"/>
          </a:xfrm>
        </p:grpSpPr>
        <p:sp>
          <p:nvSpPr>
            <p:cNvPr id="132112" name="Freeform 16"/>
            <p:cNvSpPr>
              <a:spLocks/>
            </p:cNvSpPr>
            <p:nvPr/>
          </p:nvSpPr>
          <p:spPr bwMode="auto">
            <a:xfrm>
              <a:off x="1196" y="3793"/>
              <a:ext cx="365" cy="291"/>
            </a:xfrm>
            <a:custGeom>
              <a:avLst/>
              <a:gdLst/>
              <a:ahLst/>
              <a:cxnLst>
                <a:cxn ang="0">
                  <a:pos x="24" y="24"/>
                </a:cxn>
                <a:cxn ang="0">
                  <a:pos x="0" y="60"/>
                </a:cxn>
                <a:cxn ang="0">
                  <a:pos x="66" y="108"/>
                </a:cxn>
                <a:cxn ang="0">
                  <a:pos x="143" y="180"/>
                </a:cxn>
                <a:cxn ang="0">
                  <a:pos x="191" y="168"/>
                </a:cxn>
                <a:cxn ang="0">
                  <a:pos x="341" y="287"/>
                </a:cxn>
                <a:cxn ang="0">
                  <a:pos x="305" y="174"/>
                </a:cxn>
                <a:cxn ang="0">
                  <a:pos x="365" y="132"/>
                </a:cxn>
                <a:cxn ang="0">
                  <a:pos x="359" y="126"/>
                </a:cxn>
                <a:cxn ang="0">
                  <a:pos x="335" y="114"/>
                </a:cxn>
                <a:cxn ang="0">
                  <a:pos x="299" y="90"/>
                </a:cxn>
                <a:cxn ang="0">
                  <a:pos x="257" y="72"/>
                </a:cxn>
                <a:cxn ang="0">
                  <a:pos x="215" y="54"/>
                </a:cxn>
                <a:cxn ang="0">
                  <a:pos x="173" y="36"/>
                </a:cxn>
                <a:cxn ang="0">
                  <a:pos x="143" y="24"/>
                </a:cxn>
                <a:cxn ang="0">
                  <a:pos x="131" y="18"/>
                </a:cxn>
                <a:cxn ang="0">
                  <a:pos x="107" y="18"/>
                </a:cxn>
                <a:cxn ang="0">
                  <a:pos x="95" y="18"/>
                </a:cxn>
                <a:cxn ang="0">
                  <a:pos x="72" y="12"/>
                </a:cxn>
                <a:cxn ang="0">
                  <a:pos x="66" y="12"/>
                </a:cxn>
                <a:cxn ang="0">
                  <a:pos x="54" y="6"/>
                </a:cxn>
                <a:cxn ang="0">
                  <a:pos x="42" y="0"/>
                </a:cxn>
                <a:cxn ang="0">
                  <a:pos x="30" y="0"/>
                </a:cxn>
                <a:cxn ang="0">
                  <a:pos x="24" y="24"/>
                </a:cxn>
                <a:cxn ang="0">
                  <a:pos x="24" y="24"/>
                </a:cxn>
              </a:cxnLst>
              <a:rect l="0" t="0" r="r" b="b"/>
              <a:pathLst>
                <a:path w="365" h="287">
                  <a:moveTo>
                    <a:pt x="24" y="24"/>
                  </a:moveTo>
                  <a:lnTo>
                    <a:pt x="0" y="60"/>
                  </a:lnTo>
                  <a:lnTo>
                    <a:pt x="66" y="108"/>
                  </a:lnTo>
                  <a:lnTo>
                    <a:pt x="143" y="180"/>
                  </a:lnTo>
                  <a:lnTo>
                    <a:pt x="191" y="168"/>
                  </a:lnTo>
                  <a:lnTo>
                    <a:pt x="341" y="287"/>
                  </a:lnTo>
                  <a:lnTo>
                    <a:pt x="305" y="174"/>
                  </a:lnTo>
                  <a:lnTo>
                    <a:pt x="365" y="132"/>
                  </a:lnTo>
                  <a:lnTo>
                    <a:pt x="359" y="126"/>
                  </a:lnTo>
                  <a:lnTo>
                    <a:pt x="335" y="114"/>
                  </a:lnTo>
                  <a:lnTo>
                    <a:pt x="299" y="90"/>
                  </a:lnTo>
                  <a:lnTo>
                    <a:pt x="257" y="72"/>
                  </a:lnTo>
                  <a:lnTo>
                    <a:pt x="215" y="54"/>
                  </a:lnTo>
                  <a:lnTo>
                    <a:pt x="173" y="36"/>
                  </a:lnTo>
                  <a:lnTo>
                    <a:pt x="143" y="24"/>
                  </a:lnTo>
                  <a:lnTo>
                    <a:pt x="131" y="18"/>
                  </a:lnTo>
                  <a:lnTo>
                    <a:pt x="107" y="18"/>
                  </a:lnTo>
                  <a:lnTo>
                    <a:pt x="95" y="18"/>
                  </a:lnTo>
                  <a:lnTo>
                    <a:pt x="72" y="12"/>
                  </a:lnTo>
                  <a:lnTo>
                    <a:pt x="66" y="12"/>
                  </a:lnTo>
                  <a:lnTo>
                    <a:pt x="54" y="6"/>
                  </a:lnTo>
                  <a:lnTo>
                    <a:pt x="42" y="0"/>
                  </a:lnTo>
                  <a:lnTo>
                    <a:pt x="30" y="0"/>
                  </a:lnTo>
                  <a:lnTo>
                    <a:pt x="24" y="24"/>
                  </a:lnTo>
                  <a:lnTo>
                    <a:pt x="24" y="24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2113" name="Freeform 17"/>
            <p:cNvSpPr>
              <a:spLocks/>
            </p:cNvSpPr>
            <p:nvPr/>
          </p:nvSpPr>
          <p:spPr bwMode="auto">
            <a:xfrm>
              <a:off x="1943" y="3829"/>
              <a:ext cx="2033" cy="499"/>
            </a:xfrm>
            <a:custGeom>
              <a:avLst/>
              <a:gdLst/>
              <a:ahLst/>
              <a:cxnLst>
                <a:cxn ang="0">
                  <a:pos x="186" y="18"/>
                </a:cxn>
                <a:cxn ang="0">
                  <a:pos x="138" y="6"/>
                </a:cxn>
                <a:cxn ang="0">
                  <a:pos x="96" y="0"/>
                </a:cxn>
                <a:cxn ang="0">
                  <a:pos x="36" y="0"/>
                </a:cxn>
                <a:cxn ang="0">
                  <a:pos x="12" y="25"/>
                </a:cxn>
                <a:cxn ang="0">
                  <a:pos x="0" y="128"/>
                </a:cxn>
                <a:cxn ang="0">
                  <a:pos x="60" y="104"/>
                </a:cxn>
                <a:cxn ang="0">
                  <a:pos x="90" y="134"/>
                </a:cxn>
                <a:cxn ang="0">
                  <a:pos x="150" y="153"/>
                </a:cxn>
                <a:cxn ang="0">
                  <a:pos x="209" y="273"/>
                </a:cxn>
                <a:cxn ang="0">
                  <a:pos x="401" y="359"/>
                </a:cxn>
                <a:cxn ang="0">
                  <a:pos x="777" y="359"/>
                </a:cxn>
                <a:cxn ang="0">
                  <a:pos x="2033" y="499"/>
                </a:cxn>
                <a:cxn ang="0">
                  <a:pos x="2033" y="499"/>
                </a:cxn>
                <a:cxn ang="0">
                  <a:pos x="1991" y="493"/>
                </a:cxn>
                <a:cxn ang="0">
                  <a:pos x="676" y="243"/>
                </a:cxn>
                <a:cxn ang="0">
                  <a:pos x="514" y="159"/>
                </a:cxn>
                <a:cxn ang="0">
                  <a:pos x="425" y="110"/>
                </a:cxn>
                <a:cxn ang="0">
                  <a:pos x="365" y="92"/>
                </a:cxn>
                <a:cxn ang="0">
                  <a:pos x="281" y="61"/>
                </a:cxn>
                <a:cxn ang="0">
                  <a:pos x="186" y="18"/>
                </a:cxn>
                <a:cxn ang="0">
                  <a:pos x="186" y="18"/>
                </a:cxn>
              </a:cxnLst>
              <a:rect l="0" t="0" r="r" b="b"/>
              <a:pathLst>
                <a:path w="2033" h="499">
                  <a:moveTo>
                    <a:pt x="186" y="18"/>
                  </a:moveTo>
                  <a:lnTo>
                    <a:pt x="138" y="6"/>
                  </a:lnTo>
                  <a:lnTo>
                    <a:pt x="96" y="0"/>
                  </a:lnTo>
                  <a:lnTo>
                    <a:pt x="36" y="0"/>
                  </a:lnTo>
                  <a:lnTo>
                    <a:pt x="12" y="25"/>
                  </a:lnTo>
                  <a:lnTo>
                    <a:pt x="0" y="128"/>
                  </a:lnTo>
                  <a:lnTo>
                    <a:pt x="60" y="104"/>
                  </a:lnTo>
                  <a:lnTo>
                    <a:pt x="90" y="134"/>
                  </a:lnTo>
                  <a:lnTo>
                    <a:pt x="150" y="153"/>
                  </a:lnTo>
                  <a:lnTo>
                    <a:pt x="209" y="273"/>
                  </a:lnTo>
                  <a:lnTo>
                    <a:pt x="401" y="359"/>
                  </a:lnTo>
                  <a:lnTo>
                    <a:pt x="777" y="359"/>
                  </a:lnTo>
                  <a:lnTo>
                    <a:pt x="2033" y="499"/>
                  </a:lnTo>
                  <a:lnTo>
                    <a:pt x="2033" y="499"/>
                  </a:lnTo>
                  <a:lnTo>
                    <a:pt x="1991" y="493"/>
                  </a:lnTo>
                  <a:lnTo>
                    <a:pt x="676" y="243"/>
                  </a:lnTo>
                  <a:lnTo>
                    <a:pt x="514" y="159"/>
                  </a:lnTo>
                  <a:lnTo>
                    <a:pt x="425" y="110"/>
                  </a:lnTo>
                  <a:lnTo>
                    <a:pt x="365" y="92"/>
                  </a:lnTo>
                  <a:lnTo>
                    <a:pt x="281" y="61"/>
                  </a:lnTo>
                  <a:lnTo>
                    <a:pt x="186" y="18"/>
                  </a:lnTo>
                  <a:lnTo>
                    <a:pt x="186" y="18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2114" name="Freeform 18"/>
            <p:cNvSpPr>
              <a:spLocks/>
            </p:cNvSpPr>
            <p:nvPr/>
          </p:nvSpPr>
          <p:spPr bwMode="auto">
            <a:xfrm>
              <a:off x="1830" y="3823"/>
              <a:ext cx="71" cy="61"/>
            </a:xfrm>
            <a:custGeom>
              <a:avLst/>
              <a:gdLst/>
              <a:ahLst/>
              <a:cxnLst>
                <a:cxn ang="0">
                  <a:pos x="0" y="18"/>
                </a:cxn>
                <a:cxn ang="0">
                  <a:pos x="6" y="18"/>
                </a:cxn>
                <a:cxn ang="0">
                  <a:pos x="12" y="12"/>
                </a:cxn>
                <a:cxn ang="0">
                  <a:pos x="6" y="6"/>
                </a:cxn>
                <a:cxn ang="0">
                  <a:pos x="0" y="0"/>
                </a:cxn>
                <a:cxn ang="0">
                  <a:pos x="29" y="18"/>
                </a:cxn>
                <a:cxn ang="0">
                  <a:pos x="53" y="18"/>
                </a:cxn>
                <a:cxn ang="0">
                  <a:pos x="59" y="30"/>
                </a:cxn>
                <a:cxn ang="0">
                  <a:pos x="65" y="42"/>
                </a:cxn>
                <a:cxn ang="0">
                  <a:pos x="71" y="54"/>
                </a:cxn>
                <a:cxn ang="0">
                  <a:pos x="71" y="60"/>
                </a:cxn>
                <a:cxn ang="0">
                  <a:pos x="59" y="54"/>
                </a:cxn>
                <a:cxn ang="0">
                  <a:pos x="47" y="42"/>
                </a:cxn>
                <a:cxn ang="0">
                  <a:pos x="23" y="30"/>
                </a:cxn>
                <a:cxn ang="0">
                  <a:pos x="23" y="36"/>
                </a:cxn>
                <a:cxn ang="0">
                  <a:pos x="18" y="42"/>
                </a:cxn>
                <a:cxn ang="0">
                  <a:pos x="12" y="48"/>
                </a:cxn>
                <a:cxn ang="0">
                  <a:pos x="6" y="48"/>
                </a:cxn>
                <a:cxn ang="0">
                  <a:pos x="6" y="48"/>
                </a:cxn>
                <a:cxn ang="0">
                  <a:pos x="6" y="36"/>
                </a:cxn>
                <a:cxn ang="0">
                  <a:pos x="0" y="18"/>
                </a:cxn>
                <a:cxn ang="0">
                  <a:pos x="0" y="18"/>
                </a:cxn>
              </a:cxnLst>
              <a:rect l="0" t="0" r="r" b="b"/>
              <a:pathLst>
                <a:path w="71" h="60">
                  <a:moveTo>
                    <a:pt x="0" y="18"/>
                  </a:moveTo>
                  <a:lnTo>
                    <a:pt x="6" y="18"/>
                  </a:lnTo>
                  <a:lnTo>
                    <a:pt x="12" y="12"/>
                  </a:lnTo>
                  <a:lnTo>
                    <a:pt x="6" y="6"/>
                  </a:lnTo>
                  <a:lnTo>
                    <a:pt x="0" y="0"/>
                  </a:lnTo>
                  <a:lnTo>
                    <a:pt x="29" y="18"/>
                  </a:lnTo>
                  <a:lnTo>
                    <a:pt x="53" y="18"/>
                  </a:lnTo>
                  <a:lnTo>
                    <a:pt x="59" y="30"/>
                  </a:lnTo>
                  <a:lnTo>
                    <a:pt x="65" y="42"/>
                  </a:lnTo>
                  <a:lnTo>
                    <a:pt x="71" y="54"/>
                  </a:lnTo>
                  <a:lnTo>
                    <a:pt x="71" y="60"/>
                  </a:lnTo>
                  <a:lnTo>
                    <a:pt x="59" y="54"/>
                  </a:lnTo>
                  <a:lnTo>
                    <a:pt x="47" y="42"/>
                  </a:lnTo>
                  <a:lnTo>
                    <a:pt x="23" y="30"/>
                  </a:lnTo>
                  <a:lnTo>
                    <a:pt x="23" y="36"/>
                  </a:lnTo>
                  <a:lnTo>
                    <a:pt x="18" y="42"/>
                  </a:lnTo>
                  <a:lnTo>
                    <a:pt x="12" y="48"/>
                  </a:lnTo>
                  <a:lnTo>
                    <a:pt x="6" y="48"/>
                  </a:lnTo>
                  <a:lnTo>
                    <a:pt x="6" y="48"/>
                  </a:lnTo>
                  <a:lnTo>
                    <a:pt x="6" y="36"/>
                  </a:lnTo>
                  <a:lnTo>
                    <a:pt x="0" y="18"/>
                  </a:lnTo>
                  <a:lnTo>
                    <a:pt x="0" y="18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2115" name="Freeform 19"/>
            <p:cNvSpPr>
              <a:spLocks/>
            </p:cNvSpPr>
            <p:nvPr/>
          </p:nvSpPr>
          <p:spPr bwMode="auto">
            <a:xfrm>
              <a:off x="855" y="3842"/>
              <a:ext cx="161" cy="164"/>
            </a:xfrm>
            <a:custGeom>
              <a:avLst/>
              <a:gdLst/>
              <a:ahLst/>
              <a:cxnLst>
                <a:cxn ang="0">
                  <a:pos x="30" y="0"/>
                </a:cxn>
                <a:cxn ang="0">
                  <a:pos x="48" y="6"/>
                </a:cxn>
                <a:cxn ang="0">
                  <a:pos x="72" y="6"/>
                </a:cxn>
                <a:cxn ang="0">
                  <a:pos x="114" y="12"/>
                </a:cxn>
                <a:cxn ang="0">
                  <a:pos x="96" y="54"/>
                </a:cxn>
                <a:cxn ang="0">
                  <a:pos x="96" y="60"/>
                </a:cxn>
                <a:cxn ang="0">
                  <a:pos x="102" y="72"/>
                </a:cxn>
                <a:cxn ang="0">
                  <a:pos x="108" y="84"/>
                </a:cxn>
                <a:cxn ang="0">
                  <a:pos x="120" y="96"/>
                </a:cxn>
                <a:cxn ang="0">
                  <a:pos x="143" y="114"/>
                </a:cxn>
                <a:cxn ang="0">
                  <a:pos x="155" y="138"/>
                </a:cxn>
                <a:cxn ang="0">
                  <a:pos x="161" y="156"/>
                </a:cxn>
                <a:cxn ang="0">
                  <a:pos x="161" y="162"/>
                </a:cxn>
                <a:cxn ang="0">
                  <a:pos x="96" y="102"/>
                </a:cxn>
                <a:cxn ang="0">
                  <a:pos x="30" y="54"/>
                </a:cxn>
                <a:cxn ang="0">
                  <a:pos x="0" y="0"/>
                </a:cxn>
                <a:cxn ang="0">
                  <a:pos x="30" y="0"/>
                </a:cxn>
                <a:cxn ang="0">
                  <a:pos x="30" y="0"/>
                </a:cxn>
              </a:cxnLst>
              <a:rect l="0" t="0" r="r" b="b"/>
              <a:pathLst>
                <a:path w="161" h="162">
                  <a:moveTo>
                    <a:pt x="30" y="0"/>
                  </a:moveTo>
                  <a:lnTo>
                    <a:pt x="48" y="6"/>
                  </a:lnTo>
                  <a:lnTo>
                    <a:pt x="72" y="6"/>
                  </a:lnTo>
                  <a:lnTo>
                    <a:pt x="114" y="12"/>
                  </a:lnTo>
                  <a:lnTo>
                    <a:pt x="96" y="54"/>
                  </a:lnTo>
                  <a:lnTo>
                    <a:pt x="96" y="60"/>
                  </a:lnTo>
                  <a:lnTo>
                    <a:pt x="102" y="72"/>
                  </a:lnTo>
                  <a:lnTo>
                    <a:pt x="108" y="84"/>
                  </a:lnTo>
                  <a:lnTo>
                    <a:pt x="120" y="96"/>
                  </a:lnTo>
                  <a:lnTo>
                    <a:pt x="143" y="114"/>
                  </a:lnTo>
                  <a:lnTo>
                    <a:pt x="155" y="138"/>
                  </a:lnTo>
                  <a:lnTo>
                    <a:pt x="161" y="156"/>
                  </a:lnTo>
                  <a:lnTo>
                    <a:pt x="161" y="162"/>
                  </a:lnTo>
                  <a:lnTo>
                    <a:pt x="96" y="102"/>
                  </a:lnTo>
                  <a:lnTo>
                    <a:pt x="30" y="54"/>
                  </a:lnTo>
                  <a:lnTo>
                    <a:pt x="0" y="0"/>
                  </a:lnTo>
                  <a:lnTo>
                    <a:pt x="30" y="0"/>
                  </a:lnTo>
                  <a:lnTo>
                    <a:pt x="30" y="0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2116" name="Freeform 20"/>
            <p:cNvSpPr>
              <a:spLocks/>
            </p:cNvSpPr>
            <p:nvPr/>
          </p:nvSpPr>
          <p:spPr bwMode="auto">
            <a:xfrm>
              <a:off x="706" y="3854"/>
              <a:ext cx="59" cy="61"/>
            </a:xfrm>
            <a:custGeom>
              <a:avLst/>
              <a:gdLst/>
              <a:ahLst/>
              <a:cxnLst>
                <a:cxn ang="0">
                  <a:pos x="59" y="6"/>
                </a:cxn>
                <a:cxn ang="0">
                  <a:pos x="41" y="30"/>
                </a:cxn>
                <a:cxn ang="0">
                  <a:pos x="41" y="36"/>
                </a:cxn>
                <a:cxn ang="0">
                  <a:pos x="47" y="42"/>
                </a:cxn>
                <a:cxn ang="0">
                  <a:pos x="53" y="54"/>
                </a:cxn>
                <a:cxn ang="0">
                  <a:pos x="53" y="60"/>
                </a:cxn>
                <a:cxn ang="0">
                  <a:pos x="47" y="54"/>
                </a:cxn>
                <a:cxn ang="0">
                  <a:pos x="35" y="48"/>
                </a:cxn>
                <a:cxn ang="0">
                  <a:pos x="23" y="36"/>
                </a:cxn>
                <a:cxn ang="0">
                  <a:pos x="17" y="30"/>
                </a:cxn>
                <a:cxn ang="0">
                  <a:pos x="0" y="0"/>
                </a:cxn>
                <a:cxn ang="0">
                  <a:pos x="59" y="6"/>
                </a:cxn>
                <a:cxn ang="0">
                  <a:pos x="59" y="6"/>
                </a:cxn>
              </a:cxnLst>
              <a:rect l="0" t="0" r="r" b="b"/>
              <a:pathLst>
                <a:path w="59" h="60">
                  <a:moveTo>
                    <a:pt x="59" y="6"/>
                  </a:moveTo>
                  <a:lnTo>
                    <a:pt x="41" y="30"/>
                  </a:lnTo>
                  <a:lnTo>
                    <a:pt x="41" y="36"/>
                  </a:lnTo>
                  <a:lnTo>
                    <a:pt x="47" y="42"/>
                  </a:lnTo>
                  <a:lnTo>
                    <a:pt x="53" y="54"/>
                  </a:lnTo>
                  <a:lnTo>
                    <a:pt x="53" y="60"/>
                  </a:lnTo>
                  <a:lnTo>
                    <a:pt x="47" y="54"/>
                  </a:lnTo>
                  <a:lnTo>
                    <a:pt x="35" y="48"/>
                  </a:lnTo>
                  <a:lnTo>
                    <a:pt x="23" y="36"/>
                  </a:lnTo>
                  <a:lnTo>
                    <a:pt x="17" y="30"/>
                  </a:lnTo>
                  <a:lnTo>
                    <a:pt x="0" y="0"/>
                  </a:lnTo>
                  <a:lnTo>
                    <a:pt x="59" y="6"/>
                  </a:lnTo>
                  <a:lnTo>
                    <a:pt x="59" y="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2117" name="Freeform 21"/>
            <p:cNvSpPr>
              <a:spLocks/>
            </p:cNvSpPr>
            <p:nvPr/>
          </p:nvSpPr>
          <p:spPr bwMode="auto">
            <a:xfrm>
              <a:off x="395" y="3811"/>
              <a:ext cx="245" cy="207"/>
            </a:xfrm>
            <a:custGeom>
              <a:avLst/>
              <a:gdLst/>
              <a:ahLst/>
              <a:cxnLst>
                <a:cxn ang="0">
                  <a:pos x="233" y="36"/>
                </a:cxn>
                <a:cxn ang="0">
                  <a:pos x="245" y="42"/>
                </a:cxn>
                <a:cxn ang="0">
                  <a:pos x="209" y="84"/>
                </a:cxn>
                <a:cxn ang="0">
                  <a:pos x="143" y="132"/>
                </a:cxn>
                <a:cxn ang="0">
                  <a:pos x="167" y="156"/>
                </a:cxn>
                <a:cxn ang="0">
                  <a:pos x="179" y="204"/>
                </a:cxn>
                <a:cxn ang="0">
                  <a:pos x="77" y="132"/>
                </a:cxn>
                <a:cxn ang="0">
                  <a:pos x="47" y="84"/>
                </a:cxn>
                <a:cxn ang="0">
                  <a:pos x="89" y="66"/>
                </a:cxn>
                <a:cxn ang="0">
                  <a:pos x="59" y="36"/>
                </a:cxn>
                <a:cxn ang="0">
                  <a:pos x="0" y="12"/>
                </a:cxn>
                <a:cxn ang="0">
                  <a:pos x="0" y="0"/>
                </a:cxn>
                <a:cxn ang="0">
                  <a:pos x="6" y="0"/>
                </a:cxn>
                <a:cxn ang="0">
                  <a:pos x="12" y="0"/>
                </a:cxn>
                <a:cxn ang="0">
                  <a:pos x="47" y="6"/>
                </a:cxn>
                <a:cxn ang="0">
                  <a:pos x="77" y="6"/>
                </a:cxn>
                <a:cxn ang="0">
                  <a:pos x="83" y="6"/>
                </a:cxn>
                <a:cxn ang="0">
                  <a:pos x="89" y="6"/>
                </a:cxn>
                <a:cxn ang="0">
                  <a:pos x="101" y="12"/>
                </a:cxn>
                <a:cxn ang="0">
                  <a:pos x="125" y="12"/>
                </a:cxn>
                <a:cxn ang="0">
                  <a:pos x="143" y="18"/>
                </a:cxn>
                <a:cxn ang="0">
                  <a:pos x="149" y="18"/>
                </a:cxn>
                <a:cxn ang="0">
                  <a:pos x="149" y="18"/>
                </a:cxn>
                <a:cxn ang="0">
                  <a:pos x="203" y="24"/>
                </a:cxn>
                <a:cxn ang="0">
                  <a:pos x="233" y="36"/>
                </a:cxn>
                <a:cxn ang="0">
                  <a:pos x="233" y="36"/>
                </a:cxn>
              </a:cxnLst>
              <a:rect l="0" t="0" r="r" b="b"/>
              <a:pathLst>
                <a:path w="245" h="204">
                  <a:moveTo>
                    <a:pt x="233" y="36"/>
                  </a:moveTo>
                  <a:lnTo>
                    <a:pt x="245" y="42"/>
                  </a:lnTo>
                  <a:lnTo>
                    <a:pt x="209" y="84"/>
                  </a:lnTo>
                  <a:lnTo>
                    <a:pt x="143" y="132"/>
                  </a:lnTo>
                  <a:lnTo>
                    <a:pt x="167" y="156"/>
                  </a:lnTo>
                  <a:lnTo>
                    <a:pt x="179" y="204"/>
                  </a:lnTo>
                  <a:lnTo>
                    <a:pt x="77" y="132"/>
                  </a:lnTo>
                  <a:lnTo>
                    <a:pt x="47" y="84"/>
                  </a:lnTo>
                  <a:lnTo>
                    <a:pt x="89" y="66"/>
                  </a:lnTo>
                  <a:lnTo>
                    <a:pt x="59" y="36"/>
                  </a:lnTo>
                  <a:lnTo>
                    <a:pt x="0" y="12"/>
                  </a:lnTo>
                  <a:lnTo>
                    <a:pt x="0" y="0"/>
                  </a:lnTo>
                  <a:lnTo>
                    <a:pt x="6" y="0"/>
                  </a:lnTo>
                  <a:lnTo>
                    <a:pt x="12" y="0"/>
                  </a:lnTo>
                  <a:lnTo>
                    <a:pt x="47" y="6"/>
                  </a:lnTo>
                  <a:lnTo>
                    <a:pt x="77" y="6"/>
                  </a:lnTo>
                  <a:lnTo>
                    <a:pt x="83" y="6"/>
                  </a:lnTo>
                  <a:lnTo>
                    <a:pt x="89" y="6"/>
                  </a:lnTo>
                  <a:lnTo>
                    <a:pt x="101" y="12"/>
                  </a:lnTo>
                  <a:lnTo>
                    <a:pt x="125" y="12"/>
                  </a:lnTo>
                  <a:lnTo>
                    <a:pt x="143" y="18"/>
                  </a:lnTo>
                  <a:lnTo>
                    <a:pt x="149" y="18"/>
                  </a:lnTo>
                  <a:lnTo>
                    <a:pt x="149" y="18"/>
                  </a:lnTo>
                  <a:lnTo>
                    <a:pt x="203" y="24"/>
                  </a:lnTo>
                  <a:lnTo>
                    <a:pt x="233" y="36"/>
                  </a:lnTo>
                  <a:lnTo>
                    <a:pt x="233" y="3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132118" name="Rectangle 2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2860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31" name="Rectangle 2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32120" name="Rectangle 2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aseline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fld id="{F5D02E97-128F-4E99-A454-78DCD45FBA94}" type="datetime3">
              <a:rPr lang="en-US" smtClean="0"/>
              <a:t>15 May 2023</a:t>
            </a:fld>
            <a:endParaRPr lang="en-US"/>
          </a:p>
        </p:txBody>
      </p:sp>
      <p:sp>
        <p:nvSpPr>
          <p:cNvPr id="132121" name="Rectangle 2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 baseline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2122" name="Rectangle 2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aseline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fld id="{BBA7DF41-B9B9-4753-8DAB-A2667844500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800" r:id="rId1"/>
    <p:sldLayoutId id="2147483780" r:id="rId2"/>
    <p:sldLayoutId id="2147483781" r:id="rId3"/>
    <p:sldLayoutId id="2147483782" r:id="rId4"/>
    <p:sldLayoutId id="2147483783" r:id="rId5"/>
    <p:sldLayoutId id="2147483784" r:id="rId6"/>
    <p:sldLayoutId id="2147483785" r:id="rId7"/>
    <p:sldLayoutId id="2147483786" r:id="rId8"/>
    <p:sldLayoutId id="2147483787" r:id="rId9"/>
    <p:sldLayoutId id="2147483788" r:id="rId10"/>
    <p:sldLayoutId id="2147483789" r:id="rId11"/>
  </p:sldLayoutIdLst>
  <p:transition spd="slow"/>
  <p:timing>
    <p:tnLst>
      <p:par>
        <p:cTn id="1" dur="indefinite" restart="never" nodeType="tmRoot"/>
      </p:par>
    </p:tnLst>
  </p:timing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3651" name="Rectangle 3"/>
          <p:cNvSpPr>
            <a:spLocks noGrp="1" noChangeArrowheads="1"/>
          </p:cNvSpPr>
          <p:nvPr>
            <p:ph type="title"/>
          </p:nvPr>
        </p:nvSpPr>
        <p:spPr>
          <a:xfrm>
            <a:off x="2133600" y="157163"/>
            <a:ext cx="4876800" cy="830997"/>
          </a:xfrm>
          <a:noFill/>
        </p:spPr>
        <p:txBody>
          <a:bodyPr wrap="square">
            <a:spAutoFit/>
          </a:bodyPr>
          <a:lstStyle/>
          <a:p>
            <a:pPr eaLnBrk="1" hangingPunct="1"/>
            <a:r>
              <a:rPr lang="en-US" sz="2400" b="1" smtClean="0">
                <a:solidFill>
                  <a:srgbClr val="FFFF00"/>
                </a:solidFill>
                <a:effectLst/>
                <a:latin typeface="Arial" pitchFamily="34" charset="0"/>
                <a:cs typeface="Arial" pitchFamily="34" charset="0"/>
              </a:rPr>
              <a:t>INTEGRAL DENGAN </a:t>
            </a:r>
            <a:r>
              <a:rPr lang="en-US" sz="2400" b="1" smtClean="0">
                <a:solidFill>
                  <a:srgbClr val="FFFF00"/>
                </a:solidFill>
                <a:latin typeface="Arial" charset="0"/>
                <a:cs typeface="Times New Roman" charset="0"/>
              </a:rPr>
              <a:t>SUBSTITUSI TRIGONOMETRI</a:t>
            </a:r>
            <a:endParaRPr lang="en-US" sz="2400" b="1" smtClean="0">
              <a:solidFill>
                <a:srgbClr val="FFFF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83654" name="Rectangle 6"/>
          <p:cNvSpPr>
            <a:spLocks noChangeArrowheads="1"/>
          </p:cNvSpPr>
          <p:nvPr/>
        </p:nvSpPr>
        <p:spPr bwMode="auto">
          <a:xfrm>
            <a:off x="685800" y="1281752"/>
            <a:ext cx="74676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Integran yang mengandung salah satu dari </a:t>
            </a:r>
            <a:r>
              <a:rPr lang="en-US" sz="2000" baseline="0" smtClean="0">
                <a:latin typeface="Arial" pitchFamily="34" charset="0"/>
                <a:cs typeface="Arial" pitchFamily="34" charset="0"/>
                <a:sym typeface="Symbol" pitchFamily="18" charset="2"/>
              </a:rPr>
              <a:t>bentuk berikut: </a:t>
            </a:r>
            <a:endParaRPr lang="en-US" sz="2000" baseline="0">
              <a:latin typeface="Arial" pitchFamily="34" charset="0"/>
              <a:cs typeface="Arial" pitchFamily="34" charset="0"/>
              <a:sym typeface="Symbol" pitchFamily="18" charset="2"/>
            </a:endParaRPr>
          </a:p>
        </p:txBody>
      </p:sp>
      <p:grpSp>
        <p:nvGrpSpPr>
          <p:cNvPr id="2" name="Group 62"/>
          <p:cNvGrpSpPr>
            <a:grpSpLocks/>
          </p:cNvGrpSpPr>
          <p:nvPr/>
        </p:nvGrpSpPr>
        <p:grpSpPr bwMode="auto">
          <a:xfrm>
            <a:off x="1295400" y="1853252"/>
            <a:ext cx="4916488" cy="438150"/>
            <a:chOff x="816" y="1308"/>
            <a:chExt cx="3097" cy="276"/>
          </a:xfrm>
        </p:grpSpPr>
        <p:grpSp>
          <p:nvGrpSpPr>
            <p:cNvPr id="29745" name="Group 14"/>
            <p:cNvGrpSpPr>
              <a:grpSpLocks/>
            </p:cNvGrpSpPr>
            <p:nvPr/>
          </p:nvGrpSpPr>
          <p:grpSpPr bwMode="auto">
            <a:xfrm>
              <a:off x="816" y="1332"/>
              <a:ext cx="841" cy="252"/>
              <a:chOff x="816" y="1488"/>
              <a:chExt cx="841" cy="252"/>
            </a:xfrm>
          </p:grpSpPr>
          <p:sp>
            <p:nvSpPr>
              <p:cNvPr id="29754" name="Rectangle 7"/>
              <p:cNvSpPr>
                <a:spLocks noChangeArrowheads="1"/>
              </p:cNvSpPr>
              <p:nvPr/>
            </p:nvSpPr>
            <p:spPr bwMode="auto">
              <a:xfrm>
                <a:off x="816" y="1488"/>
                <a:ext cx="841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a</a:t>
                </a:r>
                <a:r>
                  <a:rPr lang="en-US" sz="2000" baseline="3000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2</a:t>
                </a:r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 – b</a:t>
                </a:r>
                <a:r>
                  <a:rPr lang="en-US" sz="2000" baseline="3000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2</a:t>
                </a:r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x</a:t>
                </a:r>
                <a:r>
                  <a:rPr lang="en-US" sz="2000" baseline="3000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2</a:t>
                </a:r>
              </a:p>
            </p:txBody>
          </p:sp>
          <p:sp>
            <p:nvSpPr>
              <p:cNvPr id="29755" name="Line 8"/>
              <p:cNvSpPr>
                <a:spLocks noChangeShapeType="1"/>
              </p:cNvSpPr>
              <p:nvPr/>
            </p:nvSpPr>
            <p:spPr bwMode="auto">
              <a:xfrm>
                <a:off x="970" y="1515"/>
                <a:ext cx="634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  <p:sp>
          <p:nvSpPr>
            <p:cNvPr id="29746" name="Rectangle 10"/>
            <p:cNvSpPr>
              <a:spLocks noChangeArrowheads="1"/>
            </p:cNvSpPr>
            <p:nvPr/>
          </p:nvSpPr>
          <p:spPr bwMode="auto">
            <a:xfrm>
              <a:off x="1584" y="1308"/>
              <a:ext cx="161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,</a:t>
              </a:r>
            </a:p>
          </p:txBody>
        </p:sp>
        <p:grpSp>
          <p:nvGrpSpPr>
            <p:cNvPr id="29747" name="Group 15"/>
            <p:cNvGrpSpPr>
              <a:grpSpLocks/>
            </p:cNvGrpSpPr>
            <p:nvPr/>
          </p:nvGrpSpPr>
          <p:grpSpPr bwMode="auto">
            <a:xfrm>
              <a:off x="1728" y="1332"/>
              <a:ext cx="845" cy="252"/>
              <a:chOff x="1728" y="1488"/>
              <a:chExt cx="845" cy="252"/>
            </a:xfrm>
          </p:grpSpPr>
          <p:sp>
            <p:nvSpPr>
              <p:cNvPr id="29752" name="Rectangle 12"/>
              <p:cNvSpPr>
                <a:spLocks noChangeArrowheads="1"/>
              </p:cNvSpPr>
              <p:nvPr/>
            </p:nvSpPr>
            <p:spPr bwMode="auto">
              <a:xfrm>
                <a:off x="1728" y="1488"/>
                <a:ext cx="845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a</a:t>
                </a:r>
                <a:r>
                  <a:rPr lang="en-US" sz="2000" baseline="3000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2</a:t>
                </a:r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 + b</a:t>
                </a:r>
                <a:r>
                  <a:rPr lang="en-US" sz="2000" baseline="3000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2</a:t>
                </a:r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x</a:t>
                </a:r>
                <a:r>
                  <a:rPr lang="en-US" sz="2000" baseline="3000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2</a:t>
                </a:r>
              </a:p>
            </p:txBody>
          </p:sp>
          <p:sp>
            <p:nvSpPr>
              <p:cNvPr id="29753" name="Line 13"/>
              <p:cNvSpPr>
                <a:spLocks noChangeShapeType="1"/>
              </p:cNvSpPr>
              <p:nvPr/>
            </p:nvSpPr>
            <p:spPr bwMode="auto">
              <a:xfrm>
                <a:off x="1874" y="1515"/>
                <a:ext cx="634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  <p:sp>
          <p:nvSpPr>
            <p:cNvPr id="29748" name="Rectangle 16"/>
            <p:cNvSpPr>
              <a:spLocks noChangeArrowheads="1"/>
            </p:cNvSpPr>
            <p:nvPr/>
          </p:nvSpPr>
          <p:spPr bwMode="auto">
            <a:xfrm>
              <a:off x="2561" y="1308"/>
              <a:ext cx="537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, atau</a:t>
              </a:r>
            </a:p>
          </p:txBody>
        </p:sp>
        <p:grpSp>
          <p:nvGrpSpPr>
            <p:cNvPr id="29749" name="Group 17"/>
            <p:cNvGrpSpPr>
              <a:grpSpLocks/>
            </p:cNvGrpSpPr>
            <p:nvPr/>
          </p:nvGrpSpPr>
          <p:grpSpPr bwMode="auto">
            <a:xfrm>
              <a:off x="3072" y="1332"/>
              <a:ext cx="841" cy="252"/>
              <a:chOff x="499" y="1488"/>
              <a:chExt cx="841" cy="252"/>
            </a:xfrm>
          </p:grpSpPr>
          <p:sp>
            <p:nvSpPr>
              <p:cNvPr id="29750" name="Rectangle 18"/>
              <p:cNvSpPr>
                <a:spLocks noChangeArrowheads="1"/>
              </p:cNvSpPr>
              <p:nvPr/>
            </p:nvSpPr>
            <p:spPr bwMode="auto">
              <a:xfrm>
                <a:off x="499" y="1488"/>
                <a:ext cx="841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b</a:t>
                </a:r>
                <a:r>
                  <a:rPr lang="en-US" sz="2000" baseline="3000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2</a:t>
                </a:r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x</a:t>
                </a:r>
                <a:r>
                  <a:rPr lang="en-US" sz="2000" baseline="3000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2</a:t>
                </a:r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 – a</a:t>
                </a:r>
                <a:r>
                  <a:rPr lang="en-US" sz="2000" baseline="3000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2</a:t>
                </a:r>
              </a:p>
            </p:txBody>
          </p:sp>
          <p:sp>
            <p:nvSpPr>
              <p:cNvPr id="29751" name="Line 19"/>
              <p:cNvSpPr>
                <a:spLocks noChangeShapeType="1"/>
              </p:cNvSpPr>
              <p:nvPr/>
            </p:nvSpPr>
            <p:spPr bwMode="auto">
              <a:xfrm>
                <a:off x="645" y="1515"/>
                <a:ext cx="634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</p:grpSp>
      <p:sp>
        <p:nvSpPr>
          <p:cNvPr id="283668" name="Rectangle 20"/>
          <p:cNvSpPr>
            <a:spLocks noChangeArrowheads="1"/>
          </p:cNvSpPr>
          <p:nvPr/>
        </p:nvSpPr>
        <p:spPr bwMode="auto">
          <a:xfrm>
            <a:off x="685800" y="2348552"/>
            <a:ext cx="7620000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dan tidak memiliki faktor irasional lainnya dapat ditransformasikan ke dalam fungsi trigonometri menggunakan variabel baru sebagai berikut: </a:t>
            </a:r>
          </a:p>
        </p:txBody>
      </p:sp>
      <p:grpSp>
        <p:nvGrpSpPr>
          <p:cNvPr id="6" name="Group 63"/>
          <p:cNvGrpSpPr>
            <a:grpSpLocks/>
          </p:cNvGrpSpPr>
          <p:nvPr/>
        </p:nvGrpSpPr>
        <p:grpSpPr bwMode="auto">
          <a:xfrm>
            <a:off x="1077913" y="3491552"/>
            <a:ext cx="5857875" cy="400050"/>
            <a:chOff x="679" y="2400"/>
            <a:chExt cx="3690" cy="252"/>
          </a:xfrm>
        </p:grpSpPr>
        <p:sp>
          <p:nvSpPr>
            <p:cNvPr id="29742" name="Rectangle 23"/>
            <p:cNvSpPr>
              <a:spLocks noChangeArrowheads="1"/>
            </p:cNvSpPr>
            <p:nvPr/>
          </p:nvSpPr>
          <p:spPr bwMode="auto">
            <a:xfrm>
              <a:off x="679" y="2400"/>
              <a:ext cx="792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BENTUK</a:t>
              </a:r>
            </a:p>
          </p:txBody>
        </p:sp>
        <p:sp>
          <p:nvSpPr>
            <p:cNvPr id="29743" name="Rectangle 24"/>
            <p:cNvSpPr>
              <a:spLocks noChangeArrowheads="1"/>
            </p:cNvSpPr>
            <p:nvPr/>
          </p:nvSpPr>
          <p:spPr bwMode="auto">
            <a:xfrm>
              <a:off x="1776" y="2400"/>
              <a:ext cx="1123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SUBSTITUSI </a:t>
              </a:r>
            </a:p>
          </p:txBody>
        </p:sp>
        <p:sp>
          <p:nvSpPr>
            <p:cNvPr id="29744" name="Rectangle 25"/>
            <p:cNvSpPr>
              <a:spLocks noChangeArrowheads="1"/>
            </p:cNvSpPr>
            <p:nvPr/>
          </p:nvSpPr>
          <p:spPr bwMode="auto">
            <a:xfrm>
              <a:off x="3264" y="2400"/>
              <a:ext cx="1105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DIPEROLEH </a:t>
              </a:r>
            </a:p>
          </p:txBody>
        </p:sp>
      </p:grpSp>
      <p:grpSp>
        <p:nvGrpSpPr>
          <p:cNvPr id="7" name="Group 64"/>
          <p:cNvGrpSpPr>
            <a:grpSpLocks/>
          </p:cNvGrpSpPr>
          <p:nvPr/>
        </p:nvGrpSpPr>
        <p:grpSpPr bwMode="auto">
          <a:xfrm>
            <a:off x="971550" y="3756664"/>
            <a:ext cx="6827838" cy="733425"/>
            <a:chOff x="612" y="2593"/>
            <a:chExt cx="4301" cy="462"/>
          </a:xfrm>
        </p:grpSpPr>
        <p:sp>
          <p:nvSpPr>
            <p:cNvPr id="29731" name="Rectangle 39"/>
            <p:cNvSpPr>
              <a:spLocks noChangeArrowheads="1"/>
            </p:cNvSpPr>
            <p:nvPr/>
          </p:nvSpPr>
          <p:spPr bwMode="auto">
            <a:xfrm>
              <a:off x="1845" y="2694"/>
              <a:ext cx="890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x =     sin y</a:t>
              </a:r>
            </a:p>
          </p:txBody>
        </p:sp>
        <p:grpSp>
          <p:nvGrpSpPr>
            <p:cNvPr id="29732" name="Group 26"/>
            <p:cNvGrpSpPr>
              <a:grpSpLocks/>
            </p:cNvGrpSpPr>
            <p:nvPr/>
          </p:nvGrpSpPr>
          <p:grpSpPr bwMode="auto">
            <a:xfrm>
              <a:off x="612" y="2712"/>
              <a:ext cx="841" cy="252"/>
              <a:chOff x="816" y="1488"/>
              <a:chExt cx="841" cy="252"/>
            </a:xfrm>
          </p:grpSpPr>
          <p:sp>
            <p:nvSpPr>
              <p:cNvPr id="29740" name="Rectangle 27"/>
              <p:cNvSpPr>
                <a:spLocks noChangeArrowheads="1"/>
              </p:cNvSpPr>
              <p:nvPr/>
            </p:nvSpPr>
            <p:spPr bwMode="auto">
              <a:xfrm>
                <a:off x="816" y="1488"/>
                <a:ext cx="841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a</a:t>
                </a:r>
                <a:r>
                  <a:rPr lang="en-US" sz="2000" baseline="3000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2</a:t>
                </a:r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 – b</a:t>
                </a:r>
                <a:r>
                  <a:rPr lang="en-US" sz="2000" baseline="3000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2</a:t>
                </a:r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x</a:t>
                </a:r>
                <a:r>
                  <a:rPr lang="en-US" sz="2000" baseline="3000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2</a:t>
                </a:r>
              </a:p>
            </p:txBody>
          </p:sp>
          <p:sp>
            <p:nvSpPr>
              <p:cNvPr id="29741" name="Line 28"/>
              <p:cNvSpPr>
                <a:spLocks noChangeShapeType="1"/>
              </p:cNvSpPr>
              <p:nvPr/>
            </p:nvSpPr>
            <p:spPr bwMode="auto">
              <a:xfrm>
                <a:off x="962" y="1506"/>
                <a:ext cx="634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  <p:grpSp>
          <p:nvGrpSpPr>
            <p:cNvPr id="29733" name="Group 38"/>
            <p:cNvGrpSpPr>
              <a:grpSpLocks/>
            </p:cNvGrpSpPr>
            <p:nvPr/>
          </p:nvGrpSpPr>
          <p:grpSpPr bwMode="auto">
            <a:xfrm>
              <a:off x="2103" y="2593"/>
              <a:ext cx="214" cy="462"/>
              <a:chOff x="2658" y="2845"/>
              <a:chExt cx="214" cy="462"/>
            </a:xfrm>
          </p:grpSpPr>
          <p:sp>
            <p:nvSpPr>
              <p:cNvPr id="29737" name="Rectangle 35"/>
              <p:cNvSpPr>
                <a:spLocks noChangeArrowheads="1"/>
              </p:cNvSpPr>
              <p:nvPr/>
            </p:nvSpPr>
            <p:spPr bwMode="auto">
              <a:xfrm>
                <a:off x="2667" y="2845"/>
                <a:ext cx="205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a</a:t>
                </a:r>
              </a:p>
            </p:txBody>
          </p:sp>
          <p:sp>
            <p:nvSpPr>
              <p:cNvPr id="29738" name="Rectangle 36"/>
              <p:cNvSpPr>
                <a:spLocks noChangeArrowheads="1"/>
              </p:cNvSpPr>
              <p:nvPr/>
            </p:nvSpPr>
            <p:spPr bwMode="auto">
              <a:xfrm>
                <a:off x="2658" y="3057"/>
                <a:ext cx="214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b</a:t>
                </a:r>
              </a:p>
            </p:txBody>
          </p:sp>
          <p:sp>
            <p:nvSpPr>
              <p:cNvPr id="29739" name="Line 37"/>
              <p:cNvSpPr>
                <a:spLocks noChangeShapeType="1"/>
              </p:cNvSpPr>
              <p:nvPr/>
            </p:nvSpPr>
            <p:spPr bwMode="auto">
              <a:xfrm>
                <a:off x="2711" y="3079"/>
                <a:ext cx="115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  <p:grpSp>
          <p:nvGrpSpPr>
            <p:cNvPr id="29734" name="Group 55"/>
            <p:cNvGrpSpPr>
              <a:grpSpLocks/>
            </p:cNvGrpSpPr>
            <p:nvPr/>
          </p:nvGrpSpPr>
          <p:grpSpPr bwMode="auto">
            <a:xfrm>
              <a:off x="3264" y="2685"/>
              <a:ext cx="1649" cy="252"/>
              <a:chOff x="3264" y="2685"/>
              <a:chExt cx="1649" cy="252"/>
            </a:xfrm>
          </p:grpSpPr>
          <p:sp>
            <p:nvSpPr>
              <p:cNvPr id="29735" name="Rectangle 53"/>
              <p:cNvSpPr>
                <a:spLocks noChangeArrowheads="1"/>
              </p:cNvSpPr>
              <p:nvPr/>
            </p:nvSpPr>
            <p:spPr bwMode="auto">
              <a:xfrm>
                <a:off x="3264" y="2685"/>
                <a:ext cx="1649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a1 – sin</a:t>
                </a:r>
                <a:r>
                  <a:rPr lang="en-US" sz="2000" baseline="3000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2</a:t>
                </a:r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y </a:t>
                </a:r>
                <a:r>
                  <a:rPr lang="en-US" sz="2000" baseline="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 = </a:t>
                </a:r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a cos y</a:t>
                </a:r>
                <a:endParaRPr lang="en-US" sz="2000" baseline="30000">
                  <a:latin typeface="Arial" pitchFamily="34" charset="0"/>
                  <a:cs typeface="Arial" pitchFamily="34" charset="0"/>
                  <a:sym typeface="Symbol" pitchFamily="18" charset="2"/>
                </a:endParaRPr>
              </a:p>
            </p:txBody>
          </p:sp>
          <p:sp>
            <p:nvSpPr>
              <p:cNvPr id="29736" name="Line 54"/>
              <p:cNvSpPr>
                <a:spLocks noChangeShapeType="1"/>
              </p:cNvSpPr>
              <p:nvPr/>
            </p:nvSpPr>
            <p:spPr bwMode="auto">
              <a:xfrm>
                <a:off x="3502" y="2712"/>
                <a:ext cx="634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</p:grpSp>
      <p:grpSp>
        <p:nvGrpSpPr>
          <p:cNvPr id="11" name="Group 65"/>
          <p:cNvGrpSpPr>
            <a:grpSpLocks/>
          </p:cNvGrpSpPr>
          <p:nvPr/>
        </p:nvGrpSpPr>
        <p:grpSpPr bwMode="auto">
          <a:xfrm>
            <a:off x="952500" y="4510520"/>
            <a:ext cx="6896100" cy="733425"/>
            <a:chOff x="600" y="2976"/>
            <a:chExt cx="4344" cy="462"/>
          </a:xfrm>
        </p:grpSpPr>
        <p:grpSp>
          <p:nvGrpSpPr>
            <p:cNvPr id="29719" name="Group 29"/>
            <p:cNvGrpSpPr>
              <a:grpSpLocks/>
            </p:cNvGrpSpPr>
            <p:nvPr/>
          </p:nvGrpSpPr>
          <p:grpSpPr bwMode="auto">
            <a:xfrm>
              <a:off x="600" y="3108"/>
              <a:ext cx="845" cy="252"/>
              <a:chOff x="1853" y="1488"/>
              <a:chExt cx="845" cy="252"/>
            </a:xfrm>
          </p:grpSpPr>
          <p:sp>
            <p:nvSpPr>
              <p:cNvPr id="29729" name="Rectangle 30"/>
              <p:cNvSpPr>
                <a:spLocks noChangeArrowheads="1"/>
              </p:cNvSpPr>
              <p:nvPr/>
            </p:nvSpPr>
            <p:spPr bwMode="auto">
              <a:xfrm>
                <a:off x="1853" y="1488"/>
                <a:ext cx="845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a</a:t>
                </a:r>
                <a:r>
                  <a:rPr lang="en-US" sz="2000" baseline="3000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2</a:t>
                </a:r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 + b</a:t>
                </a:r>
                <a:r>
                  <a:rPr lang="en-US" sz="2000" baseline="3000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2</a:t>
                </a:r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x</a:t>
                </a:r>
                <a:r>
                  <a:rPr lang="en-US" sz="2000" baseline="3000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2</a:t>
                </a:r>
              </a:p>
            </p:txBody>
          </p:sp>
          <p:sp>
            <p:nvSpPr>
              <p:cNvPr id="29730" name="Line 31"/>
              <p:cNvSpPr>
                <a:spLocks noChangeShapeType="1"/>
              </p:cNvSpPr>
              <p:nvPr/>
            </p:nvSpPr>
            <p:spPr bwMode="auto">
              <a:xfrm>
                <a:off x="2002" y="1523"/>
                <a:ext cx="634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  <p:grpSp>
          <p:nvGrpSpPr>
            <p:cNvPr id="29720" name="Group 41"/>
            <p:cNvGrpSpPr>
              <a:grpSpLocks/>
            </p:cNvGrpSpPr>
            <p:nvPr/>
          </p:nvGrpSpPr>
          <p:grpSpPr bwMode="auto">
            <a:xfrm>
              <a:off x="1845" y="2976"/>
              <a:ext cx="907" cy="462"/>
              <a:chOff x="1920" y="2556"/>
              <a:chExt cx="907" cy="462"/>
            </a:xfrm>
          </p:grpSpPr>
          <p:sp>
            <p:nvSpPr>
              <p:cNvPr id="29725" name="Rectangle 46"/>
              <p:cNvSpPr>
                <a:spLocks noChangeArrowheads="1"/>
              </p:cNvSpPr>
              <p:nvPr/>
            </p:nvSpPr>
            <p:spPr bwMode="auto">
              <a:xfrm>
                <a:off x="1920" y="2640"/>
                <a:ext cx="907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x =     tan y</a:t>
                </a:r>
              </a:p>
            </p:txBody>
          </p:sp>
          <p:grpSp>
            <p:nvGrpSpPr>
              <p:cNvPr id="29724" name="Group 42"/>
              <p:cNvGrpSpPr>
                <a:grpSpLocks/>
              </p:cNvGrpSpPr>
              <p:nvPr/>
            </p:nvGrpSpPr>
            <p:grpSpPr bwMode="auto">
              <a:xfrm>
                <a:off x="2178" y="2556"/>
                <a:ext cx="214" cy="462"/>
                <a:chOff x="2658" y="2862"/>
                <a:chExt cx="214" cy="462"/>
              </a:xfrm>
            </p:grpSpPr>
            <p:sp>
              <p:nvSpPr>
                <p:cNvPr id="29726" name="Rectangle 43"/>
                <p:cNvSpPr>
                  <a:spLocks noChangeArrowheads="1"/>
                </p:cNvSpPr>
                <p:nvPr/>
              </p:nvSpPr>
              <p:spPr bwMode="auto">
                <a:xfrm>
                  <a:off x="2667" y="2862"/>
                  <a:ext cx="205" cy="25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 sz="2000" baseline="0">
                      <a:latin typeface="Arial" pitchFamily="34" charset="0"/>
                      <a:cs typeface="Arial" pitchFamily="34" charset="0"/>
                      <a:sym typeface="Symbol" pitchFamily="18" charset="2"/>
                    </a:rPr>
                    <a:t>a</a:t>
                  </a:r>
                </a:p>
              </p:txBody>
            </p:sp>
            <p:sp>
              <p:nvSpPr>
                <p:cNvPr id="29727" name="Rectangle 44"/>
                <p:cNvSpPr>
                  <a:spLocks noChangeArrowheads="1"/>
                </p:cNvSpPr>
                <p:nvPr/>
              </p:nvSpPr>
              <p:spPr bwMode="auto">
                <a:xfrm>
                  <a:off x="2658" y="3074"/>
                  <a:ext cx="214" cy="25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 sz="2000" baseline="0">
                      <a:latin typeface="Arial" pitchFamily="34" charset="0"/>
                      <a:cs typeface="Arial" pitchFamily="34" charset="0"/>
                      <a:sym typeface="Symbol" pitchFamily="18" charset="2"/>
                    </a:rPr>
                    <a:t>b</a:t>
                  </a:r>
                </a:p>
              </p:txBody>
            </p:sp>
            <p:sp>
              <p:nvSpPr>
                <p:cNvPr id="29728" name="Line 45"/>
                <p:cNvSpPr>
                  <a:spLocks noChangeShapeType="1"/>
                </p:cNvSpPr>
                <p:nvPr/>
              </p:nvSpPr>
              <p:spPr bwMode="auto">
                <a:xfrm>
                  <a:off x="2708" y="3096"/>
                  <a:ext cx="115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/>
                <a:lstStyle/>
                <a:p>
                  <a:endParaRPr lang="en-US" sz="2000">
                    <a:latin typeface="Arial" pitchFamily="34" charset="0"/>
                    <a:cs typeface="Arial" pitchFamily="34" charset="0"/>
                  </a:endParaRPr>
                </a:p>
              </p:txBody>
            </p:sp>
          </p:grpSp>
        </p:grpSp>
        <p:grpSp>
          <p:nvGrpSpPr>
            <p:cNvPr id="29721" name="Group 56"/>
            <p:cNvGrpSpPr>
              <a:grpSpLocks/>
            </p:cNvGrpSpPr>
            <p:nvPr/>
          </p:nvGrpSpPr>
          <p:grpSpPr bwMode="auto">
            <a:xfrm>
              <a:off x="3264" y="3084"/>
              <a:ext cx="1680" cy="252"/>
              <a:chOff x="3264" y="2685"/>
              <a:chExt cx="1680" cy="252"/>
            </a:xfrm>
          </p:grpSpPr>
          <p:sp>
            <p:nvSpPr>
              <p:cNvPr id="29722" name="Rectangle 57"/>
              <p:cNvSpPr>
                <a:spLocks noChangeArrowheads="1"/>
              </p:cNvSpPr>
              <p:nvPr/>
            </p:nvSpPr>
            <p:spPr bwMode="auto">
              <a:xfrm>
                <a:off x="3264" y="2685"/>
                <a:ext cx="1680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a1 + tan</a:t>
                </a:r>
                <a:r>
                  <a:rPr lang="en-US" sz="2000" baseline="3000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2</a:t>
                </a:r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y </a:t>
                </a:r>
                <a:r>
                  <a:rPr lang="en-US" sz="2000" baseline="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 = </a:t>
                </a:r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a sec y</a:t>
                </a:r>
                <a:endParaRPr lang="en-US" sz="2000" baseline="30000">
                  <a:latin typeface="Arial" pitchFamily="34" charset="0"/>
                  <a:cs typeface="Arial" pitchFamily="34" charset="0"/>
                  <a:sym typeface="Symbol" pitchFamily="18" charset="2"/>
                </a:endParaRPr>
              </a:p>
            </p:txBody>
          </p:sp>
          <p:sp>
            <p:nvSpPr>
              <p:cNvPr id="29723" name="Line 58"/>
              <p:cNvSpPr>
                <a:spLocks noChangeShapeType="1"/>
              </p:cNvSpPr>
              <p:nvPr/>
            </p:nvSpPr>
            <p:spPr bwMode="auto">
              <a:xfrm>
                <a:off x="3502" y="2712"/>
                <a:ext cx="634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</p:grpSp>
      <p:grpSp>
        <p:nvGrpSpPr>
          <p:cNvPr id="16" name="Group 66"/>
          <p:cNvGrpSpPr>
            <a:grpSpLocks/>
          </p:cNvGrpSpPr>
          <p:nvPr/>
        </p:nvGrpSpPr>
        <p:grpSpPr bwMode="auto">
          <a:xfrm>
            <a:off x="990600" y="5272727"/>
            <a:ext cx="6781800" cy="733425"/>
            <a:chOff x="624" y="3360"/>
            <a:chExt cx="4272" cy="462"/>
          </a:xfrm>
        </p:grpSpPr>
        <p:grpSp>
          <p:nvGrpSpPr>
            <p:cNvPr id="29707" name="Group 32"/>
            <p:cNvGrpSpPr>
              <a:grpSpLocks/>
            </p:cNvGrpSpPr>
            <p:nvPr/>
          </p:nvGrpSpPr>
          <p:grpSpPr bwMode="auto">
            <a:xfrm>
              <a:off x="624" y="3468"/>
              <a:ext cx="841" cy="252"/>
              <a:chOff x="816" y="1488"/>
              <a:chExt cx="841" cy="252"/>
            </a:xfrm>
          </p:grpSpPr>
          <p:sp>
            <p:nvSpPr>
              <p:cNvPr id="29717" name="Rectangle 33"/>
              <p:cNvSpPr>
                <a:spLocks noChangeArrowheads="1"/>
              </p:cNvSpPr>
              <p:nvPr/>
            </p:nvSpPr>
            <p:spPr bwMode="auto">
              <a:xfrm>
                <a:off x="816" y="1488"/>
                <a:ext cx="841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b</a:t>
                </a:r>
                <a:r>
                  <a:rPr lang="en-US" sz="2000" baseline="3000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2</a:t>
                </a:r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x</a:t>
                </a:r>
                <a:r>
                  <a:rPr lang="en-US" sz="2000" baseline="3000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2</a:t>
                </a:r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 – a</a:t>
                </a:r>
                <a:r>
                  <a:rPr lang="en-US" sz="2000" baseline="3000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2</a:t>
                </a:r>
              </a:p>
            </p:txBody>
          </p:sp>
          <p:sp>
            <p:nvSpPr>
              <p:cNvPr id="29718" name="Line 34"/>
              <p:cNvSpPr>
                <a:spLocks noChangeShapeType="1"/>
              </p:cNvSpPr>
              <p:nvPr/>
            </p:nvSpPr>
            <p:spPr bwMode="auto">
              <a:xfrm>
                <a:off x="967" y="1523"/>
                <a:ext cx="634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  <p:grpSp>
          <p:nvGrpSpPr>
            <p:cNvPr id="29708" name="Group 47"/>
            <p:cNvGrpSpPr>
              <a:grpSpLocks/>
            </p:cNvGrpSpPr>
            <p:nvPr/>
          </p:nvGrpSpPr>
          <p:grpSpPr bwMode="auto">
            <a:xfrm>
              <a:off x="1831" y="3360"/>
              <a:ext cx="971" cy="462"/>
              <a:chOff x="1920" y="2556"/>
              <a:chExt cx="971" cy="462"/>
            </a:xfrm>
          </p:grpSpPr>
          <p:sp>
            <p:nvSpPr>
              <p:cNvPr id="29713" name="Rectangle 52"/>
              <p:cNvSpPr>
                <a:spLocks noChangeArrowheads="1"/>
              </p:cNvSpPr>
              <p:nvPr/>
            </p:nvSpPr>
            <p:spPr bwMode="auto">
              <a:xfrm>
                <a:off x="1920" y="2640"/>
                <a:ext cx="971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x =     sec y</a:t>
                </a:r>
              </a:p>
            </p:txBody>
          </p:sp>
          <p:grpSp>
            <p:nvGrpSpPr>
              <p:cNvPr id="29712" name="Group 48"/>
              <p:cNvGrpSpPr>
                <a:grpSpLocks/>
              </p:cNvGrpSpPr>
              <p:nvPr/>
            </p:nvGrpSpPr>
            <p:grpSpPr bwMode="auto">
              <a:xfrm>
                <a:off x="2201" y="2556"/>
                <a:ext cx="214" cy="462"/>
                <a:chOff x="2681" y="2862"/>
                <a:chExt cx="214" cy="462"/>
              </a:xfrm>
            </p:grpSpPr>
            <p:sp>
              <p:nvSpPr>
                <p:cNvPr id="29714" name="Rectangle 49"/>
                <p:cNvSpPr>
                  <a:spLocks noChangeArrowheads="1"/>
                </p:cNvSpPr>
                <p:nvPr/>
              </p:nvSpPr>
              <p:spPr bwMode="auto">
                <a:xfrm>
                  <a:off x="2690" y="2862"/>
                  <a:ext cx="205" cy="25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 sz="2000" baseline="0">
                      <a:latin typeface="Arial" pitchFamily="34" charset="0"/>
                      <a:cs typeface="Arial" pitchFamily="34" charset="0"/>
                      <a:sym typeface="Symbol" pitchFamily="18" charset="2"/>
                    </a:rPr>
                    <a:t>a</a:t>
                  </a:r>
                </a:p>
              </p:txBody>
            </p:sp>
            <p:sp>
              <p:nvSpPr>
                <p:cNvPr id="29715" name="Rectangle 50"/>
                <p:cNvSpPr>
                  <a:spLocks noChangeArrowheads="1"/>
                </p:cNvSpPr>
                <p:nvPr/>
              </p:nvSpPr>
              <p:spPr bwMode="auto">
                <a:xfrm>
                  <a:off x="2681" y="3074"/>
                  <a:ext cx="214" cy="25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 sz="2000" baseline="0">
                      <a:latin typeface="Arial" pitchFamily="34" charset="0"/>
                      <a:cs typeface="Arial" pitchFamily="34" charset="0"/>
                      <a:sym typeface="Symbol" pitchFamily="18" charset="2"/>
                    </a:rPr>
                    <a:t>b</a:t>
                  </a:r>
                </a:p>
              </p:txBody>
            </p:sp>
            <p:sp>
              <p:nvSpPr>
                <p:cNvPr id="29716" name="Line 51"/>
                <p:cNvSpPr>
                  <a:spLocks noChangeShapeType="1"/>
                </p:cNvSpPr>
                <p:nvPr/>
              </p:nvSpPr>
              <p:spPr bwMode="auto">
                <a:xfrm>
                  <a:off x="2722" y="3096"/>
                  <a:ext cx="115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/>
                <a:lstStyle/>
                <a:p>
                  <a:endParaRPr lang="en-US" sz="2000">
                    <a:latin typeface="Arial" pitchFamily="34" charset="0"/>
                    <a:cs typeface="Arial" pitchFamily="34" charset="0"/>
                  </a:endParaRPr>
                </a:p>
              </p:txBody>
            </p:sp>
          </p:grpSp>
        </p:grpSp>
        <p:grpSp>
          <p:nvGrpSpPr>
            <p:cNvPr id="29709" name="Group 59"/>
            <p:cNvGrpSpPr>
              <a:grpSpLocks/>
            </p:cNvGrpSpPr>
            <p:nvPr/>
          </p:nvGrpSpPr>
          <p:grpSpPr bwMode="auto">
            <a:xfrm>
              <a:off x="3264" y="3456"/>
              <a:ext cx="1632" cy="252"/>
              <a:chOff x="3264" y="2685"/>
              <a:chExt cx="1632" cy="252"/>
            </a:xfrm>
          </p:grpSpPr>
          <p:sp>
            <p:nvSpPr>
              <p:cNvPr id="29710" name="Rectangle 60"/>
              <p:cNvSpPr>
                <a:spLocks noChangeArrowheads="1"/>
              </p:cNvSpPr>
              <p:nvPr/>
            </p:nvSpPr>
            <p:spPr bwMode="auto">
              <a:xfrm>
                <a:off x="3264" y="2685"/>
                <a:ext cx="1632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asec</a:t>
                </a:r>
                <a:r>
                  <a:rPr lang="en-US" sz="2000" baseline="3000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2</a:t>
                </a:r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y – </a:t>
                </a:r>
                <a:r>
                  <a:rPr lang="en-US" sz="2000" baseline="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1 = </a:t>
                </a:r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a tan y</a:t>
                </a:r>
                <a:endParaRPr lang="en-US" sz="2000" baseline="30000">
                  <a:latin typeface="Arial" pitchFamily="34" charset="0"/>
                  <a:cs typeface="Arial" pitchFamily="34" charset="0"/>
                  <a:sym typeface="Symbol" pitchFamily="18" charset="2"/>
                </a:endParaRPr>
              </a:p>
            </p:txBody>
          </p:sp>
          <p:sp>
            <p:nvSpPr>
              <p:cNvPr id="29711" name="Line 61"/>
              <p:cNvSpPr>
                <a:spLocks noChangeShapeType="1"/>
              </p:cNvSpPr>
              <p:nvPr/>
            </p:nvSpPr>
            <p:spPr bwMode="auto">
              <a:xfrm>
                <a:off x="3503" y="2721"/>
                <a:ext cx="634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</p:grpSp>
      <p:sp>
        <p:nvSpPr>
          <p:cNvPr id="60" name="Date Placeholder 5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AB83E23-6DDD-4809-A2A1-5E834AAE6621}" type="datetime3">
              <a:rPr lang="en-US" smtClean="0"/>
              <a:t>15 May 2023</a:t>
            </a:fld>
            <a:endParaRPr lang="en-US"/>
          </a:p>
        </p:txBody>
      </p:sp>
      <p:sp>
        <p:nvSpPr>
          <p:cNvPr id="61" name="Slide Number Placeholder 6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A9D4517-F11A-436F-AE51-17EE43062A17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  <p:sp>
        <p:nvSpPr>
          <p:cNvPr id="62" name="Footer Placeholder 6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36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2000"/>
                                        <p:tgtEl>
                                          <p:spTgt spid="2836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36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" dur="2000"/>
                                        <p:tgtEl>
                                          <p:spTgt spid="2836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5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0"/>
                            </p:stCondLst>
                            <p:childTnLst>
                              <p:par>
                                <p:cTn id="17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36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9" dur="2000"/>
                                        <p:tgtEl>
                                          <p:spTgt spid="2836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8000"/>
                            </p:stCondLst>
                            <p:childTnLst>
                              <p:par>
                                <p:cTn id="21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3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0"/>
                            </p:stCondLst>
                            <p:childTnLst>
                              <p:par>
                                <p:cTn id="25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2000"/>
                            </p:stCondLst>
                            <p:childTnLst>
                              <p:par>
                                <p:cTn id="29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1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4000"/>
                            </p:stCondLst>
                            <p:childTnLst>
                              <p:par>
                                <p:cTn id="33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5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3651" grpId="0"/>
      <p:bldP spid="283654" grpId="0"/>
      <p:bldP spid="283668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0" name="Group 89"/>
          <p:cNvGrpSpPr/>
          <p:nvPr/>
        </p:nvGrpSpPr>
        <p:grpSpPr>
          <a:xfrm>
            <a:off x="2685638" y="919862"/>
            <a:ext cx="2702256" cy="1353499"/>
            <a:chOff x="2895600" y="2410773"/>
            <a:chExt cx="2702256" cy="1353499"/>
          </a:xfrm>
        </p:grpSpPr>
        <p:sp>
          <p:nvSpPr>
            <p:cNvPr id="38950" name="Rectangle 26"/>
            <p:cNvSpPr>
              <a:spLocks noChangeArrowheads="1"/>
            </p:cNvSpPr>
            <p:nvPr/>
          </p:nvSpPr>
          <p:spPr bwMode="auto">
            <a:xfrm>
              <a:off x="2895600" y="2900363"/>
              <a:ext cx="545342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 smtClean="0">
                  <a:latin typeface="Arial" pitchFamily="34" charset="0"/>
                  <a:cs typeface="Arial" pitchFamily="34" charset="0"/>
                </a:rPr>
                <a:t>=  </a:t>
              </a:r>
              <a:r>
                <a:rPr lang="en-US" sz="2000" baseline="0" smtClean="0">
                  <a:solidFill>
                    <a:srgbClr val="FFFFFF"/>
                  </a:solidFill>
                  <a:latin typeface="Arial" pitchFamily="34" charset="0"/>
                  <a:cs typeface="Arial" pitchFamily="34" charset="0"/>
                  <a:sym typeface="Symbol"/>
                </a:rPr>
                <a:t></a:t>
              </a:r>
              <a:endParaRPr lang="id-ID" sz="2000" smtClean="0"/>
            </a:p>
          </p:txBody>
        </p:sp>
        <p:sp>
          <p:nvSpPr>
            <p:cNvPr id="38952" name="Line 30"/>
            <p:cNvSpPr>
              <a:spLocks noChangeShapeType="1"/>
            </p:cNvSpPr>
            <p:nvPr/>
          </p:nvSpPr>
          <p:spPr bwMode="auto">
            <a:xfrm>
              <a:off x="3429000" y="3097213"/>
              <a:ext cx="164592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8953" name="Rectangle 31"/>
            <p:cNvSpPr>
              <a:spLocks noChangeArrowheads="1"/>
            </p:cNvSpPr>
            <p:nvPr/>
          </p:nvSpPr>
          <p:spPr bwMode="auto">
            <a:xfrm>
              <a:off x="5075568" y="2854325"/>
              <a:ext cx="522288" cy="4000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dz</a:t>
              </a:r>
            </a:p>
          </p:txBody>
        </p:sp>
        <p:grpSp>
          <p:nvGrpSpPr>
            <p:cNvPr id="38954" name="Group 72"/>
            <p:cNvGrpSpPr>
              <a:grpSpLocks/>
            </p:cNvGrpSpPr>
            <p:nvPr/>
          </p:nvGrpSpPr>
          <p:grpSpPr bwMode="auto">
            <a:xfrm>
              <a:off x="3352800" y="2410773"/>
              <a:ext cx="842963" cy="727075"/>
              <a:chOff x="2139" y="1358"/>
              <a:chExt cx="531" cy="458"/>
            </a:xfrm>
          </p:grpSpPr>
          <p:sp>
            <p:nvSpPr>
              <p:cNvPr id="38964" name="Rectangle 38"/>
              <p:cNvSpPr>
                <a:spLocks noChangeArrowheads="1"/>
              </p:cNvSpPr>
              <p:nvPr/>
            </p:nvSpPr>
            <p:spPr bwMode="auto">
              <a:xfrm>
                <a:off x="2139" y="1564"/>
                <a:ext cx="518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1 + z</a:t>
                </a:r>
                <a:r>
                  <a:rPr lang="en-US" sz="2000" baseline="3000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2</a:t>
                </a:r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 </a:t>
                </a:r>
              </a:p>
            </p:txBody>
          </p:sp>
          <p:sp>
            <p:nvSpPr>
              <p:cNvPr id="38963" name="Rectangle 37"/>
              <p:cNvSpPr>
                <a:spLocks noChangeArrowheads="1"/>
              </p:cNvSpPr>
              <p:nvPr/>
            </p:nvSpPr>
            <p:spPr bwMode="auto">
              <a:xfrm>
                <a:off x="2152" y="1358"/>
                <a:ext cx="518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z</a:t>
                </a:r>
                <a:r>
                  <a:rPr lang="en-US" sz="2000" baseline="3000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2 </a:t>
                </a:r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– 5</a:t>
                </a:r>
              </a:p>
            </p:txBody>
          </p:sp>
          <p:sp>
            <p:nvSpPr>
              <p:cNvPr id="38965" name="Line 39"/>
              <p:cNvSpPr>
                <a:spLocks noChangeShapeType="1"/>
              </p:cNvSpPr>
              <p:nvPr/>
            </p:nvSpPr>
            <p:spPr bwMode="auto">
              <a:xfrm>
                <a:off x="2190" y="1584"/>
                <a:ext cx="403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  <p:grpSp>
          <p:nvGrpSpPr>
            <p:cNvPr id="38955" name="Group 73"/>
            <p:cNvGrpSpPr>
              <a:grpSpLocks/>
            </p:cNvGrpSpPr>
            <p:nvPr/>
          </p:nvGrpSpPr>
          <p:grpSpPr bwMode="auto">
            <a:xfrm>
              <a:off x="4096698" y="2428875"/>
              <a:ext cx="1174750" cy="695325"/>
              <a:chOff x="2688" y="1356"/>
              <a:chExt cx="740" cy="438"/>
            </a:xfrm>
          </p:grpSpPr>
          <p:sp>
            <p:nvSpPr>
              <p:cNvPr id="38960" name="Rectangle 41"/>
              <p:cNvSpPr>
                <a:spLocks noChangeArrowheads="1"/>
              </p:cNvSpPr>
              <p:nvPr/>
            </p:nvSpPr>
            <p:spPr bwMode="auto">
              <a:xfrm>
                <a:off x="2799" y="1356"/>
                <a:ext cx="403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12z </a:t>
                </a:r>
              </a:p>
            </p:txBody>
          </p:sp>
          <p:sp>
            <p:nvSpPr>
              <p:cNvPr id="38961" name="Rectangle 42"/>
              <p:cNvSpPr>
                <a:spLocks noChangeArrowheads="1"/>
              </p:cNvSpPr>
              <p:nvPr/>
            </p:nvSpPr>
            <p:spPr bwMode="auto">
              <a:xfrm>
                <a:off x="2688" y="1542"/>
                <a:ext cx="740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(1 + z</a:t>
                </a:r>
                <a:r>
                  <a:rPr lang="en-US" sz="2000" baseline="3000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2</a:t>
                </a:r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)</a:t>
                </a:r>
                <a:r>
                  <a:rPr lang="en-US" sz="2000" baseline="3000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2</a:t>
                </a:r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 </a:t>
                </a:r>
              </a:p>
            </p:txBody>
          </p:sp>
          <p:sp>
            <p:nvSpPr>
              <p:cNvPr id="38962" name="Line 43"/>
              <p:cNvSpPr>
                <a:spLocks noChangeShapeType="1"/>
              </p:cNvSpPr>
              <p:nvPr/>
            </p:nvSpPr>
            <p:spPr bwMode="auto">
              <a:xfrm>
                <a:off x="2749" y="1573"/>
                <a:ext cx="576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  <p:grpSp>
          <p:nvGrpSpPr>
            <p:cNvPr id="38956" name="Group 74"/>
            <p:cNvGrpSpPr>
              <a:grpSpLocks/>
            </p:cNvGrpSpPr>
            <p:nvPr/>
          </p:nvGrpSpPr>
          <p:grpSpPr bwMode="auto">
            <a:xfrm>
              <a:off x="3692526" y="3075296"/>
              <a:ext cx="1174750" cy="688976"/>
              <a:chOff x="2448" y="1860"/>
              <a:chExt cx="740" cy="434"/>
            </a:xfrm>
          </p:grpSpPr>
          <p:sp>
            <p:nvSpPr>
              <p:cNvPr id="38957" name="Rectangle 45"/>
              <p:cNvSpPr>
                <a:spLocks noChangeArrowheads="1"/>
              </p:cNvSpPr>
              <p:nvPr/>
            </p:nvSpPr>
            <p:spPr bwMode="auto">
              <a:xfrm>
                <a:off x="2522" y="1860"/>
                <a:ext cx="576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216z</a:t>
                </a:r>
                <a:r>
                  <a:rPr lang="en-US" sz="2000" baseline="3000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3</a:t>
                </a:r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 </a:t>
                </a:r>
              </a:p>
            </p:txBody>
          </p:sp>
          <p:sp>
            <p:nvSpPr>
              <p:cNvPr id="38958" name="Rectangle 46"/>
              <p:cNvSpPr>
                <a:spLocks noChangeArrowheads="1"/>
              </p:cNvSpPr>
              <p:nvPr/>
            </p:nvSpPr>
            <p:spPr bwMode="auto">
              <a:xfrm>
                <a:off x="2448" y="2042"/>
                <a:ext cx="740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(1 + </a:t>
                </a:r>
                <a:r>
                  <a:rPr lang="en-US" sz="2000" baseline="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z</a:t>
                </a:r>
                <a:r>
                  <a:rPr lang="en-US" sz="2000" baseline="3000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2</a:t>
                </a:r>
                <a:r>
                  <a:rPr lang="en-US" sz="2000" baseline="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)</a:t>
                </a:r>
                <a:r>
                  <a:rPr lang="en-US" sz="2000" baseline="3000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3</a:t>
                </a:r>
                <a:r>
                  <a:rPr lang="en-US" sz="2000" baseline="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 </a:t>
                </a:r>
                <a:endPara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endParaRPr>
              </a:p>
            </p:txBody>
          </p:sp>
          <p:sp>
            <p:nvSpPr>
              <p:cNvPr id="38959" name="Line 47"/>
              <p:cNvSpPr>
                <a:spLocks noChangeShapeType="1"/>
              </p:cNvSpPr>
              <p:nvPr/>
            </p:nvSpPr>
            <p:spPr bwMode="auto">
              <a:xfrm>
                <a:off x="2515" y="2073"/>
                <a:ext cx="518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</p:grpSp>
      <p:grpSp>
        <p:nvGrpSpPr>
          <p:cNvPr id="137" name="Group 136"/>
          <p:cNvGrpSpPr/>
          <p:nvPr/>
        </p:nvGrpSpPr>
        <p:grpSpPr>
          <a:xfrm>
            <a:off x="914253" y="3554104"/>
            <a:ext cx="2173993" cy="752475"/>
            <a:chOff x="914400" y="5076825"/>
            <a:chExt cx="2173993" cy="752475"/>
          </a:xfrm>
        </p:grpSpPr>
        <p:sp>
          <p:nvSpPr>
            <p:cNvPr id="38918" name="Rectangle 53"/>
            <p:cNvSpPr>
              <a:spLocks noChangeArrowheads="1"/>
            </p:cNvSpPr>
            <p:nvPr/>
          </p:nvSpPr>
          <p:spPr bwMode="auto">
            <a:xfrm>
              <a:off x="914400" y="5245100"/>
              <a:ext cx="2173993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=    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  (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z +    ) + C </a:t>
              </a:r>
            </a:p>
          </p:txBody>
        </p:sp>
        <p:grpSp>
          <p:nvGrpSpPr>
            <p:cNvPr id="38919" name="Group 80"/>
            <p:cNvGrpSpPr>
              <a:grpSpLocks/>
            </p:cNvGrpSpPr>
            <p:nvPr/>
          </p:nvGrpSpPr>
          <p:grpSpPr bwMode="auto">
            <a:xfrm>
              <a:off x="1066800" y="5076825"/>
              <a:ext cx="609600" cy="752475"/>
              <a:chOff x="672" y="2478"/>
              <a:chExt cx="384" cy="474"/>
            </a:xfrm>
          </p:grpSpPr>
          <p:sp>
            <p:nvSpPr>
              <p:cNvPr id="38929" name="Rectangle 55"/>
              <p:cNvSpPr>
                <a:spLocks noChangeArrowheads="1"/>
              </p:cNvSpPr>
              <p:nvPr/>
            </p:nvSpPr>
            <p:spPr bwMode="auto">
              <a:xfrm>
                <a:off x="768" y="2478"/>
                <a:ext cx="206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1</a:t>
                </a:r>
              </a:p>
            </p:txBody>
          </p:sp>
          <p:sp>
            <p:nvSpPr>
              <p:cNvPr id="38930" name="Rectangle 56"/>
              <p:cNvSpPr>
                <a:spLocks noChangeArrowheads="1"/>
              </p:cNvSpPr>
              <p:nvPr/>
            </p:nvSpPr>
            <p:spPr bwMode="auto">
              <a:xfrm>
                <a:off x="672" y="2700"/>
                <a:ext cx="384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/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18</a:t>
                </a:r>
              </a:p>
            </p:txBody>
          </p:sp>
          <p:sp>
            <p:nvSpPr>
              <p:cNvPr id="38931" name="Line 57"/>
              <p:cNvSpPr>
                <a:spLocks noChangeShapeType="1"/>
              </p:cNvSpPr>
              <p:nvPr/>
            </p:nvSpPr>
            <p:spPr bwMode="auto">
              <a:xfrm>
                <a:off x="768" y="2736"/>
                <a:ext cx="192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  <p:grpSp>
          <p:nvGrpSpPr>
            <p:cNvPr id="38920" name="Group 81"/>
            <p:cNvGrpSpPr>
              <a:grpSpLocks/>
            </p:cNvGrpSpPr>
            <p:nvPr/>
          </p:nvGrpSpPr>
          <p:grpSpPr bwMode="auto">
            <a:xfrm>
              <a:off x="1994848" y="5132387"/>
              <a:ext cx="457200" cy="644525"/>
              <a:chOff x="1299" y="3079"/>
              <a:chExt cx="288" cy="406"/>
            </a:xfrm>
          </p:grpSpPr>
          <p:sp>
            <p:nvSpPr>
              <p:cNvPr id="38926" name="Rectangle 59"/>
              <p:cNvSpPr>
                <a:spLocks noChangeArrowheads="1"/>
              </p:cNvSpPr>
              <p:nvPr/>
            </p:nvSpPr>
            <p:spPr bwMode="auto">
              <a:xfrm>
                <a:off x="1299" y="3233"/>
                <a:ext cx="288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>
                  <a:spcBef>
                    <a:spcPct val="20000"/>
                  </a:spcBef>
                  <a:buClr>
                    <a:schemeClr val="tx2"/>
                  </a:buClr>
                </a:pPr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z</a:t>
                </a:r>
                <a:r>
                  <a:rPr lang="en-US" sz="2000" baseline="0">
                    <a:latin typeface="Arial" pitchFamily="34" charset="0"/>
                    <a:cs typeface="Arial" pitchFamily="34" charset="0"/>
                  </a:rPr>
                  <a:t>  </a:t>
                </a:r>
              </a:p>
            </p:txBody>
          </p:sp>
          <p:sp>
            <p:nvSpPr>
              <p:cNvPr id="38927" name="Rectangle 60"/>
              <p:cNvSpPr>
                <a:spLocks noChangeArrowheads="1"/>
              </p:cNvSpPr>
              <p:nvPr/>
            </p:nvSpPr>
            <p:spPr bwMode="auto">
              <a:xfrm>
                <a:off x="1326" y="3079"/>
                <a:ext cx="230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marL="384175" indent="-384175" algn="ctr"/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5</a:t>
                </a:r>
                <a:endParaRPr lang="id-ID" sz="2000" baseline="300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8928" name="Line 61"/>
              <p:cNvSpPr>
                <a:spLocks noChangeShapeType="1"/>
              </p:cNvSpPr>
              <p:nvPr/>
            </p:nvSpPr>
            <p:spPr bwMode="auto">
              <a:xfrm flipV="1">
                <a:off x="1384" y="3287"/>
                <a:ext cx="115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</p:grpSp>
      <p:sp>
        <p:nvSpPr>
          <p:cNvPr id="370772" name="Rectangle 84"/>
          <p:cNvSpPr>
            <a:spLocks noChangeArrowheads="1"/>
          </p:cNvSpPr>
          <p:nvPr/>
        </p:nvSpPr>
        <p:spPr bwMode="auto">
          <a:xfrm>
            <a:off x="857081" y="533400"/>
            <a:ext cx="797013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Jadi, </a:t>
            </a:r>
          </a:p>
        </p:txBody>
      </p:sp>
      <p:sp>
        <p:nvSpPr>
          <p:cNvPr id="70" name="Date Placeholder 6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300B0CE-7F2F-4DC5-8559-07FC80B434F0}" type="datetime3">
              <a:rPr lang="en-US" smtClean="0"/>
              <a:t>15 May 2023</a:t>
            </a:fld>
            <a:endParaRPr lang="en-US"/>
          </a:p>
        </p:txBody>
      </p:sp>
      <p:sp>
        <p:nvSpPr>
          <p:cNvPr id="71" name="Slide Number Placeholder 7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A9D4517-F11A-436F-AE51-17EE43062A17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  <p:sp>
        <p:nvSpPr>
          <p:cNvPr id="72" name="Footer Placeholder 7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grpSp>
        <p:nvGrpSpPr>
          <p:cNvPr id="127" name="Group 126"/>
          <p:cNvGrpSpPr/>
          <p:nvPr/>
        </p:nvGrpSpPr>
        <p:grpSpPr>
          <a:xfrm>
            <a:off x="838200" y="1265606"/>
            <a:ext cx="1972542" cy="740415"/>
            <a:chOff x="860506" y="2737798"/>
            <a:chExt cx="1972542" cy="740415"/>
          </a:xfrm>
        </p:grpSpPr>
        <p:sp>
          <p:nvSpPr>
            <p:cNvPr id="38947" name="Rectangle 23"/>
            <p:cNvSpPr>
              <a:spLocks noChangeArrowheads="1"/>
            </p:cNvSpPr>
            <p:nvPr/>
          </p:nvSpPr>
          <p:spPr bwMode="auto">
            <a:xfrm>
              <a:off x="1004248" y="3078163"/>
              <a:ext cx="1828800" cy="4000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20000"/>
                </a:spcBef>
                <a:buClr>
                  <a:schemeClr val="tx2"/>
                </a:buClr>
              </a:pPr>
              <a:r>
                <a:rPr lang="en-US" sz="2000" baseline="0">
                  <a:latin typeface="Arial" pitchFamily="34" charset="0"/>
                  <a:cs typeface="Arial" pitchFamily="34" charset="0"/>
                </a:rPr>
                <a:t>(5 – 4x – x</a:t>
              </a:r>
              <a:r>
                <a:rPr lang="en-US" sz="2000" baseline="30000">
                  <a:latin typeface="Arial" pitchFamily="34" charset="0"/>
                  <a:cs typeface="Arial" pitchFamily="34" charset="0"/>
                </a:rPr>
                <a:t>2</a:t>
              </a:r>
              <a:r>
                <a:rPr lang="en-US" sz="2000" baseline="0">
                  <a:latin typeface="Arial" pitchFamily="34" charset="0"/>
                  <a:cs typeface="Arial" pitchFamily="34" charset="0"/>
                </a:rPr>
                <a:t>)</a:t>
              </a:r>
              <a:r>
                <a:rPr lang="en-US" sz="2000" baseline="30000">
                  <a:latin typeface="Arial" pitchFamily="34" charset="0"/>
                  <a:cs typeface="Arial" pitchFamily="34" charset="0"/>
                </a:rPr>
                <a:t>3/2</a:t>
              </a:r>
            </a:p>
          </p:txBody>
        </p:sp>
        <p:sp>
          <p:nvSpPr>
            <p:cNvPr id="38948" name="Rectangle 24"/>
            <p:cNvSpPr>
              <a:spLocks noChangeArrowheads="1"/>
            </p:cNvSpPr>
            <p:nvPr/>
          </p:nvSpPr>
          <p:spPr bwMode="auto">
            <a:xfrm>
              <a:off x="1333500" y="2737798"/>
              <a:ext cx="952500" cy="4000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marL="384175" indent="-384175" algn="ctr"/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x dx</a:t>
              </a:r>
              <a:endParaRPr lang="id-ID" sz="2000" baseline="30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8949" name="Line 25"/>
            <p:cNvSpPr>
              <a:spLocks noChangeShapeType="1"/>
            </p:cNvSpPr>
            <p:nvPr/>
          </p:nvSpPr>
          <p:spPr bwMode="auto">
            <a:xfrm flipV="1">
              <a:off x="1125207" y="3081338"/>
              <a:ext cx="155448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89" name="Rectangle 88"/>
            <p:cNvSpPr/>
            <p:nvPr/>
          </p:nvSpPr>
          <p:spPr>
            <a:xfrm>
              <a:off x="860506" y="2881952"/>
              <a:ext cx="255198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/>
              <a:r>
                <a:rPr lang="en-US" sz="2000" baseline="0" smtClean="0">
                  <a:solidFill>
                    <a:srgbClr val="FFFFFF"/>
                  </a:solidFill>
                  <a:latin typeface="Arial" pitchFamily="34" charset="0"/>
                  <a:cs typeface="Arial" pitchFamily="34" charset="0"/>
                  <a:sym typeface="Symbol"/>
                </a:rPr>
                <a:t></a:t>
              </a:r>
              <a:endParaRPr lang="id-ID" sz="2000" smtClean="0">
                <a:solidFill>
                  <a:srgbClr val="FFFFFF"/>
                </a:solidFill>
              </a:endParaRPr>
            </a:p>
          </p:txBody>
        </p:sp>
      </p:grpSp>
      <p:grpSp>
        <p:nvGrpSpPr>
          <p:cNvPr id="92" name="Group 91"/>
          <p:cNvGrpSpPr/>
          <p:nvPr/>
        </p:nvGrpSpPr>
        <p:grpSpPr>
          <a:xfrm>
            <a:off x="5311694" y="1200205"/>
            <a:ext cx="2209800" cy="737553"/>
            <a:chOff x="2971800" y="2737798"/>
            <a:chExt cx="2209800" cy="737553"/>
          </a:xfrm>
        </p:grpSpPr>
        <p:sp>
          <p:nvSpPr>
            <p:cNvPr id="93" name="Rectangle 26"/>
            <p:cNvSpPr>
              <a:spLocks noChangeArrowheads="1"/>
            </p:cNvSpPr>
            <p:nvPr/>
          </p:nvSpPr>
          <p:spPr bwMode="auto">
            <a:xfrm>
              <a:off x="2971800" y="2900363"/>
              <a:ext cx="545342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 smtClean="0">
                  <a:latin typeface="Arial" pitchFamily="34" charset="0"/>
                  <a:cs typeface="Arial" pitchFamily="34" charset="0"/>
                </a:rPr>
                <a:t>=  </a:t>
              </a:r>
              <a:r>
                <a:rPr lang="en-US" sz="2000" baseline="0" smtClean="0">
                  <a:solidFill>
                    <a:srgbClr val="FFFFFF"/>
                  </a:solidFill>
                  <a:latin typeface="Arial" pitchFamily="34" charset="0"/>
                  <a:cs typeface="Arial" pitchFamily="34" charset="0"/>
                  <a:sym typeface="Symbol"/>
                </a:rPr>
                <a:t></a:t>
              </a:r>
              <a:endParaRPr lang="id-ID" sz="2000" smtClean="0"/>
            </a:p>
          </p:txBody>
        </p:sp>
        <p:sp>
          <p:nvSpPr>
            <p:cNvPr id="94" name="Line 30"/>
            <p:cNvSpPr>
              <a:spLocks noChangeShapeType="1"/>
            </p:cNvSpPr>
            <p:nvPr/>
          </p:nvSpPr>
          <p:spPr bwMode="auto">
            <a:xfrm>
              <a:off x="3518848" y="3097213"/>
              <a:ext cx="109728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5" name="Rectangle 31"/>
            <p:cNvSpPr>
              <a:spLocks noChangeArrowheads="1"/>
            </p:cNvSpPr>
            <p:nvPr/>
          </p:nvSpPr>
          <p:spPr bwMode="auto">
            <a:xfrm>
              <a:off x="4659312" y="2854325"/>
              <a:ext cx="522288" cy="4000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dz</a:t>
              </a:r>
            </a:p>
          </p:txBody>
        </p:sp>
        <p:sp>
          <p:nvSpPr>
            <p:cNvPr id="105" name="Rectangle 38"/>
            <p:cNvSpPr>
              <a:spLocks noChangeArrowheads="1"/>
            </p:cNvSpPr>
            <p:nvPr/>
          </p:nvSpPr>
          <p:spPr bwMode="auto">
            <a:xfrm>
              <a:off x="3352800" y="2737798"/>
              <a:ext cx="1390124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12z</a:t>
              </a:r>
              <a:r>
                <a:rPr lang="en-US" sz="2000" baseline="3000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3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 – 60z</a:t>
              </a:r>
              <a:endParaRPr lang="en-US" sz="2000" baseline="0">
                <a:latin typeface="Arial" pitchFamily="34" charset="0"/>
                <a:cs typeface="Arial" pitchFamily="34" charset="0"/>
                <a:sym typeface="Symbol" pitchFamily="18" charset="2"/>
              </a:endParaRPr>
            </a:p>
          </p:txBody>
        </p:sp>
        <p:sp>
          <p:nvSpPr>
            <p:cNvPr id="99" name="Rectangle 45"/>
            <p:cNvSpPr>
              <a:spLocks noChangeArrowheads="1"/>
            </p:cNvSpPr>
            <p:nvPr/>
          </p:nvSpPr>
          <p:spPr bwMode="auto">
            <a:xfrm>
              <a:off x="3657600" y="3075300"/>
              <a:ext cx="914400" cy="40005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216z</a:t>
              </a:r>
              <a:r>
                <a:rPr lang="en-US" sz="2000" baseline="30000">
                  <a:latin typeface="Arial" pitchFamily="34" charset="0"/>
                  <a:cs typeface="Arial" pitchFamily="34" charset="0"/>
                  <a:sym typeface="Symbol" pitchFamily="18" charset="2"/>
                </a:rPr>
                <a:t>3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 </a:t>
              </a:r>
            </a:p>
          </p:txBody>
        </p:sp>
      </p:grpSp>
      <p:grpSp>
        <p:nvGrpSpPr>
          <p:cNvPr id="148" name="Group 147"/>
          <p:cNvGrpSpPr/>
          <p:nvPr/>
        </p:nvGrpSpPr>
        <p:grpSpPr>
          <a:xfrm>
            <a:off x="3330494" y="1404689"/>
            <a:ext cx="1447800" cy="668676"/>
            <a:chOff x="3352800" y="2577483"/>
            <a:chExt cx="1447800" cy="668676"/>
          </a:xfrm>
        </p:grpSpPr>
        <p:cxnSp>
          <p:nvCxnSpPr>
            <p:cNvPr id="109" name="Straight Connector 108"/>
            <p:cNvCxnSpPr/>
            <p:nvPr/>
          </p:nvCxnSpPr>
          <p:spPr bwMode="auto">
            <a:xfrm flipV="1">
              <a:off x="3352800" y="2577483"/>
              <a:ext cx="1447800" cy="7620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11" name="Straight Connector 110"/>
            <p:cNvCxnSpPr/>
            <p:nvPr/>
          </p:nvCxnSpPr>
          <p:spPr bwMode="auto">
            <a:xfrm rot="10800000" flipH="1">
              <a:off x="3504872" y="3187083"/>
              <a:ext cx="990928" cy="59076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grpSp>
        <p:nvGrpSpPr>
          <p:cNvPr id="112" name="Group 111"/>
          <p:cNvGrpSpPr/>
          <p:nvPr/>
        </p:nvGrpSpPr>
        <p:grpSpPr>
          <a:xfrm>
            <a:off x="892094" y="2462847"/>
            <a:ext cx="2196982" cy="737553"/>
            <a:chOff x="2948746" y="2737798"/>
            <a:chExt cx="2196982" cy="737553"/>
          </a:xfrm>
        </p:grpSpPr>
        <p:sp>
          <p:nvSpPr>
            <p:cNvPr id="113" name="Rectangle 26"/>
            <p:cNvSpPr>
              <a:spLocks noChangeArrowheads="1"/>
            </p:cNvSpPr>
            <p:nvPr/>
          </p:nvSpPr>
          <p:spPr bwMode="auto">
            <a:xfrm>
              <a:off x="2948746" y="2900363"/>
              <a:ext cx="545342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 smtClean="0">
                  <a:latin typeface="Arial" pitchFamily="34" charset="0"/>
                  <a:cs typeface="Arial" pitchFamily="34" charset="0"/>
                </a:rPr>
                <a:t>=  </a:t>
              </a:r>
              <a:r>
                <a:rPr lang="en-US" sz="2000" baseline="0" smtClean="0">
                  <a:solidFill>
                    <a:srgbClr val="FFFFFF"/>
                  </a:solidFill>
                  <a:latin typeface="Arial" pitchFamily="34" charset="0"/>
                  <a:cs typeface="Arial" pitchFamily="34" charset="0"/>
                  <a:sym typeface="Symbol"/>
                </a:rPr>
                <a:t></a:t>
              </a:r>
              <a:endParaRPr lang="id-ID" sz="2000" smtClean="0"/>
            </a:p>
          </p:txBody>
        </p:sp>
        <p:sp>
          <p:nvSpPr>
            <p:cNvPr id="114" name="Line 30"/>
            <p:cNvSpPr>
              <a:spLocks noChangeShapeType="1"/>
            </p:cNvSpPr>
            <p:nvPr/>
          </p:nvSpPr>
          <p:spPr bwMode="auto">
            <a:xfrm>
              <a:off x="3518848" y="3097213"/>
              <a:ext cx="109728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5" name="Rectangle 31"/>
            <p:cNvSpPr>
              <a:spLocks noChangeArrowheads="1"/>
            </p:cNvSpPr>
            <p:nvPr/>
          </p:nvSpPr>
          <p:spPr bwMode="auto">
            <a:xfrm>
              <a:off x="4623440" y="2854325"/>
              <a:ext cx="522288" cy="4000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dz</a:t>
              </a:r>
            </a:p>
          </p:txBody>
        </p:sp>
        <p:sp>
          <p:nvSpPr>
            <p:cNvPr id="116" name="Rectangle 38"/>
            <p:cNvSpPr>
              <a:spLocks noChangeArrowheads="1"/>
            </p:cNvSpPr>
            <p:nvPr/>
          </p:nvSpPr>
          <p:spPr bwMode="auto">
            <a:xfrm>
              <a:off x="3352800" y="2737798"/>
              <a:ext cx="1417376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12z(z</a:t>
              </a:r>
              <a:r>
                <a:rPr lang="en-US" sz="2000" baseline="3000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2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 – 5)</a:t>
              </a:r>
              <a:endParaRPr lang="en-US" sz="2000" baseline="0">
                <a:latin typeface="Arial" pitchFamily="34" charset="0"/>
                <a:cs typeface="Arial" pitchFamily="34" charset="0"/>
                <a:sym typeface="Symbol" pitchFamily="18" charset="2"/>
              </a:endParaRPr>
            </a:p>
          </p:txBody>
        </p:sp>
        <p:sp>
          <p:nvSpPr>
            <p:cNvPr id="117" name="Rectangle 45"/>
            <p:cNvSpPr>
              <a:spLocks noChangeArrowheads="1"/>
            </p:cNvSpPr>
            <p:nvPr/>
          </p:nvSpPr>
          <p:spPr bwMode="auto">
            <a:xfrm>
              <a:off x="3657600" y="3075300"/>
              <a:ext cx="914400" cy="40005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216z</a:t>
              </a:r>
              <a:r>
                <a:rPr lang="en-US" sz="2000" baseline="30000">
                  <a:latin typeface="Arial" pitchFamily="34" charset="0"/>
                  <a:cs typeface="Arial" pitchFamily="34" charset="0"/>
                  <a:sym typeface="Symbol" pitchFamily="18" charset="2"/>
                </a:rPr>
                <a:t>3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 </a:t>
              </a:r>
            </a:p>
          </p:txBody>
        </p:sp>
      </p:grpSp>
      <p:grpSp>
        <p:nvGrpSpPr>
          <p:cNvPr id="124" name="Group 123"/>
          <p:cNvGrpSpPr/>
          <p:nvPr/>
        </p:nvGrpSpPr>
        <p:grpSpPr>
          <a:xfrm>
            <a:off x="3025694" y="2424742"/>
            <a:ext cx="2209800" cy="772809"/>
            <a:chOff x="4980296" y="3850944"/>
            <a:chExt cx="2209800" cy="772809"/>
          </a:xfrm>
        </p:grpSpPr>
        <p:grpSp>
          <p:nvGrpSpPr>
            <p:cNvPr id="38937" name="Group 77"/>
            <p:cNvGrpSpPr>
              <a:grpSpLocks/>
            </p:cNvGrpSpPr>
            <p:nvPr/>
          </p:nvGrpSpPr>
          <p:grpSpPr bwMode="auto">
            <a:xfrm>
              <a:off x="5181600" y="3850944"/>
              <a:ext cx="609600" cy="752475"/>
              <a:chOff x="3984" y="1410"/>
              <a:chExt cx="384" cy="474"/>
            </a:xfrm>
          </p:grpSpPr>
          <p:sp>
            <p:nvSpPr>
              <p:cNvPr id="38938" name="Rectangle 49"/>
              <p:cNvSpPr>
                <a:spLocks noChangeArrowheads="1"/>
              </p:cNvSpPr>
              <p:nvPr/>
            </p:nvSpPr>
            <p:spPr bwMode="auto">
              <a:xfrm>
                <a:off x="4080" y="1410"/>
                <a:ext cx="206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1</a:t>
                </a:r>
              </a:p>
            </p:txBody>
          </p:sp>
          <p:sp>
            <p:nvSpPr>
              <p:cNvPr id="38939" name="Rectangle 50"/>
              <p:cNvSpPr>
                <a:spLocks noChangeArrowheads="1"/>
              </p:cNvSpPr>
              <p:nvPr/>
            </p:nvSpPr>
            <p:spPr bwMode="auto">
              <a:xfrm>
                <a:off x="3984" y="1632"/>
                <a:ext cx="384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/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18</a:t>
                </a:r>
              </a:p>
            </p:txBody>
          </p:sp>
          <p:sp>
            <p:nvSpPr>
              <p:cNvPr id="38940" name="Line 51"/>
              <p:cNvSpPr>
                <a:spLocks noChangeShapeType="1"/>
              </p:cNvSpPr>
              <p:nvPr/>
            </p:nvSpPr>
            <p:spPr bwMode="auto">
              <a:xfrm>
                <a:off x="4080" y="1657"/>
                <a:ext cx="192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  <p:grpSp>
          <p:nvGrpSpPr>
            <p:cNvPr id="118" name="Group 117"/>
            <p:cNvGrpSpPr/>
            <p:nvPr/>
          </p:nvGrpSpPr>
          <p:grpSpPr>
            <a:xfrm>
              <a:off x="4980296" y="3886200"/>
              <a:ext cx="2209800" cy="737553"/>
              <a:chOff x="2948746" y="2737798"/>
              <a:chExt cx="2209800" cy="737553"/>
            </a:xfrm>
          </p:grpSpPr>
          <p:sp>
            <p:nvSpPr>
              <p:cNvPr id="119" name="Rectangle 26"/>
              <p:cNvSpPr>
                <a:spLocks noChangeArrowheads="1"/>
              </p:cNvSpPr>
              <p:nvPr/>
            </p:nvSpPr>
            <p:spPr bwMode="auto">
              <a:xfrm>
                <a:off x="2948746" y="2900363"/>
                <a:ext cx="898003" cy="40011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 smtClean="0">
                    <a:latin typeface="Arial" pitchFamily="34" charset="0"/>
                    <a:cs typeface="Arial" pitchFamily="34" charset="0"/>
                  </a:rPr>
                  <a:t>=       </a:t>
                </a:r>
                <a:r>
                  <a:rPr lang="en-US" sz="2000" baseline="0" smtClean="0">
                    <a:solidFill>
                      <a:srgbClr val="FFFFFF"/>
                    </a:solidFill>
                    <a:latin typeface="Arial" pitchFamily="34" charset="0"/>
                    <a:cs typeface="Arial" pitchFamily="34" charset="0"/>
                    <a:sym typeface="Symbol"/>
                  </a:rPr>
                  <a:t></a:t>
                </a:r>
                <a:endParaRPr lang="id-ID" sz="2000" smtClean="0"/>
              </a:p>
            </p:txBody>
          </p:sp>
          <p:sp>
            <p:nvSpPr>
              <p:cNvPr id="120" name="Line 30"/>
              <p:cNvSpPr>
                <a:spLocks noChangeShapeType="1"/>
              </p:cNvSpPr>
              <p:nvPr/>
            </p:nvSpPr>
            <p:spPr bwMode="auto">
              <a:xfrm>
                <a:off x="3849498" y="3110861"/>
                <a:ext cx="731520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21" name="Rectangle 31"/>
              <p:cNvSpPr>
                <a:spLocks noChangeArrowheads="1"/>
              </p:cNvSpPr>
              <p:nvPr/>
            </p:nvSpPr>
            <p:spPr bwMode="auto">
              <a:xfrm>
                <a:off x="4636258" y="2917494"/>
                <a:ext cx="522288" cy="4000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dz</a:t>
                </a:r>
              </a:p>
            </p:txBody>
          </p:sp>
          <p:sp>
            <p:nvSpPr>
              <p:cNvPr id="122" name="Rectangle 38"/>
              <p:cNvSpPr>
                <a:spLocks noChangeArrowheads="1"/>
              </p:cNvSpPr>
              <p:nvPr/>
            </p:nvSpPr>
            <p:spPr bwMode="auto">
              <a:xfrm>
                <a:off x="3710746" y="2737798"/>
                <a:ext cx="1003801" cy="40011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(z</a:t>
                </a:r>
                <a:r>
                  <a:rPr lang="en-US" sz="2000" baseline="3000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2</a:t>
                </a:r>
                <a:r>
                  <a:rPr lang="en-US" sz="2000" baseline="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 – 5)</a:t>
                </a:r>
                <a:endPara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endParaRPr>
              </a:p>
            </p:txBody>
          </p:sp>
          <p:sp>
            <p:nvSpPr>
              <p:cNvPr id="123" name="Rectangle 45"/>
              <p:cNvSpPr>
                <a:spLocks noChangeArrowheads="1"/>
              </p:cNvSpPr>
              <p:nvPr/>
            </p:nvSpPr>
            <p:spPr bwMode="auto">
              <a:xfrm>
                <a:off x="4015546" y="3075300"/>
                <a:ext cx="533400" cy="40005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r>
                  <a:rPr lang="en-US" sz="2000" baseline="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z</a:t>
                </a:r>
                <a:r>
                  <a:rPr lang="en-US" sz="2000" baseline="3000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2</a:t>
                </a:r>
                <a:r>
                  <a:rPr lang="en-US" sz="2000" baseline="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 </a:t>
                </a:r>
                <a:endPara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endParaRPr>
              </a:p>
            </p:txBody>
          </p:sp>
        </p:grpSp>
      </p:grpSp>
      <p:grpSp>
        <p:nvGrpSpPr>
          <p:cNvPr id="136" name="Group 135"/>
          <p:cNvGrpSpPr/>
          <p:nvPr/>
        </p:nvGrpSpPr>
        <p:grpSpPr>
          <a:xfrm>
            <a:off x="5156758" y="2424742"/>
            <a:ext cx="2364736" cy="772809"/>
            <a:chOff x="5347648" y="3962400"/>
            <a:chExt cx="2364736" cy="772809"/>
          </a:xfrm>
        </p:grpSpPr>
        <p:grpSp>
          <p:nvGrpSpPr>
            <p:cNvPr id="126" name="Group 77"/>
            <p:cNvGrpSpPr>
              <a:grpSpLocks/>
            </p:cNvGrpSpPr>
            <p:nvPr/>
          </p:nvGrpSpPr>
          <p:grpSpPr bwMode="auto">
            <a:xfrm>
              <a:off x="5548952" y="3962400"/>
              <a:ext cx="609600" cy="752475"/>
              <a:chOff x="3984" y="1410"/>
              <a:chExt cx="384" cy="474"/>
            </a:xfrm>
          </p:grpSpPr>
          <p:sp>
            <p:nvSpPr>
              <p:cNvPr id="133" name="Rectangle 49"/>
              <p:cNvSpPr>
                <a:spLocks noChangeArrowheads="1"/>
              </p:cNvSpPr>
              <p:nvPr/>
            </p:nvSpPr>
            <p:spPr bwMode="auto">
              <a:xfrm>
                <a:off x="4080" y="1410"/>
                <a:ext cx="206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1</a:t>
                </a:r>
              </a:p>
            </p:txBody>
          </p:sp>
          <p:sp>
            <p:nvSpPr>
              <p:cNvPr id="134" name="Rectangle 50"/>
              <p:cNvSpPr>
                <a:spLocks noChangeArrowheads="1"/>
              </p:cNvSpPr>
              <p:nvPr/>
            </p:nvSpPr>
            <p:spPr bwMode="auto">
              <a:xfrm>
                <a:off x="3984" y="1632"/>
                <a:ext cx="384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/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18</a:t>
                </a:r>
              </a:p>
            </p:txBody>
          </p:sp>
          <p:sp>
            <p:nvSpPr>
              <p:cNvPr id="135" name="Line 51"/>
              <p:cNvSpPr>
                <a:spLocks noChangeShapeType="1"/>
              </p:cNvSpPr>
              <p:nvPr/>
            </p:nvSpPr>
            <p:spPr bwMode="auto">
              <a:xfrm>
                <a:off x="4080" y="1657"/>
                <a:ext cx="192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  <p:sp>
          <p:nvSpPr>
            <p:cNvPr id="128" name="Rectangle 26"/>
            <p:cNvSpPr>
              <a:spLocks noChangeArrowheads="1"/>
            </p:cNvSpPr>
            <p:nvPr/>
          </p:nvSpPr>
          <p:spPr bwMode="auto">
            <a:xfrm>
              <a:off x="5347648" y="4160221"/>
              <a:ext cx="1479892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 smtClean="0">
                  <a:latin typeface="Arial" pitchFamily="34" charset="0"/>
                  <a:cs typeface="Arial" pitchFamily="34" charset="0"/>
                </a:rPr>
                <a:t>=       </a:t>
              </a:r>
              <a:r>
                <a:rPr lang="en-US" sz="2000" baseline="0" smtClean="0">
                  <a:solidFill>
                    <a:srgbClr val="FFFFFF"/>
                  </a:solidFill>
                  <a:latin typeface="Arial" pitchFamily="34" charset="0"/>
                  <a:cs typeface="Arial" pitchFamily="34" charset="0"/>
                  <a:sym typeface="Symbol"/>
                </a:rPr>
                <a:t> (1 – </a:t>
              </a:r>
              <a:endParaRPr lang="id-ID" sz="2000" smtClean="0"/>
            </a:p>
          </p:txBody>
        </p:sp>
        <p:sp>
          <p:nvSpPr>
            <p:cNvPr id="129" name="Line 30"/>
            <p:cNvSpPr>
              <a:spLocks noChangeShapeType="1"/>
            </p:cNvSpPr>
            <p:nvPr/>
          </p:nvSpPr>
          <p:spPr bwMode="auto">
            <a:xfrm>
              <a:off x="6749728" y="4370719"/>
              <a:ext cx="27432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30" name="Rectangle 31"/>
            <p:cNvSpPr>
              <a:spLocks noChangeArrowheads="1"/>
            </p:cNvSpPr>
            <p:nvPr/>
          </p:nvSpPr>
          <p:spPr bwMode="auto">
            <a:xfrm>
              <a:off x="6961496" y="4150056"/>
              <a:ext cx="750888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) dz</a:t>
              </a:r>
              <a:endParaRPr lang="en-US" sz="2000" baseline="0">
                <a:latin typeface="Arial" pitchFamily="34" charset="0"/>
                <a:cs typeface="Arial" pitchFamily="34" charset="0"/>
                <a:sym typeface="Symbol" pitchFamily="18" charset="2"/>
              </a:endParaRPr>
            </a:p>
          </p:txBody>
        </p:sp>
        <p:sp>
          <p:nvSpPr>
            <p:cNvPr id="131" name="Rectangle 38"/>
            <p:cNvSpPr>
              <a:spLocks noChangeArrowheads="1"/>
            </p:cNvSpPr>
            <p:nvPr/>
          </p:nvSpPr>
          <p:spPr bwMode="auto">
            <a:xfrm>
              <a:off x="6683066" y="4027450"/>
              <a:ext cx="327334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5</a:t>
              </a:r>
              <a:endParaRPr lang="en-US" sz="2000" baseline="0">
                <a:latin typeface="Arial" pitchFamily="34" charset="0"/>
                <a:cs typeface="Arial" pitchFamily="34" charset="0"/>
                <a:sym typeface="Symbol" pitchFamily="18" charset="2"/>
              </a:endParaRPr>
            </a:p>
          </p:txBody>
        </p:sp>
        <p:sp>
          <p:nvSpPr>
            <p:cNvPr id="132" name="Rectangle 45"/>
            <p:cNvSpPr>
              <a:spLocks noChangeArrowheads="1"/>
            </p:cNvSpPr>
            <p:nvPr/>
          </p:nvSpPr>
          <p:spPr bwMode="auto">
            <a:xfrm>
              <a:off x="6705600" y="4335158"/>
              <a:ext cx="533400" cy="40005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z</a:t>
              </a:r>
              <a:r>
                <a:rPr lang="en-US" sz="2000" baseline="3000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2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 </a:t>
              </a:r>
              <a:endParaRPr lang="en-US" sz="2000" baseline="0">
                <a:latin typeface="Arial" pitchFamily="34" charset="0"/>
                <a:cs typeface="Arial" pitchFamily="34" charset="0"/>
                <a:sym typeface="Symbol" pitchFamily="18" charset="2"/>
              </a:endParaRPr>
            </a:p>
          </p:txBody>
        </p:sp>
      </p:grpSp>
      <p:grpSp>
        <p:nvGrpSpPr>
          <p:cNvPr id="149" name="Group 148"/>
          <p:cNvGrpSpPr/>
          <p:nvPr/>
        </p:nvGrpSpPr>
        <p:grpSpPr>
          <a:xfrm>
            <a:off x="3025694" y="3549981"/>
            <a:ext cx="1981200" cy="752475"/>
            <a:chOff x="1676400" y="3200400"/>
            <a:chExt cx="1981200" cy="752475"/>
          </a:xfrm>
        </p:grpSpPr>
        <p:sp>
          <p:nvSpPr>
            <p:cNvPr id="150" name="Rectangle 53"/>
            <p:cNvSpPr>
              <a:spLocks noChangeArrowheads="1"/>
            </p:cNvSpPr>
            <p:nvPr/>
          </p:nvSpPr>
          <p:spPr bwMode="auto">
            <a:xfrm>
              <a:off x="1676400" y="3368675"/>
              <a:ext cx="827471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=    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  </a:t>
              </a:r>
              <a:endParaRPr lang="en-US" sz="2000" baseline="0">
                <a:latin typeface="Arial" pitchFamily="34" charset="0"/>
                <a:cs typeface="Arial" pitchFamily="34" charset="0"/>
                <a:sym typeface="Symbol" pitchFamily="18" charset="2"/>
              </a:endParaRPr>
            </a:p>
          </p:txBody>
        </p:sp>
        <p:grpSp>
          <p:nvGrpSpPr>
            <p:cNvPr id="151" name="Group 80"/>
            <p:cNvGrpSpPr>
              <a:grpSpLocks/>
            </p:cNvGrpSpPr>
            <p:nvPr/>
          </p:nvGrpSpPr>
          <p:grpSpPr bwMode="auto">
            <a:xfrm>
              <a:off x="1828800" y="3200400"/>
              <a:ext cx="609600" cy="752475"/>
              <a:chOff x="672" y="2478"/>
              <a:chExt cx="384" cy="474"/>
            </a:xfrm>
          </p:grpSpPr>
          <p:sp>
            <p:nvSpPr>
              <p:cNvPr id="162" name="Rectangle 55"/>
              <p:cNvSpPr>
                <a:spLocks noChangeArrowheads="1"/>
              </p:cNvSpPr>
              <p:nvPr/>
            </p:nvSpPr>
            <p:spPr bwMode="auto">
              <a:xfrm>
                <a:off x="768" y="2478"/>
                <a:ext cx="206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1</a:t>
                </a:r>
              </a:p>
            </p:txBody>
          </p:sp>
          <p:sp>
            <p:nvSpPr>
              <p:cNvPr id="163" name="Rectangle 56"/>
              <p:cNvSpPr>
                <a:spLocks noChangeArrowheads="1"/>
              </p:cNvSpPr>
              <p:nvPr/>
            </p:nvSpPr>
            <p:spPr bwMode="auto">
              <a:xfrm>
                <a:off x="672" y="2700"/>
                <a:ext cx="384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/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18</a:t>
                </a:r>
              </a:p>
            </p:txBody>
          </p:sp>
          <p:sp>
            <p:nvSpPr>
              <p:cNvPr id="164" name="Line 57"/>
              <p:cNvSpPr>
                <a:spLocks noChangeShapeType="1"/>
              </p:cNvSpPr>
              <p:nvPr/>
            </p:nvSpPr>
            <p:spPr bwMode="auto">
              <a:xfrm>
                <a:off x="768" y="2718"/>
                <a:ext cx="192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  <p:grpSp>
          <p:nvGrpSpPr>
            <p:cNvPr id="157" name="Group 81"/>
            <p:cNvGrpSpPr>
              <a:grpSpLocks/>
            </p:cNvGrpSpPr>
            <p:nvPr/>
          </p:nvGrpSpPr>
          <p:grpSpPr bwMode="auto">
            <a:xfrm>
              <a:off x="2286000" y="3228666"/>
              <a:ext cx="838200" cy="644525"/>
              <a:chOff x="1339" y="3079"/>
              <a:chExt cx="528" cy="406"/>
            </a:xfrm>
          </p:grpSpPr>
          <p:sp>
            <p:nvSpPr>
              <p:cNvPr id="159" name="Rectangle 59"/>
              <p:cNvSpPr>
                <a:spLocks noChangeArrowheads="1"/>
              </p:cNvSpPr>
              <p:nvPr/>
            </p:nvSpPr>
            <p:spPr bwMode="auto">
              <a:xfrm>
                <a:off x="1465" y="3233"/>
                <a:ext cx="230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>
                  <a:spcBef>
                    <a:spcPct val="20000"/>
                  </a:spcBef>
                  <a:buClr>
                    <a:schemeClr val="tx2"/>
                  </a:buClr>
                </a:pPr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z</a:t>
                </a:r>
                <a:r>
                  <a:rPr lang="en-US" sz="2000" baseline="0">
                    <a:latin typeface="Arial" pitchFamily="34" charset="0"/>
                    <a:cs typeface="Arial" pitchFamily="34" charset="0"/>
                  </a:rPr>
                  <a:t>  </a:t>
                </a:r>
              </a:p>
            </p:txBody>
          </p:sp>
          <p:sp>
            <p:nvSpPr>
              <p:cNvPr id="160" name="Rectangle 60"/>
              <p:cNvSpPr>
                <a:spLocks noChangeArrowheads="1"/>
              </p:cNvSpPr>
              <p:nvPr/>
            </p:nvSpPr>
            <p:spPr bwMode="auto">
              <a:xfrm>
                <a:off x="1339" y="3079"/>
                <a:ext cx="528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marL="384175" indent="-384175" algn="ctr"/>
                <a:r>
                  <a:rPr lang="en-US" sz="2000" baseline="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z</a:t>
                </a:r>
                <a:r>
                  <a:rPr lang="en-US" sz="2000" baseline="3000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2</a:t>
                </a:r>
                <a:r>
                  <a:rPr lang="en-US" sz="2000" baseline="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 + 5</a:t>
                </a:r>
                <a:endParaRPr lang="id-ID" sz="2000" baseline="300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61" name="Line 61"/>
              <p:cNvSpPr>
                <a:spLocks noChangeShapeType="1"/>
              </p:cNvSpPr>
              <p:nvPr/>
            </p:nvSpPr>
            <p:spPr bwMode="auto">
              <a:xfrm flipV="1">
                <a:off x="1410" y="3296"/>
                <a:ext cx="346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  <p:sp>
          <p:nvSpPr>
            <p:cNvPr id="158" name="Rectangle 157"/>
            <p:cNvSpPr/>
            <p:nvPr/>
          </p:nvSpPr>
          <p:spPr>
            <a:xfrm>
              <a:off x="2996842" y="3366448"/>
              <a:ext cx="660758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/>
              <a:r>
                <a:rPr lang="en-US" sz="2000" baseline="0" smtClean="0">
                  <a:solidFill>
                    <a:srgbClr val="FFFFFF"/>
                  </a:solidFill>
                  <a:latin typeface="Arial" pitchFamily="34" charset="0"/>
                  <a:cs typeface="Arial" pitchFamily="34" charset="0"/>
                  <a:sym typeface="Symbol" pitchFamily="18" charset="2"/>
                </a:rPr>
                <a:t>+ C </a:t>
              </a:r>
              <a:endParaRPr lang="en-US" sz="2000" baseline="0">
                <a:solidFill>
                  <a:srgbClr val="FFFFFF"/>
                </a:solidFill>
                <a:latin typeface="Arial" pitchFamily="34" charset="0"/>
                <a:cs typeface="Arial" pitchFamily="34" charset="0"/>
                <a:sym typeface="Symbol" pitchFamily="18" charset="2"/>
              </a:endParaRPr>
            </a:p>
          </p:txBody>
        </p:sp>
      </p:grpSp>
      <p:grpSp>
        <p:nvGrpSpPr>
          <p:cNvPr id="165" name="Group 164"/>
          <p:cNvGrpSpPr/>
          <p:nvPr/>
        </p:nvGrpSpPr>
        <p:grpSpPr>
          <a:xfrm>
            <a:off x="4931209" y="3216546"/>
            <a:ext cx="3199885" cy="1431654"/>
            <a:chOff x="2830129" y="4038600"/>
            <a:chExt cx="3199885" cy="1431654"/>
          </a:xfrm>
        </p:grpSpPr>
        <p:grpSp>
          <p:nvGrpSpPr>
            <p:cNvPr id="166" name="Group 53"/>
            <p:cNvGrpSpPr/>
            <p:nvPr/>
          </p:nvGrpSpPr>
          <p:grpSpPr>
            <a:xfrm>
              <a:off x="3810000" y="4038600"/>
              <a:ext cx="886781" cy="704910"/>
              <a:chOff x="5029200" y="2343090"/>
              <a:chExt cx="886781" cy="704910"/>
            </a:xfrm>
          </p:grpSpPr>
          <p:sp>
            <p:nvSpPr>
              <p:cNvPr id="181" name="Rectangle 180"/>
              <p:cNvSpPr/>
              <p:nvPr/>
            </p:nvSpPr>
            <p:spPr>
              <a:xfrm>
                <a:off x="5029200" y="2343090"/>
                <a:ext cx="886781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000" baseline="0" smtClean="0">
                    <a:solidFill>
                      <a:srgbClr val="FFFFFF"/>
                    </a:solidFill>
                    <a:latin typeface="Arial" pitchFamily="34" charset="0"/>
                    <a:cs typeface="Arial" pitchFamily="34" charset="0"/>
                    <a:sym typeface="Symbol" pitchFamily="18" charset="2"/>
                  </a:rPr>
                  <a:t>5 + x  </a:t>
                </a:r>
                <a:endParaRPr lang="en-US"/>
              </a:p>
            </p:txBody>
          </p:sp>
          <p:sp>
            <p:nvSpPr>
              <p:cNvPr id="182" name="Rectangle 181"/>
              <p:cNvSpPr/>
              <p:nvPr/>
            </p:nvSpPr>
            <p:spPr>
              <a:xfrm>
                <a:off x="5042848" y="2647890"/>
                <a:ext cx="739305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000" baseline="0" smtClean="0">
                    <a:solidFill>
                      <a:srgbClr val="FFFFFF"/>
                    </a:solidFill>
                    <a:latin typeface="Arial" pitchFamily="34" charset="0"/>
                    <a:cs typeface="Arial" pitchFamily="34" charset="0"/>
                    <a:sym typeface="Symbol" pitchFamily="18" charset="2"/>
                  </a:rPr>
                  <a:t>1 – x</a:t>
                </a:r>
                <a:endParaRPr lang="en-US"/>
              </a:p>
            </p:txBody>
          </p:sp>
          <p:cxnSp>
            <p:nvCxnSpPr>
              <p:cNvPr id="183" name="Straight Connector 182"/>
              <p:cNvCxnSpPr/>
              <p:nvPr/>
            </p:nvCxnSpPr>
            <p:spPr bwMode="auto">
              <a:xfrm>
                <a:off x="5127008" y="2680648"/>
                <a:ext cx="548640" cy="1588"/>
              </a:xfrm>
              <a:prstGeom prst="line">
                <a:avLst/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</p:grpSp>
        <p:sp>
          <p:nvSpPr>
            <p:cNvPr id="167" name="Rectangle 53"/>
            <p:cNvSpPr>
              <a:spLocks noChangeArrowheads="1"/>
            </p:cNvSpPr>
            <p:nvPr/>
          </p:nvSpPr>
          <p:spPr bwMode="auto">
            <a:xfrm>
              <a:off x="2830129" y="4509448"/>
              <a:ext cx="827471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=    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  </a:t>
              </a:r>
              <a:endParaRPr lang="en-US" sz="2000" baseline="0">
                <a:latin typeface="Arial" pitchFamily="34" charset="0"/>
                <a:cs typeface="Arial" pitchFamily="34" charset="0"/>
                <a:sym typeface="Symbol" pitchFamily="18" charset="2"/>
              </a:endParaRPr>
            </a:p>
          </p:txBody>
        </p:sp>
        <p:grpSp>
          <p:nvGrpSpPr>
            <p:cNvPr id="168" name="Group 80"/>
            <p:cNvGrpSpPr>
              <a:grpSpLocks/>
            </p:cNvGrpSpPr>
            <p:nvPr/>
          </p:nvGrpSpPr>
          <p:grpSpPr bwMode="auto">
            <a:xfrm>
              <a:off x="3034352" y="4329752"/>
              <a:ext cx="609600" cy="752475"/>
              <a:chOff x="672" y="2478"/>
              <a:chExt cx="384" cy="474"/>
            </a:xfrm>
          </p:grpSpPr>
          <p:sp>
            <p:nvSpPr>
              <p:cNvPr id="178" name="Rectangle 55"/>
              <p:cNvSpPr>
                <a:spLocks noChangeArrowheads="1"/>
              </p:cNvSpPr>
              <p:nvPr/>
            </p:nvSpPr>
            <p:spPr bwMode="auto">
              <a:xfrm>
                <a:off x="768" y="2478"/>
                <a:ext cx="206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1</a:t>
                </a:r>
              </a:p>
            </p:txBody>
          </p:sp>
          <p:sp>
            <p:nvSpPr>
              <p:cNvPr id="179" name="Rectangle 56"/>
              <p:cNvSpPr>
                <a:spLocks noChangeArrowheads="1"/>
              </p:cNvSpPr>
              <p:nvPr/>
            </p:nvSpPr>
            <p:spPr bwMode="auto">
              <a:xfrm>
                <a:off x="672" y="2700"/>
                <a:ext cx="384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/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18</a:t>
                </a:r>
              </a:p>
            </p:txBody>
          </p:sp>
          <p:sp>
            <p:nvSpPr>
              <p:cNvPr id="180" name="Line 57"/>
              <p:cNvSpPr>
                <a:spLocks noChangeShapeType="1"/>
              </p:cNvSpPr>
              <p:nvPr/>
            </p:nvSpPr>
            <p:spPr bwMode="auto">
              <a:xfrm>
                <a:off x="768" y="2718"/>
                <a:ext cx="192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  <p:sp>
          <p:nvSpPr>
            <p:cNvPr id="169" name="Rectangle 168"/>
            <p:cNvSpPr/>
            <p:nvPr/>
          </p:nvSpPr>
          <p:spPr>
            <a:xfrm>
              <a:off x="5369256" y="4539242"/>
              <a:ext cx="660758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/>
              <a:r>
                <a:rPr lang="en-US" sz="2000" baseline="0" smtClean="0">
                  <a:solidFill>
                    <a:srgbClr val="FFFFFF"/>
                  </a:solidFill>
                  <a:latin typeface="Arial" pitchFamily="34" charset="0"/>
                  <a:cs typeface="Arial" pitchFamily="34" charset="0"/>
                  <a:sym typeface="Symbol" pitchFamily="18" charset="2"/>
                </a:rPr>
                <a:t>+ C </a:t>
              </a:r>
              <a:endParaRPr lang="en-US" sz="2000" baseline="0">
                <a:solidFill>
                  <a:srgbClr val="FFFFFF"/>
                </a:solidFill>
                <a:latin typeface="Arial" pitchFamily="34" charset="0"/>
                <a:cs typeface="Arial" pitchFamily="34" charset="0"/>
                <a:sym typeface="Symbol" pitchFamily="18" charset="2"/>
              </a:endParaRPr>
            </a:p>
          </p:txBody>
        </p:sp>
        <p:sp>
          <p:nvSpPr>
            <p:cNvPr id="170" name="Rectangle 169"/>
            <p:cNvSpPr/>
            <p:nvPr/>
          </p:nvSpPr>
          <p:spPr>
            <a:xfrm>
              <a:off x="4495800" y="4177352"/>
              <a:ext cx="546945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marL="384175" lvl="0" indent="-384175" algn="ctr"/>
              <a:r>
                <a:rPr lang="en-US" sz="2000" baseline="0" smtClean="0">
                  <a:solidFill>
                    <a:srgbClr val="FFFFFF"/>
                  </a:solidFill>
                  <a:latin typeface="Arial" pitchFamily="34" charset="0"/>
                  <a:cs typeface="Arial" pitchFamily="34" charset="0"/>
                  <a:sym typeface="Symbol" pitchFamily="18" charset="2"/>
                </a:rPr>
                <a:t>+ 5</a:t>
              </a:r>
              <a:endParaRPr lang="id-ID" sz="2000" baseline="30000">
                <a:solidFill>
                  <a:srgbClr val="FFFFFF"/>
                </a:solidFill>
                <a:latin typeface="Arial" pitchFamily="34" charset="0"/>
                <a:cs typeface="Arial" pitchFamily="34" charset="0"/>
              </a:endParaRPr>
            </a:p>
          </p:txBody>
        </p:sp>
        <p:grpSp>
          <p:nvGrpSpPr>
            <p:cNvPr id="171" name="Group 58"/>
            <p:cNvGrpSpPr/>
            <p:nvPr/>
          </p:nvGrpSpPr>
          <p:grpSpPr>
            <a:xfrm>
              <a:off x="3505200" y="4724400"/>
              <a:ext cx="1992853" cy="745854"/>
              <a:chOff x="3124200" y="4724400"/>
              <a:chExt cx="1992853" cy="745854"/>
            </a:xfrm>
          </p:grpSpPr>
          <p:grpSp>
            <p:nvGrpSpPr>
              <p:cNvPr id="173" name="Group 53"/>
              <p:cNvGrpSpPr/>
              <p:nvPr/>
            </p:nvGrpSpPr>
            <p:grpSpPr>
              <a:xfrm>
                <a:off x="3124200" y="4724400"/>
                <a:ext cx="1992853" cy="745854"/>
                <a:chOff x="5029200" y="2343090"/>
                <a:chExt cx="1992853" cy="745854"/>
              </a:xfrm>
            </p:grpSpPr>
            <p:sp>
              <p:nvSpPr>
                <p:cNvPr id="175" name="Rectangle 174"/>
                <p:cNvSpPr/>
                <p:nvPr/>
              </p:nvSpPr>
              <p:spPr>
                <a:xfrm>
                  <a:off x="5029200" y="2343090"/>
                  <a:ext cx="1992853" cy="40011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en-US" sz="2000" baseline="0" smtClean="0">
                      <a:solidFill>
                        <a:srgbClr val="FFFFFF"/>
                      </a:solidFill>
                      <a:latin typeface="Arial" pitchFamily="34" charset="0"/>
                      <a:cs typeface="Arial" pitchFamily="34" charset="0"/>
                      <a:sym typeface="Symbol"/>
                    </a:rPr>
                    <a:t> </a:t>
                  </a:r>
                  <a:r>
                    <a:rPr lang="en-US" sz="2000" baseline="0" smtClean="0">
                      <a:solidFill>
                        <a:srgbClr val="FFFFFF"/>
                      </a:solidFill>
                      <a:latin typeface="Arial" pitchFamily="34" charset="0"/>
                      <a:cs typeface="Arial" pitchFamily="34" charset="0"/>
                      <a:sym typeface="Symbol" pitchFamily="18" charset="2"/>
                    </a:rPr>
                    <a:t>(5 + x)(1 – x)  </a:t>
                  </a:r>
                  <a:endParaRPr lang="en-US"/>
                </a:p>
              </p:txBody>
            </p:sp>
            <p:sp>
              <p:nvSpPr>
                <p:cNvPr id="176" name="Rectangle 175"/>
                <p:cNvSpPr/>
                <p:nvPr/>
              </p:nvSpPr>
              <p:spPr>
                <a:xfrm>
                  <a:off x="5486400" y="2688834"/>
                  <a:ext cx="909223" cy="40011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en-US" sz="2000" baseline="0" smtClean="0">
                      <a:solidFill>
                        <a:srgbClr val="FFFFFF"/>
                      </a:solidFill>
                      <a:latin typeface="Arial" pitchFamily="34" charset="0"/>
                      <a:cs typeface="Arial" pitchFamily="34" charset="0"/>
                      <a:sym typeface="Symbol" pitchFamily="18" charset="2"/>
                    </a:rPr>
                    <a:t>(1 – x)</a:t>
                  </a:r>
                  <a:endParaRPr lang="en-US" baseline="30000"/>
                </a:p>
              </p:txBody>
            </p:sp>
            <p:cxnSp>
              <p:nvCxnSpPr>
                <p:cNvPr id="177" name="Straight Connector 176"/>
                <p:cNvCxnSpPr/>
                <p:nvPr/>
              </p:nvCxnSpPr>
              <p:spPr bwMode="auto">
                <a:xfrm>
                  <a:off x="5186376" y="2721592"/>
                  <a:ext cx="1554480" cy="1588"/>
                </a:xfrm>
                <a:prstGeom prst="line">
                  <a:avLst/>
                </a:prstGeom>
                <a:solidFill>
                  <a:schemeClr val="accent1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</p:cxnSp>
          </p:grpSp>
          <p:cxnSp>
            <p:nvCxnSpPr>
              <p:cNvPr id="174" name="Straight Connector 173"/>
              <p:cNvCxnSpPr/>
              <p:nvPr/>
            </p:nvCxnSpPr>
            <p:spPr bwMode="auto">
              <a:xfrm>
                <a:off x="3352800" y="4765344"/>
                <a:ext cx="1554480" cy="1588"/>
              </a:xfrm>
              <a:prstGeom prst="line">
                <a:avLst/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</p:grpSp>
        <p:cxnSp>
          <p:nvCxnSpPr>
            <p:cNvPr id="172" name="Straight Connector 171"/>
            <p:cNvCxnSpPr/>
            <p:nvPr/>
          </p:nvCxnSpPr>
          <p:spPr bwMode="auto">
            <a:xfrm>
              <a:off x="3622344" y="4710752"/>
              <a:ext cx="1645920" cy="1588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grpSp>
        <p:nvGrpSpPr>
          <p:cNvPr id="189" name="Group 188"/>
          <p:cNvGrpSpPr/>
          <p:nvPr/>
        </p:nvGrpSpPr>
        <p:grpSpPr>
          <a:xfrm>
            <a:off x="928048" y="4588146"/>
            <a:ext cx="3186752" cy="1431654"/>
            <a:chOff x="2830129" y="4038600"/>
            <a:chExt cx="3186752" cy="1431654"/>
          </a:xfrm>
        </p:grpSpPr>
        <p:grpSp>
          <p:nvGrpSpPr>
            <p:cNvPr id="190" name="Group 53"/>
            <p:cNvGrpSpPr/>
            <p:nvPr/>
          </p:nvGrpSpPr>
          <p:grpSpPr>
            <a:xfrm>
              <a:off x="3873710" y="4038600"/>
              <a:ext cx="1165704" cy="704910"/>
              <a:chOff x="5092910" y="2343090"/>
              <a:chExt cx="1165704" cy="704910"/>
            </a:xfrm>
          </p:grpSpPr>
          <p:sp>
            <p:nvSpPr>
              <p:cNvPr id="204" name="Rectangle 203"/>
              <p:cNvSpPr/>
              <p:nvPr/>
            </p:nvSpPr>
            <p:spPr>
              <a:xfrm>
                <a:off x="5092910" y="2343090"/>
                <a:ext cx="1165704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000" baseline="0" smtClean="0">
                    <a:solidFill>
                      <a:srgbClr val="FFFFFF"/>
                    </a:solidFill>
                    <a:latin typeface="Arial" pitchFamily="34" charset="0"/>
                    <a:cs typeface="Arial" pitchFamily="34" charset="0"/>
                    <a:sym typeface="Symbol" pitchFamily="18" charset="2"/>
                  </a:rPr>
                  <a:t>10 – 4x  </a:t>
                </a:r>
                <a:endParaRPr lang="en-US"/>
              </a:p>
            </p:txBody>
          </p:sp>
          <p:sp>
            <p:nvSpPr>
              <p:cNvPr id="205" name="Rectangle 204"/>
              <p:cNvSpPr/>
              <p:nvPr/>
            </p:nvSpPr>
            <p:spPr>
              <a:xfrm>
                <a:off x="5214509" y="2647890"/>
                <a:ext cx="739305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000" baseline="0" smtClean="0">
                    <a:solidFill>
                      <a:srgbClr val="FFFFFF"/>
                    </a:solidFill>
                    <a:latin typeface="Arial" pitchFamily="34" charset="0"/>
                    <a:cs typeface="Arial" pitchFamily="34" charset="0"/>
                    <a:sym typeface="Symbol" pitchFamily="18" charset="2"/>
                  </a:rPr>
                  <a:t>1 – x</a:t>
                </a:r>
                <a:endParaRPr lang="en-US"/>
              </a:p>
            </p:txBody>
          </p:sp>
          <p:cxnSp>
            <p:nvCxnSpPr>
              <p:cNvPr id="206" name="Straight Connector 205"/>
              <p:cNvCxnSpPr/>
              <p:nvPr/>
            </p:nvCxnSpPr>
            <p:spPr bwMode="auto">
              <a:xfrm>
                <a:off x="5203870" y="2694296"/>
                <a:ext cx="822960" cy="1588"/>
              </a:xfrm>
              <a:prstGeom prst="line">
                <a:avLst/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</p:grpSp>
        <p:sp>
          <p:nvSpPr>
            <p:cNvPr id="191" name="Rectangle 53"/>
            <p:cNvSpPr>
              <a:spLocks noChangeArrowheads="1"/>
            </p:cNvSpPr>
            <p:nvPr/>
          </p:nvSpPr>
          <p:spPr bwMode="auto">
            <a:xfrm>
              <a:off x="2830129" y="4509448"/>
              <a:ext cx="827471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=    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  </a:t>
              </a:r>
              <a:endParaRPr lang="en-US" sz="2000" baseline="0">
                <a:latin typeface="Arial" pitchFamily="34" charset="0"/>
                <a:cs typeface="Arial" pitchFamily="34" charset="0"/>
                <a:sym typeface="Symbol" pitchFamily="18" charset="2"/>
              </a:endParaRPr>
            </a:p>
          </p:txBody>
        </p:sp>
        <p:grpSp>
          <p:nvGrpSpPr>
            <p:cNvPr id="192" name="Group 80"/>
            <p:cNvGrpSpPr>
              <a:grpSpLocks/>
            </p:cNvGrpSpPr>
            <p:nvPr/>
          </p:nvGrpSpPr>
          <p:grpSpPr bwMode="auto">
            <a:xfrm>
              <a:off x="3034352" y="4329752"/>
              <a:ext cx="609600" cy="752475"/>
              <a:chOff x="672" y="2478"/>
              <a:chExt cx="384" cy="474"/>
            </a:xfrm>
          </p:grpSpPr>
          <p:sp>
            <p:nvSpPr>
              <p:cNvPr id="201" name="Rectangle 55"/>
              <p:cNvSpPr>
                <a:spLocks noChangeArrowheads="1"/>
              </p:cNvSpPr>
              <p:nvPr/>
            </p:nvSpPr>
            <p:spPr bwMode="auto">
              <a:xfrm>
                <a:off x="768" y="2478"/>
                <a:ext cx="206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1</a:t>
                </a:r>
              </a:p>
            </p:txBody>
          </p:sp>
          <p:sp>
            <p:nvSpPr>
              <p:cNvPr id="202" name="Rectangle 56"/>
              <p:cNvSpPr>
                <a:spLocks noChangeArrowheads="1"/>
              </p:cNvSpPr>
              <p:nvPr/>
            </p:nvSpPr>
            <p:spPr bwMode="auto">
              <a:xfrm>
                <a:off x="672" y="2700"/>
                <a:ext cx="384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/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18</a:t>
                </a:r>
              </a:p>
            </p:txBody>
          </p:sp>
          <p:sp>
            <p:nvSpPr>
              <p:cNvPr id="203" name="Line 57"/>
              <p:cNvSpPr>
                <a:spLocks noChangeShapeType="1"/>
              </p:cNvSpPr>
              <p:nvPr/>
            </p:nvSpPr>
            <p:spPr bwMode="auto">
              <a:xfrm>
                <a:off x="768" y="2718"/>
                <a:ext cx="192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  <p:sp>
          <p:nvSpPr>
            <p:cNvPr id="193" name="Rectangle 192"/>
            <p:cNvSpPr/>
            <p:nvPr/>
          </p:nvSpPr>
          <p:spPr>
            <a:xfrm>
              <a:off x="5356123" y="4520598"/>
              <a:ext cx="660758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/>
              <a:r>
                <a:rPr lang="en-US" sz="2000" baseline="0" smtClean="0">
                  <a:solidFill>
                    <a:srgbClr val="FFFFFF"/>
                  </a:solidFill>
                  <a:latin typeface="Arial" pitchFamily="34" charset="0"/>
                  <a:cs typeface="Arial" pitchFamily="34" charset="0"/>
                  <a:sym typeface="Symbol" pitchFamily="18" charset="2"/>
                </a:rPr>
                <a:t>+ C </a:t>
              </a:r>
              <a:endParaRPr lang="en-US" sz="2000" baseline="0">
                <a:solidFill>
                  <a:srgbClr val="FFFFFF"/>
                </a:solidFill>
                <a:latin typeface="Arial" pitchFamily="34" charset="0"/>
                <a:cs typeface="Arial" pitchFamily="34" charset="0"/>
                <a:sym typeface="Symbol" pitchFamily="18" charset="2"/>
              </a:endParaRPr>
            </a:p>
          </p:txBody>
        </p:sp>
        <p:grpSp>
          <p:nvGrpSpPr>
            <p:cNvPr id="194" name="Group 58"/>
            <p:cNvGrpSpPr/>
            <p:nvPr/>
          </p:nvGrpSpPr>
          <p:grpSpPr>
            <a:xfrm>
              <a:off x="3505200" y="4724400"/>
              <a:ext cx="1992853" cy="745854"/>
              <a:chOff x="3124200" y="4724400"/>
              <a:chExt cx="1992853" cy="745854"/>
            </a:xfrm>
          </p:grpSpPr>
          <p:grpSp>
            <p:nvGrpSpPr>
              <p:cNvPr id="196" name="Group 53"/>
              <p:cNvGrpSpPr/>
              <p:nvPr/>
            </p:nvGrpSpPr>
            <p:grpSpPr>
              <a:xfrm>
                <a:off x="3124200" y="4724400"/>
                <a:ext cx="1992853" cy="745854"/>
                <a:chOff x="5029200" y="2343090"/>
                <a:chExt cx="1992853" cy="745854"/>
              </a:xfrm>
            </p:grpSpPr>
            <p:sp>
              <p:nvSpPr>
                <p:cNvPr id="198" name="Rectangle 197"/>
                <p:cNvSpPr/>
                <p:nvPr/>
              </p:nvSpPr>
              <p:spPr>
                <a:xfrm>
                  <a:off x="5029200" y="2343090"/>
                  <a:ext cx="1992853" cy="40011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en-US" sz="2000" baseline="0" smtClean="0">
                      <a:solidFill>
                        <a:srgbClr val="FFFFFF"/>
                      </a:solidFill>
                      <a:latin typeface="Arial" pitchFamily="34" charset="0"/>
                      <a:cs typeface="Arial" pitchFamily="34" charset="0"/>
                      <a:sym typeface="Symbol"/>
                    </a:rPr>
                    <a:t> </a:t>
                  </a:r>
                  <a:r>
                    <a:rPr lang="en-US" sz="2000" baseline="0" smtClean="0">
                      <a:solidFill>
                        <a:srgbClr val="FFFFFF"/>
                      </a:solidFill>
                      <a:latin typeface="Arial" pitchFamily="34" charset="0"/>
                      <a:cs typeface="Arial" pitchFamily="34" charset="0"/>
                      <a:sym typeface="Symbol" pitchFamily="18" charset="2"/>
                    </a:rPr>
                    <a:t>(5 + x)(1 – x)  </a:t>
                  </a:r>
                  <a:endParaRPr lang="en-US"/>
                </a:p>
              </p:txBody>
            </p:sp>
            <p:sp>
              <p:nvSpPr>
                <p:cNvPr id="199" name="Rectangle 198"/>
                <p:cNvSpPr/>
                <p:nvPr/>
              </p:nvSpPr>
              <p:spPr>
                <a:xfrm>
                  <a:off x="5486400" y="2688834"/>
                  <a:ext cx="909223" cy="40011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en-US" sz="2000" baseline="0" smtClean="0">
                      <a:solidFill>
                        <a:srgbClr val="FFFFFF"/>
                      </a:solidFill>
                      <a:latin typeface="Arial" pitchFamily="34" charset="0"/>
                      <a:cs typeface="Arial" pitchFamily="34" charset="0"/>
                      <a:sym typeface="Symbol" pitchFamily="18" charset="2"/>
                    </a:rPr>
                    <a:t>(1 – x)</a:t>
                  </a:r>
                  <a:endParaRPr lang="en-US" baseline="30000"/>
                </a:p>
              </p:txBody>
            </p:sp>
            <p:cxnSp>
              <p:nvCxnSpPr>
                <p:cNvPr id="200" name="Straight Connector 199"/>
                <p:cNvCxnSpPr/>
                <p:nvPr/>
              </p:nvCxnSpPr>
              <p:spPr bwMode="auto">
                <a:xfrm>
                  <a:off x="5186376" y="2721592"/>
                  <a:ext cx="1554480" cy="1588"/>
                </a:xfrm>
                <a:prstGeom prst="line">
                  <a:avLst/>
                </a:prstGeom>
                <a:solidFill>
                  <a:schemeClr val="accent1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</p:cxnSp>
          </p:grpSp>
          <p:cxnSp>
            <p:nvCxnSpPr>
              <p:cNvPr id="197" name="Straight Connector 196"/>
              <p:cNvCxnSpPr/>
              <p:nvPr/>
            </p:nvCxnSpPr>
            <p:spPr bwMode="auto">
              <a:xfrm>
                <a:off x="3352800" y="4765344"/>
                <a:ext cx="1554480" cy="1588"/>
              </a:xfrm>
              <a:prstGeom prst="line">
                <a:avLst/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</p:grpSp>
        <p:cxnSp>
          <p:nvCxnSpPr>
            <p:cNvPr id="195" name="Straight Connector 194"/>
            <p:cNvCxnSpPr/>
            <p:nvPr/>
          </p:nvCxnSpPr>
          <p:spPr bwMode="auto">
            <a:xfrm>
              <a:off x="3622344" y="4710752"/>
              <a:ext cx="1645920" cy="1588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grpSp>
        <p:nvGrpSpPr>
          <p:cNvPr id="209" name="Group 208"/>
          <p:cNvGrpSpPr/>
          <p:nvPr/>
        </p:nvGrpSpPr>
        <p:grpSpPr>
          <a:xfrm>
            <a:off x="4038600" y="4871398"/>
            <a:ext cx="2593054" cy="781050"/>
            <a:chOff x="4201729" y="4795198"/>
            <a:chExt cx="2593054" cy="781050"/>
          </a:xfrm>
        </p:grpSpPr>
        <p:grpSp>
          <p:nvGrpSpPr>
            <p:cNvPr id="184" name="Group 82"/>
            <p:cNvGrpSpPr>
              <a:grpSpLocks/>
            </p:cNvGrpSpPr>
            <p:nvPr/>
          </p:nvGrpSpPr>
          <p:grpSpPr bwMode="auto">
            <a:xfrm>
              <a:off x="4470400" y="4795198"/>
              <a:ext cx="1701800" cy="781050"/>
              <a:chOff x="2474" y="3183"/>
              <a:chExt cx="1072" cy="492"/>
            </a:xfrm>
          </p:grpSpPr>
          <p:sp>
            <p:nvSpPr>
              <p:cNvPr id="185" name="Rectangle 63"/>
              <p:cNvSpPr>
                <a:spLocks noChangeArrowheads="1"/>
              </p:cNvSpPr>
              <p:nvPr/>
            </p:nvSpPr>
            <p:spPr bwMode="auto">
              <a:xfrm>
                <a:off x="2714" y="3183"/>
                <a:ext cx="565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sz="2000" baseline="0">
                    <a:latin typeface="Arial" pitchFamily="34" charset="0"/>
                    <a:cs typeface="Arial" pitchFamily="34" charset="0"/>
                  </a:rPr>
                  <a:t>5 – 2x</a:t>
                </a:r>
              </a:p>
            </p:txBody>
          </p:sp>
          <p:sp>
            <p:nvSpPr>
              <p:cNvPr id="186" name="Rectangle 64"/>
              <p:cNvSpPr>
                <a:spLocks noChangeArrowheads="1"/>
              </p:cNvSpPr>
              <p:nvPr/>
            </p:nvSpPr>
            <p:spPr bwMode="auto">
              <a:xfrm>
                <a:off x="2474" y="3423"/>
                <a:ext cx="1072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95 – 4x – </a:t>
                </a:r>
                <a:r>
                  <a:rPr lang="en-US" sz="2000" baseline="0">
                    <a:latin typeface="Arial" pitchFamily="34" charset="0"/>
                    <a:cs typeface="Arial" pitchFamily="34" charset="0"/>
                  </a:rPr>
                  <a:t>x</a:t>
                </a:r>
                <a:r>
                  <a:rPr lang="en-US" sz="2000" baseline="30000">
                    <a:latin typeface="Arial" pitchFamily="34" charset="0"/>
                    <a:cs typeface="Arial" pitchFamily="34" charset="0"/>
                  </a:rPr>
                  <a:t>2</a:t>
                </a:r>
                <a:endParaRPr lang="en-US" sz="2000" baseline="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87" name="Line 65"/>
              <p:cNvSpPr>
                <a:spLocks noChangeShapeType="1"/>
              </p:cNvSpPr>
              <p:nvPr/>
            </p:nvSpPr>
            <p:spPr bwMode="auto">
              <a:xfrm>
                <a:off x="2724" y="3446"/>
                <a:ext cx="749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88" name="Line 66"/>
              <p:cNvSpPr>
                <a:spLocks noChangeShapeType="1"/>
              </p:cNvSpPr>
              <p:nvPr/>
            </p:nvSpPr>
            <p:spPr bwMode="auto">
              <a:xfrm>
                <a:off x="2561" y="3408"/>
                <a:ext cx="922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  <p:sp>
          <p:nvSpPr>
            <p:cNvPr id="207" name="Rectangle 53"/>
            <p:cNvSpPr>
              <a:spLocks noChangeArrowheads="1"/>
            </p:cNvSpPr>
            <p:nvPr/>
          </p:nvSpPr>
          <p:spPr bwMode="auto">
            <a:xfrm>
              <a:off x="4201729" y="4980296"/>
              <a:ext cx="827471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=    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  </a:t>
              </a:r>
              <a:endParaRPr lang="en-US" sz="2000" baseline="0">
                <a:latin typeface="Arial" pitchFamily="34" charset="0"/>
                <a:cs typeface="Arial" pitchFamily="34" charset="0"/>
                <a:sym typeface="Symbol" pitchFamily="18" charset="2"/>
              </a:endParaRPr>
            </a:p>
          </p:txBody>
        </p:sp>
        <p:sp>
          <p:nvSpPr>
            <p:cNvPr id="208" name="Rectangle 207"/>
            <p:cNvSpPr/>
            <p:nvPr/>
          </p:nvSpPr>
          <p:spPr>
            <a:xfrm>
              <a:off x="6134025" y="4966648"/>
              <a:ext cx="660758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/>
              <a:r>
                <a:rPr lang="en-US" sz="2000" baseline="0" smtClean="0">
                  <a:solidFill>
                    <a:srgbClr val="FFFFFF"/>
                  </a:solidFill>
                  <a:latin typeface="Arial" pitchFamily="34" charset="0"/>
                  <a:cs typeface="Arial" pitchFamily="34" charset="0"/>
                  <a:sym typeface="Symbol" pitchFamily="18" charset="2"/>
                </a:rPr>
                <a:t>+ C </a:t>
              </a:r>
              <a:endParaRPr lang="en-US" sz="2000" baseline="0">
                <a:solidFill>
                  <a:srgbClr val="FFFFFF"/>
                </a:solidFill>
                <a:latin typeface="Arial" pitchFamily="34" charset="0"/>
                <a:cs typeface="Arial" pitchFamily="34" charset="0"/>
                <a:sym typeface="Symbol" pitchFamily="18" charset="2"/>
              </a:endParaRPr>
            </a:p>
          </p:txBody>
        </p:sp>
      </p:grp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07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2000"/>
                                        <p:tgtEl>
                                          <p:spTgt spid="3707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" dur="20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5" dur="20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0" dur="2000"/>
                                        <p:tgtEl>
                                          <p:spTgt spid="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4" dur="20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9" dur="20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4" dur="20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9" dur="2000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4" dur="2000"/>
                                        <p:tgtEl>
                                          <p:spTgt spid="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9" dur="2000"/>
                                        <p:tgtEl>
                                          <p:spTgt spid="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54" dur="2000"/>
                                        <p:tgtEl>
                                          <p:spTgt spid="1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59" dur="2000"/>
                                        <p:tgtEl>
                                          <p:spTgt spid="1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64" dur="2000"/>
                                        <p:tgtEl>
                                          <p:spTgt spid="2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077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96" name="Rectangle 4"/>
          <p:cNvSpPr>
            <a:spLocks noChangeArrowheads="1"/>
          </p:cNvSpPr>
          <p:nvPr/>
        </p:nvSpPr>
        <p:spPr bwMode="auto">
          <a:xfrm>
            <a:off x="1084262" y="895350"/>
            <a:ext cx="381952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mengubahnya menjadi rasional </a:t>
            </a:r>
          </a:p>
        </p:txBody>
      </p:sp>
      <p:grpSp>
        <p:nvGrpSpPr>
          <p:cNvPr id="101" name="Group 100"/>
          <p:cNvGrpSpPr/>
          <p:nvPr/>
        </p:nvGrpSpPr>
        <p:grpSpPr>
          <a:xfrm>
            <a:off x="553420" y="434027"/>
            <a:ext cx="6391152" cy="466725"/>
            <a:chOff x="608012" y="395287"/>
            <a:chExt cx="6391152" cy="466725"/>
          </a:xfrm>
        </p:grpSpPr>
        <p:sp>
          <p:nvSpPr>
            <p:cNvPr id="39997" name="Rectangle 6"/>
            <p:cNvSpPr>
              <a:spLocks noChangeArrowheads="1"/>
            </p:cNvSpPr>
            <p:nvPr/>
          </p:nvSpPr>
          <p:spPr bwMode="auto">
            <a:xfrm>
              <a:off x="608012" y="395287"/>
              <a:ext cx="2743200" cy="4000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D.                       </a:t>
              </a:r>
            </a:p>
          </p:txBody>
        </p:sp>
        <p:grpSp>
          <p:nvGrpSpPr>
            <p:cNvPr id="39998" name="Group 115"/>
            <p:cNvGrpSpPr>
              <a:grpSpLocks/>
            </p:cNvGrpSpPr>
            <p:nvPr/>
          </p:nvGrpSpPr>
          <p:grpSpPr bwMode="auto">
            <a:xfrm>
              <a:off x="1122362" y="439737"/>
              <a:ext cx="1108075" cy="422275"/>
              <a:chOff x="516" y="136"/>
              <a:chExt cx="698" cy="266"/>
            </a:xfrm>
          </p:grpSpPr>
          <p:sp>
            <p:nvSpPr>
              <p:cNvPr id="40000" name="Rectangle 21"/>
              <p:cNvSpPr>
                <a:spLocks noChangeArrowheads="1"/>
              </p:cNvSpPr>
              <p:nvPr/>
            </p:nvSpPr>
            <p:spPr bwMode="auto">
              <a:xfrm>
                <a:off x="900" y="139"/>
                <a:ext cx="212" cy="18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30000">
                    <a:solidFill>
                      <a:srgbClr val="FFFF00"/>
                    </a:solidFill>
                    <a:latin typeface="Arial" pitchFamily="34" charset="0"/>
                    <a:cs typeface="Arial" pitchFamily="34" charset="0"/>
                    <a:sym typeface="Symbol" pitchFamily="18" charset="2"/>
                  </a:rPr>
                  <a:t>m</a:t>
                </a:r>
              </a:p>
            </p:txBody>
          </p:sp>
          <p:sp>
            <p:nvSpPr>
              <p:cNvPr id="40001" name="Rectangle 14"/>
              <p:cNvSpPr>
                <a:spLocks noChangeArrowheads="1"/>
              </p:cNvSpPr>
              <p:nvPr/>
            </p:nvSpPr>
            <p:spPr bwMode="auto">
              <a:xfrm>
                <a:off x="523" y="150"/>
                <a:ext cx="295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solidFill>
                      <a:srgbClr val="FFFF00"/>
                    </a:solidFill>
                    <a:latin typeface="Arial" pitchFamily="34" charset="0"/>
                    <a:cs typeface="Arial" pitchFamily="34" charset="0"/>
                    <a:sym typeface="Symbol" pitchFamily="18" charset="2"/>
                  </a:rPr>
                  <a:t>x</a:t>
                </a:r>
              </a:p>
            </p:txBody>
          </p:sp>
          <p:sp>
            <p:nvSpPr>
              <p:cNvPr id="40002" name="Rectangle 15"/>
              <p:cNvSpPr>
                <a:spLocks noChangeArrowheads="1"/>
              </p:cNvSpPr>
              <p:nvPr/>
            </p:nvSpPr>
            <p:spPr bwMode="auto">
              <a:xfrm>
                <a:off x="516" y="136"/>
                <a:ext cx="182" cy="18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30000">
                    <a:solidFill>
                      <a:srgbClr val="FFFF00"/>
                    </a:solidFill>
                    <a:latin typeface="Arial" pitchFamily="34" charset="0"/>
                    <a:cs typeface="Arial" pitchFamily="34" charset="0"/>
                    <a:sym typeface="Symbol" pitchFamily="18" charset="2"/>
                  </a:rPr>
                  <a:t>n</a:t>
                </a:r>
              </a:p>
            </p:txBody>
          </p:sp>
          <p:sp>
            <p:nvSpPr>
              <p:cNvPr id="40003" name="Line 16"/>
              <p:cNvSpPr>
                <a:spLocks noChangeShapeType="1"/>
              </p:cNvSpPr>
              <p:nvPr/>
            </p:nvSpPr>
            <p:spPr bwMode="auto">
              <a:xfrm>
                <a:off x="664" y="176"/>
                <a:ext cx="136" cy="0"/>
              </a:xfrm>
              <a:prstGeom prst="line">
                <a:avLst/>
              </a:prstGeom>
              <a:noFill/>
              <a:ln w="19050">
                <a:solidFill>
                  <a:srgbClr val="FFFF00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40004" name="Rectangle 18"/>
              <p:cNvSpPr>
                <a:spLocks noChangeArrowheads="1"/>
              </p:cNvSpPr>
              <p:nvPr/>
            </p:nvSpPr>
            <p:spPr bwMode="auto">
              <a:xfrm>
                <a:off x="779" y="137"/>
                <a:ext cx="206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solidFill>
                      <a:srgbClr val="FFFF00"/>
                    </a:solidFill>
                    <a:latin typeface="Arial" pitchFamily="34" charset="0"/>
                    <a:cs typeface="Arial" pitchFamily="34" charset="0"/>
                    <a:sym typeface="Symbol" pitchFamily="18" charset="2"/>
                  </a:rPr>
                  <a:t>–</a:t>
                </a:r>
              </a:p>
            </p:txBody>
          </p:sp>
          <p:sp>
            <p:nvSpPr>
              <p:cNvPr id="40005" name="Rectangle 20"/>
              <p:cNvSpPr>
                <a:spLocks noChangeArrowheads="1"/>
              </p:cNvSpPr>
              <p:nvPr/>
            </p:nvSpPr>
            <p:spPr bwMode="auto">
              <a:xfrm>
                <a:off x="919" y="142"/>
                <a:ext cx="295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solidFill>
                      <a:srgbClr val="FFFF00"/>
                    </a:solidFill>
                    <a:latin typeface="Arial" pitchFamily="34" charset="0"/>
                    <a:cs typeface="Arial" pitchFamily="34" charset="0"/>
                    <a:sym typeface="Symbol" pitchFamily="18" charset="2"/>
                  </a:rPr>
                  <a:t>x</a:t>
                </a:r>
              </a:p>
            </p:txBody>
          </p:sp>
          <p:sp>
            <p:nvSpPr>
              <p:cNvPr id="40006" name="Line 22"/>
              <p:cNvSpPr>
                <a:spLocks noChangeShapeType="1"/>
              </p:cNvSpPr>
              <p:nvPr/>
            </p:nvSpPr>
            <p:spPr bwMode="auto">
              <a:xfrm>
                <a:off x="1057" y="180"/>
                <a:ext cx="136" cy="0"/>
              </a:xfrm>
              <a:prstGeom prst="line">
                <a:avLst/>
              </a:prstGeom>
              <a:noFill/>
              <a:ln w="19050">
                <a:solidFill>
                  <a:srgbClr val="FFFF00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  <p:sp>
          <p:nvSpPr>
            <p:cNvPr id="39999" name="Rectangle 34"/>
            <p:cNvSpPr>
              <a:spLocks noChangeArrowheads="1"/>
            </p:cNvSpPr>
            <p:nvPr/>
          </p:nvSpPr>
          <p:spPr bwMode="auto">
            <a:xfrm>
              <a:off x="2284412" y="441325"/>
              <a:ext cx="4714752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maka substitusi x = z</a:t>
              </a:r>
              <a:r>
                <a:rPr lang="en-US" sz="2000" baseline="30000">
                  <a:latin typeface="Arial" pitchFamily="34" charset="0"/>
                  <a:cs typeface="Arial" pitchFamily="34" charset="0"/>
                  <a:sym typeface="Symbol" pitchFamily="18" charset="2"/>
                </a:rPr>
                <a:t>m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 jika  m 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 n akan </a:t>
              </a:r>
            </a:p>
          </p:txBody>
        </p:sp>
      </p:grpSp>
      <p:grpSp>
        <p:nvGrpSpPr>
          <p:cNvPr id="74" name="Group 73"/>
          <p:cNvGrpSpPr/>
          <p:nvPr/>
        </p:nvGrpSpPr>
        <p:grpSpPr>
          <a:xfrm>
            <a:off x="1066800" y="1295400"/>
            <a:ext cx="3078480" cy="797933"/>
            <a:chOff x="304800" y="1510352"/>
            <a:chExt cx="3078480" cy="797933"/>
          </a:xfrm>
        </p:grpSpPr>
        <p:sp>
          <p:nvSpPr>
            <p:cNvPr id="39986" name="Rectangle 27"/>
            <p:cNvSpPr>
              <a:spLocks noChangeArrowheads="1"/>
            </p:cNvSpPr>
            <p:nvPr/>
          </p:nvSpPr>
          <p:spPr bwMode="auto">
            <a:xfrm>
              <a:off x="304800" y="1643642"/>
              <a:ext cx="2177199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lvl="0"/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Contoh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:  Hitung  </a:t>
              </a:r>
              <a:r>
                <a:rPr lang="en-US" sz="2000" baseline="0" smtClean="0">
                  <a:solidFill>
                    <a:srgbClr val="FFFFFF"/>
                  </a:solidFill>
                  <a:latin typeface="Arial" pitchFamily="34" charset="0"/>
                  <a:cs typeface="Arial" pitchFamily="34" charset="0"/>
                  <a:sym typeface="Symbol"/>
                </a:rPr>
                <a:t></a:t>
              </a:r>
              <a:endParaRPr lang="id-ID" sz="2000" smtClean="0">
                <a:solidFill>
                  <a:srgbClr val="FFFFFF"/>
                </a:solidFill>
              </a:endParaRPr>
            </a:p>
          </p:txBody>
        </p:sp>
        <p:grpSp>
          <p:nvGrpSpPr>
            <p:cNvPr id="70" name="Group 69"/>
            <p:cNvGrpSpPr/>
            <p:nvPr/>
          </p:nvGrpSpPr>
          <p:grpSpPr>
            <a:xfrm>
              <a:off x="2286000" y="1510352"/>
              <a:ext cx="1097280" cy="797933"/>
              <a:chOff x="2286000" y="1510352"/>
              <a:chExt cx="1097280" cy="797933"/>
            </a:xfrm>
          </p:grpSpPr>
          <p:sp>
            <p:nvSpPr>
              <p:cNvPr id="39988" name="Line 31"/>
              <p:cNvSpPr>
                <a:spLocks noChangeShapeType="1"/>
              </p:cNvSpPr>
              <p:nvPr/>
            </p:nvSpPr>
            <p:spPr bwMode="auto">
              <a:xfrm flipV="1">
                <a:off x="2439992" y="1858654"/>
                <a:ext cx="822960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9989" name="Rectangle 32"/>
              <p:cNvSpPr>
                <a:spLocks noChangeArrowheads="1"/>
              </p:cNvSpPr>
              <p:nvPr/>
            </p:nvSpPr>
            <p:spPr bwMode="auto">
              <a:xfrm>
                <a:off x="2624464" y="1510352"/>
                <a:ext cx="548640" cy="40011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marL="384175" indent="-384175"/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dx</a:t>
                </a:r>
                <a:endParaRPr lang="id-ID" sz="2000" baseline="300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9990" name="Rectangle 35"/>
              <p:cNvSpPr>
                <a:spLocks noChangeArrowheads="1"/>
              </p:cNvSpPr>
              <p:nvPr/>
            </p:nvSpPr>
            <p:spPr bwMode="auto">
              <a:xfrm>
                <a:off x="2286000" y="1908175"/>
                <a:ext cx="1097280" cy="40011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x – x </a:t>
                </a:r>
              </a:p>
            </p:txBody>
          </p:sp>
          <p:sp>
            <p:nvSpPr>
              <p:cNvPr id="39991" name="Rectangle 36"/>
              <p:cNvSpPr>
                <a:spLocks noChangeArrowheads="1"/>
              </p:cNvSpPr>
              <p:nvPr/>
            </p:nvSpPr>
            <p:spPr bwMode="auto">
              <a:xfrm>
                <a:off x="2819400" y="1900238"/>
                <a:ext cx="279244" cy="29751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3000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4</a:t>
                </a:r>
              </a:p>
            </p:txBody>
          </p:sp>
          <p:sp>
            <p:nvSpPr>
              <p:cNvPr id="39992" name="Line 37"/>
              <p:cNvSpPr>
                <a:spLocks noChangeShapeType="1"/>
              </p:cNvSpPr>
              <p:nvPr/>
            </p:nvSpPr>
            <p:spPr bwMode="auto">
              <a:xfrm>
                <a:off x="2513652" y="1951677"/>
                <a:ext cx="182880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9993" name="Line 38"/>
              <p:cNvSpPr>
                <a:spLocks noChangeShapeType="1"/>
              </p:cNvSpPr>
              <p:nvPr/>
            </p:nvSpPr>
            <p:spPr bwMode="auto">
              <a:xfrm>
                <a:off x="3060700" y="1951677"/>
                <a:ext cx="182880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</p:grpSp>
      <p:sp>
        <p:nvSpPr>
          <p:cNvPr id="311337" name="Rectangle 41"/>
          <p:cNvSpPr>
            <a:spLocks noChangeArrowheads="1"/>
          </p:cNvSpPr>
          <p:nvPr/>
        </p:nvSpPr>
        <p:spPr bwMode="auto">
          <a:xfrm>
            <a:off x="1143000" y="2209800"/>
            <a:ext cx="43434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000" baseline="0" smtClean="0">
                <a:latin typeface="Arial" pitchFamily="34" charset="0"/>
                <a:cs typeface="Arial" pitchFamily="34" charset="0"/>
                <a:sym typeface="Symbol" pitchFamily="18" charset="2"/>
              </a:rPr>
              <a:t>Substitusi   x = z</a:t>
            </a:r>
            <a:r>
              <a:rPr lang="en-US" sz="2000" baseline="30000" smtClean="0">
                <a:latin typeface="Arial" pitchFamily="34" charset="0"/>
                <a:cs typeface="Arial" pitchFamily="34" charset="0"/>
                <a:sym typeface="Symbol" pitchFamily="18" charset="2"/>
              </a:rPr>
              <a:t>4</a:t>
            </a:r>
            <a:r>
              <a:rPr lang="en-US" sz="2000" baseline="0" smtClean="0">
                <a:latin typeface="Arial" pitchFamily="34" charset="0"/>
                <a:cs typeface="Arial" pitchFamily="34" charset="0"/>
                <a:sym typeface="Symbol" pitchFamily="18" charset="2"/>
              </a:rPr>
              <a:t> maka  dx = 4z</a:t>
            </a:r>
            <a:r>
              <a:rPr lang="en-US" sz="2000" baseline="30000" smtClean="0">
                <a:latin typeface="Arial" pitchFamily="34" charset="0"/>
                <a:cs typeface="Arial" pitchFamily="34" charset="0"/>
                <a:sym typeface="Symbol" pitchFamily="18" charset="2"/>
              </a:rPr>
              <a:t>3</a:t>
            </a:r>
            <a:r>
              <a:rPr lang="en-US" sz="2000" baseline="0" smtClean="0">
                <a:latin typeface="Arial" pitchFamily="34" charset="0"/>
                <a:cs typeface="Arial" pitchFamily="34" charset="0"/>
                <a:sym typeface="Symbol" pitchFamily="18" charset="2"/>
              </a:rPr>
              <a:t> dz</a:t>
            </a:r>
            <a:endParaRPr lang="en-US" sz="2000" baseline="0">
              <a:latin typeface="Arial" pitchFamily="34" charset="0"/>
              <a:cs typeface="Arial" pitchFamily="34" charset="0"/>
              <a:sym typeface="Symbol" pitchFamily="18" charset="2"/>
            </a:endParaRPr>
          </a:p>
        </p:txBody>
      </p:sp>
      <p:grpSp>
        <p:nvGrpSpPr>
          <p:cNvPr id="39951" name="Group 82"/>
          <p:cNvGrpSpPr>
            <a:grpSpLocks/>
          </p:cNvGrpSpPr>
          <p:nvPr/>
        </p:nvGrpSpPr>
        <p:grpSpPr bwMode="auto">
          <a:xfrm>
            <a:off x="2151062" y="2805752"/>
            <a:ext cx="1354138" cy="750888"/>
            <a:chOff x="1408" y="1636"/>
            <a:chExt cx="853" cy="473"/>
          </a:xfrm>
        </p:grpSpPr>
        <p:sp>
          <p:nvSpPr>
            <p:cNvPr id="39979" name="Rectangle 55"/>
            <p:cNvSpPr>
              <a:spLocks noChangeArrowheads="1"/>
            </p:cNvSpPr>
            <p:nvPr/>
          </p:nvSpPr>
          <p:spPr bwMode="auto">
            <a:xfrm>
              <a:off x="1408" y="1738"/>
              <a:ext cx="344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lvl="0"/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=  </a:t>
              </a:r>
              <a:r>
                <a:rPr lang="en-US" sz="2000" baseline="0" smtClean="0">
                  <a:solidFill>
                    <a:srgbClr val="FFFFFF"/>
                  </a:solidFill>
                  <a:latin typeface="Arial" pitchFamily="34" charset="0"/>
                  <a:cs typeface="Arial" pitchFamily="34" charset="0"/>
                  <a:sym typeface="Symbol"/>
                </a:rPr>
                <a:t></a:t>
              </a:r>
              <a:endParaRPr lang="id-ID" sz="2000" smtClean="0">
                <a:solidFill>
                  <a:srgbClr val="FFFFFF"/>
                </a:solidFill>
              </a:endParaRPr>
            </a:p>
          </p:txBody>
        </p:sp>
        <p:grpSp>
          <p:nvGrpSpPr>
            <p:cNvPr id="39980" name="Group 80"/>
            <p:cNvGrpSpPr>
              <a:grpSpLocks/>
            </p:cNvGrpSpPr>
            <p:nvPr/>
          </p:nvGrpSpPr>
          <p:grpSpPr bwMode="auto">
            <a:xfrm>
              <a:off x="1685" y="1636"/>
              <a:ext cx="576" cy="473"/>
              <a:chOff x="1793" y="1588"/>
              <a:chExt cx="576" cy="473"/>
            </a:xfrm>
          </p:grpSpPr>
          <p:sp>
            <p:nvSpPr>
              <p:cNvPr id="39983" name="Rectangle 64"/>
              <p:cNvSpPr>
                <a:spLocks noChangeArrowheads="1"/>
              </p:cNvSpPr>
              <p:nvPr/>
            </p:nvSpPr>
            <p:spPr bwMode="auto">
              <a:xfrm>
                <a:off x="1824" y="1809"/>
                <a:ext cx="518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z</a:t>
                </a:r>
                <a:r>
                  <a:rPr lang="en-US" sz="2000" baseline="3000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2</a:t>
                </a:r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 – z </a:t>
                </a:r>
              </a:p>
            </p:txBody>
          </p:sp>
          <p:sp>
            <p:nvSpPr>
              <p:cNvPr id="39981" name="Line 61"/>
              <p:cNvSpPr>
                <a:spLocks noChangeShapeType="1"/>
              </p:cNvSpPr>
              <p:nvPr/>
            </p:nvSpPr>
            <p:spPr bwMode="auto">
              <a:xfrm flipV="1">
                <a:off x="1853" y="1828"/>
                <a:ext cx="461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9982" name="Rectangle 62"/>
              <p:cNvSpPr>
                <a:spLocks noChangeArrowheads="1"/>
              </p:cNvSpPr>
              <p:nvPr/>
            </p:nvSpPr>
            <p:spPr bwMode="auto">
              <a:xfrm>
                <a:off x="1793" y="1588"/>
                <a:ext cx="576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marL="384175" indent="-384175"/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4z</a:t>
                </a:r>
                <a:r>
                  <a:rPr lang="en-US" sz="2000" baseline="3000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3</a:t>
                </a:r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 dx</a:t>
                </a:r>
                <a:endParaRPr lang="id-ID" sz="2000" baseline="0">
                  <a:latin typeface="Arial" pitchFamily="34" charset="0"/>
                  <a:cs typeface="Arial" pitchFamily="34" charset="0"/>
                  <a:sym typeface="Symbol" pitchFamily="18" charset="2"/>
                </a:endParaRPr>
              </a:p>
            </p:txBody>
          </p:sp>
        </p:grpSp>
      </p:grpSp>
      <p:grpSp>
        <p:nvGrpSpPr>
          <p:cNvPr id="39954" name="Group 83"/>
          <p:cNvGrpSpPr>
            <a:grpSpLocks/>
          </p:cNvGrpSpPr>
          <p:nvPr/>
        </p:nvGrpSpPr>
        <p:grpSpPr bwMode="auto">
          <a:xfrm>
            <a:off x="3505200" y="2833048"/>
            <a:ext cx="1398588" cy="746125"/>
            <a:chOff x="1368" y="1622"/>
            <a:chExt cx="881" cy="470"/>
          </a:xfrm>
        </p:grpSpPr>
        <p:sp>
          <p:nvSpPr>
            <p:cNvPr id="39966" name="Rectangle 84"/>
            <p:cNvSpPr>
              <a:spLocks noChangeArrowheads="1"/>
            </p:cNvSpPr>
            <p:nvPr/>
          </p:nvSpPr>
          <p:spPr bwMode="auto">
            <a:xfrm>
              <a:off x="1368" y="1712"/>
              <a:ext cx="344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lvl="0"/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=  </a:t>
              </a:r>
              <a:r>
                <a:rPr lang="en-US" sz="2000" baseline="0" smtClean="0">
                  <a:solidFill>
                    <a:srgbClr val="FFFFFF"/>
                  </a:solidFill>
                  <a:latin typeface="Arial" pitchFamily="34" charset="0"/>
                  <a:cs typeface="Arial" pitchFamily="34" charset="0"/>
                  <a:sym typeface="Symbol"/>
                </a:rPr>
                <a:t></a:t>
              </a:r>
              <a:endParaRPr lang="id-ID" sz="2000" smtClean="0">
                <a:solidFill>
                  <a:srgbClr val="FFFFFF"/>
                </a:solidFill>
              </a:endParaRPr>
            </a:p>
          </p:txBody>
        </p:sp>
        <p:grpSp>
          <p:nvGrpSpPr>
            <p:cNvPr id="39967" name="Group 85"/>
            <p:cNvGrpSpPr>
              <a:grpSpLocks/>
            </p:cNvGrpSpPr>
            <p:nvPr/>
          </p:nvGrpSpPr>
          <p:grpSpPr bwMode="auto">
            <a:xfrm>
              <a:off x="1673" y="1622"/>
              <a:ext cx="576" cy="470"/>
              <a:chOff x="1781" y="1574"/>
              <a:chExt cx="576" cy="470"/>
            </a:xfrm>
          </p:grpSpPr>
          <p:sp>
            <p:nvSpPr>
              <p:cNvPr id="39969" name="Rectangle 87"/>
              <p:cNvSpPr>
                <a:spLocks noChangeArrowheads="1"/>
              </p:cNvSpPr>
              <p:nvPr/>
            </p:nvSpPr>
            <p:spPr bwMode="auto">
              <a:xfrm>
                <a:off x="1781" y="1574"/>
                <a:ext cx="576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marL="384175" indent="-384175"/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4z</a:t>
                </a:r>
                <a:r>
                  <a:rPr lang="en-US" sz="2000" baseline="3000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2</a:t>
                </a:r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 dx</a:t>
                </a:r>
                <a:endParaRPr lang="id-ID" sz="2000" baseline="0">
                  <a:latin typeface="Arial" pitchFamily="34" charset="0"/>
                  <a:cs typeface="Arial" pitchFamily="34" charset="0"/>
                  <a:sym typeface="Symbol" pitchFamily="18" charset="2"/>
                </a:endParaRPr>
              </a:p>
            </p:txBody>
          </p:sp>
          <p:sp>
            <p:nvSpPr>
              <p:cNvPr id="39970" name="Rectangle 88"/>
              <p:cNvSpPr>
                <a:spLocks noChangeArrowheads="1"/>
              </p:cNvSpPr>
              <p:nvPr/>
            </p:nvSpPr>
            <p:spPr bwMode="auto">
              <a:xfrm>
                <a:off x="1824" y="1792"/>
                <a:ext cx="518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z – 1 </a:t>
                </a:r>
              </a:p>
            </p:txBody>
          </p:sp>
          <p:sp>
            <p:nvSpPr>
              <p:cNvPr id="39968" name="Line 86"/>
              <p:cNvSpPr>
                <a:spLocks noChangeShapeType="1"/>
              </p:cNvSpPr>
              <p:nvPr/>
            </p:nvSpPr>
            <p:spPr bwMode="auto">
              <a:xfrm flipV="1">
                <a:off x="1836" y="1802"/>
                <a:ext cx="461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</p:grpSp>
      <p:grpSp>
        <p:nvGrpSpPr>
          <p:cNvPr id="92" name="Group 91"/>
          <p:cNvGrpSpPr/>
          <p:nvPr/>
        </p:nvGrpSpPr>
        <p:grpSpPr>
          <a:xfrm>
            <a:off x="2152650" y="3787775"/>
            <a:ext cx="2834640" cy="708025"/>
            <a:chOff x="5852160" y="4218296"/>
            <a:chExt cx="2834640" cy="708025"/>
          </a:xfrm>
        </p:grpSpPr>
        <p:grpSp>
          <p:nvGrpSpPr>
            <p:cNvPr id="39956" name="Group 101"/>
            <p:cNvGrpSpPr>
              <a:grpSpLocks/>
            </p:cNvGrpSpPr>
            <p:nvPr/>
          </p:nvGrpSpPr>
          <p:grpSpPr bwMode="auto">
            <a:xfrm>
              <a:off x="7393626" y="4218296"/>
              <a:ext cx="822326" cy="708025"/>
              <a:chOff x="3851" y="2496"/>
              <a:chExt cx="518" cy="446"/>
            </a:xfrm>
          </p:grpSpPr>
          <p:sp>
            <p:nvSpPr>
              <p:cNvPr id="39961" name="Rectangle 96"/>
              <p:cNvSpPr>
                <a:spLocks noChangeArrowheads="1"/>
              </p:cNvSpPr>
              <p:nvPr/>
            </p:nvSpPr>
            <p:spPr bwMode="auto">
              <a:xfrm>
                <a:off x="3909" y="2496"/>
                <a:ext cx="336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marL="384175" indent="-384175" algn="ctr"/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1</a:t>
                </a:r>
                <a:endParaRPr lang="id-ID" sz="2000" baseline="0">
                  <a:latin typeface="Arial" pitchFamily="34" charset="0"/>
                  <a:cs typeface="Arial" pitchFamily="34" charset="0"/>
                  <a:sym typeface="Symbol" pitchFamily="18" charset="2"/>
                </a:endParaRPr>
              </a:p>
            </p:txBody>
          </p:sp>
          <p:sp>
            <p:nvSpPr>
              <p:cNvPr id="39962" name="Rectangle 97"/>
              <p:cNvSpPr>
                <a:spLocks noChangeArrowheads="1"/>
              </p:cNvSpPr>
              <p:nvPr/>
            </p:nvSpPr>
            <p:spPr bwMode="auto">
              <a:xfrm>
                <a:off x="3851" y="2690"/>
                <a:ext cx="518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/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z – 1 </a:t>
                </a:r>
              </a:p>
            </p:txBody>
          </p:sp>
          <p:sp>
            <p:nvSpPr>
              <p:cNvPr id="39963" name="Line 95"/>
              <p:cNvSpPr>
                <a:spLocks noChangeShapeType="1"/>
              </p:cNvSpPr>
              <p:nvPr/>
            </p:nvSpPr>
            <p:spPr bwMode="auto">
              <a:xfrm flipV="1">
                <a:off x="3911" y="2721"/>
                <a:ext cx="346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  <p:sp>
          <p:nvSpPr>
            <p:cNvPr id="39957" name="Rectangle 93"/>
            <p:cNvSpPr>
              <a:spLocks noChangeArrowheads="1"/>
            </p:cNvSpPr>
            <p:nvPr/>
          </p:nvSpPr>
          <p:spPr bwMode="auto">
            <a:xfrm>
              <a:off x="5852160" y="4368800"/>
              <a:ext cx="2834640" cy="4000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= 4 </a:t>
              </a:r>
              <a:r>
                <a:rPr lang="en-US" sz="2000" baseline="0" smtClean="0">
                  <a:solidFill>
                    <a:srgbClr val="FFFFFF"/>
                  </a:solidFill>
                  <a:latin typeface="Arial" pitchFamily="34" charset="0"/>
                  <a:cs typeface="Arial" pitchFamily="34" charset="0"/>
                  <a:sym typeface="Symbol"/>
                </a:rPr>
                <a:t>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(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z + 1 +       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   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) dz </a:t>
              </a:r>
            </a:p>
          </p:txBody>
        </p:sp>
      </p:grpSp>
      <p:sp>
        <p:nvSpPr>
          <p:cNvPr id="71" name="Date Placeholder 7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E7FCD4C-F0C5-4578-994F-DADBCF131FD9}" type="datetime3">
              <a:rPr lang="en-US" smtClean="0"/>
              <a:t>15 May 2023</a:t>
            </a:fld>
            <a:endParaRPr lang="en-US"/>
          </a:p>
        </p:txBody>
      </p:sp>
      <p:sp>
        <p:nvSpPr>
          <p:cNvPr id="72" name="Slide Number Placeholder 7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A9D4517-F11A-436F-AE51-17EE43062A17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  <p:sp>
        <p:nvSpPr>
          <p:cNvPr id="73" name="Footer Placeholder 7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grpSp>
        <p:nvGrpSpPr>
          <p:cNvPr id="85" name="Group 84"/>
          <p:cNvGrpSpPr/>
          <p:nvPr/>
        </p:nvGrpSpPr>
        <p:grpSpPr>
          <a:xfrm>
            <a:off x="1009722" y="2819400"/>
            <a:ext cx="1200078" cy="797933"/>
            <a:chOff x="2792802" y="4191000"/>
            <a:chExt cx="1200078" cy="797933"/>
          </a:xfrm>
        </p:grpSpPr>
        <p:grpSp>
          <p:nvGrpSpPr>
            <p:cNvPr id="77" name="Group 69"/>
            <p:cNvGrpSpPr/>
            <p:nvPr/>
          </p:nvGrpSpPr>
          <p:grpSpPr>
            <a:xfrm>
              <a:off x="2895600" y="4191000"/>
              <a:ext cx="1097280" cy="797933"/>
              <a:chOff x="2286000" y="1510352"/>
              <a:chExt cx="1097280" cy="797933"/>
            </a:xfrm>
          </p:grpSpPr>
          <p:sp>
            <p:nvSpPr>
              <p:cNvPr id="78" name="Line 31"/>
              <p:cNvSpPr>
                <a:spLocks noChangeShapeType="1"/>
              </p:cNvSpPr>
              <p:nvPr/>
            </p:nvSpPr>
            <p:spPr bwMode="auto">
              <a:xfrm flipV="1">
                <a:off x="2439992" y="1858654"/>
                <a:ext cx="822960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79" name="Rectangle 32"/>
              <p:cNvSpPr>
                <a:spLocks noChangeArrowheads="1"/>
              </p:cNvSpPr>
              <p:nvPr/>
            </p:nvSpPr>
            <p:spPr bwMode="auto">
              <a:xfrm>
                <a:off x="2624464" y="1510352"/>
                <a:ext cx="548640" cy="40011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marL="384175" indent="-384175"/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dx</a:t>
                </a:r>
                <a:endParaRPr lang="id-ID" sz="2000" baseline="300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80" name="Rectangle 35"/>
              <p:cNvSpPr>
                <a:spLocks noChangeArrowheads="1"/>
              </p:cNvSpPr>
              <p:nvPr/>
            </p:nvSpPr>
            <p:spPr bwMode="auto">
              <a:xfrm>
                <a:off x="2286000" y="1908175"/>
                <a:ext cx="1097280" cy="40011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x – x </a:t>
                </a:r>
              </a:p>
            </p:txBody>
          </p:sp>
          <p:sp>
            <p:nvSpPr>
              <p:cNvPr id="81" name="Rectangle 36"/>
              <p:cNvSpPr>
                <a:spLocks noChangeArrowheads="1"/>
              </p:cNvSpPr>
              <p:nvPr/>
            </p:nvSpPr>
            <p:spPr bwMode="auto">
              <a:xfrm>
                <a:off x="2819400" y="1900238"/>
                <a:ext cx="279244" cy="29751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3000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4</a:t>
                </a:r>
              </a:p>
            </p:txBody>
          </p:sp>
          <p:sp>
            <p:nvSpPr>
              <p:cNvPr id="82" name="Line 37"/>
              <p:cNvSpPr>
                <a:spLocks noChangeShapeType="1"/>
              </p:cNvSpPr>
              <p:nvPr/>
            </p:nvSpPr>
            <p:spPr bwMode="auto">
              <a:xfrm>
                <a:off x="2513652" y="1951677"/>
                <a:ext cx="182880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83" name="Line 38"/>
              <p:cNvSpPr>
                <a:spLocks noChangeShapeType="1"/>
              </p:cNvSpPr>
              <p:nvPr/>
            </p:nvSpPr>
            <p:spPr bwMode="auto">
              <a:xfrm>
                <a:off x="3060700" y="1951677"/>
                <a:ext cx="182880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  <p:sp>
          <p:nvSpPr>
            <p:cNvPr id="84" name="Rectangle 83"/>
            <p:cNvSpPr/>
            <p:nvPr/>
          </p:nvSpPr>
          <p:spPr>
            <a:xfrm>
              <a:off x="2792802" y="4351586"/>
              <a:ext cx="255198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/>
              <a:r>
                <a:rPr lang="en-US" sz="2000" baseline="0" smtClean="0">
                  <a:solidFill>
                    <a:srgbClr val="FFFFFF"/>
                  </a:solidFill>
                  <a:latin typeface="Arial" pitchFamily="34" charset="0"/>
                  <a:cs typeface="Arial" pitchFamily="34" charset="0"/>
                  <a:sym typeface="Symbol"/>
                </a:rPr>
                <a:t></a:t>
              </a:r>
              <a:endParaRPr lang="id-ID" sz="2000" smtClean="0">
                <a:solidFill>
                  <a:srgbClr val="FFFFFF"/>
                </a:solidFill>
              </a:endParaRPr>
            </a:p>
          </p:txBody>
        </p:sp>
      </p:grpSp>
      <p:grpSp>
        <p:nvGrpSpPr>
          <p:cNvPr id="86" name="Group 83"/>
          <p:cNvGrpSpPr>
            <a:grpSpLocks/>
          </p:cNvGrpSpPr>
          <p:nvPr/>
        </p:nvGrpSpPr>
        <p:grpSpPr bwMode="auto">
          <a:xfrm>
            <a:off x="4876800" y="2833048"/>
            <a:ext cx="3138491" cy="746125"/>
            <a:chOff x="1280" y="1622"/>
            <a:chExt cx="1977" cy="470"/>
          </a:xfrm>
        </p:grpSpPr>
        <p:sp>
          <p:nvSpPr>
            <p:cNvPr id="87" name="Rectangle 84"/>
            <p:cNvSpPr>
              <a:spLocks noChangeArrowheads="1"/>
            </p:cNvSpPr>
            <p:nvPr/>
          </p:nvSpPr>
          <p:spPr bwMode="auto">
            <a:xfrm>
              <a:off x="1280" y="1712"/>
              <a:ext cx="478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lvl="0"/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=  4 </a:t>
              </a:r>
              <a:r>
                <a:rPr lang="en-US" sz="2000" baseline="0" smtClean="0">
                  <a:solidFill>
                    <a:srgbClr val="FFFFFF"/>
                  </a:solidFill>
                  <a:latin typeface="Arial" pitchFamily="34" charset="0"/>
                  <a:cs typeface="Arial" pitchFamily="34" charset="0"/>
                  <a:sym typeface="Symbol"/>
                </a:rPr>
                <a:t></a:t>
              </a:r>
              <a:endParaRPr lang="id-ID" sz="2000" smtClean="0">
                <a:solidFill>
                  <a:srgbClr val="FFFFFF"/>
                </a:solidFill>
              </a:endParaRPr>
            </a:p>
          </p:txBody>
        </p:sp>
        <p:grpSp>
          <p:nvGrpSpPr>
            <p:cNvPr id="88" name="Group 85"/>
            <p:cNvGrpSpPr>
              <a:grpSpLocks/>
            </p:cNvGrpSpPr>
            <p:nvPr/>
          </p:nvGrpSpPr>
          <p:grpSpPr bwMode="auto">
            <a:xfrm>
              <a:off x="1673" y="1622"/>
              <a:ext cx="1584" cy="470"/>
              <a:chOff x="1781" y="1574"/>
              <a:chExt cx="1584" cy="470"/>
            </a:xfrm>
          </p:grpSpPr>
          <p:sp>
            <p:nvSpPr>
              <p:cNvPr id="89" name="Rectangle 87"/>
              <p:cNvSpPr>
                <a:spLocks noChangeArrowheads="1"/>
              </p:cNvSpPr>
              <p:nvPr/>
            </p:nvSpPr>
            <p:spPr bwMode="auto">
              <a:xfrm>
                <a:off x="1781" y="1574"/>
                <a:ext cx="1584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marL="384175" indent="-384175"/>
                <a:r>
                  <a:rPr lang="en-US" sz="2000" baseline="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(z + 1)(z – 1) + 1 </a:t>
                </a:r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dx</a:t>
                </a:r>
                <a:endParaRPr lang="id-ID" sz="2000" baseline="0">
                  <a:latin typeface="Arial" pitchFamily="34" charset="0"/>
                  <a:cs typeface="Arial" pitchFamily="34" charset="0"/>
                  <a:sym typeface="Symbol" pitchFamily="18" charset="2"/>
                </a:endParaRPr>
              </a:p>
            </p:txBody>
          </p:sp>
          <p:sp>
            <p:nvSpPr>
              <p:cNvPr id="90" name="Rectangle 88"/>
              <p:cNvSpPr>
                <a:spLocks noChangeArrowheads="1"/>
              </p:cNvSpPr>
              <p:nvPr/>
            </p:nvSpPr>
            <p:spPr bwMode="auto">
              <a:xfrm>
                <a:off x="2319" y="1792"/>
                <a:ext cx="518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z – 1 </a:t>
                </a:r>
              </a:p>
            </p:txBody>
          </p:sp>
          <p:sp>
            <p:nvSpPr>
              <p:cNvPr id="91" name="Line 86"/>
              <p:cNvSpPr>
                <a:spLocks noChangeShapeType="1"/>
              </p:cNvSpPr>
              <p:nvPr/>
            </p:nvSpPr>
            <p:spPr bwMode="auto">
              <a:xfrm flipV="1">
                <a:off x="1836" y="1802"/>
                <a:ext cx="1382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</p:grpSp>
      <p:sp>
        <p:nvSpPr>
          <p:cNvPr id="93" name="Rectangle 103"/>
          <p:cNvSpPr>
            <a:spLocks noChangeArrowheads="1"/>
          </p:cNvSpPr>
          <p:nvPr/>
        </p:nvSpPr>
        <p:spPr bwMode="auto">
          <a:xfrm>
            <a:off x="2172666" y="4648200"/>
            <a:ext cx="374904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= 4 ( ½ z</a:t>
            </a:r>
            <a:r>
              <a:rPr lang="en-US" sz="2000" baseline="30000">
                <a:latin typeface="Arial" pitchFamily="34" charset="0"/>
                <a:cs typeface="Arial" pitchFamily="34" charset="0"/>
                <a:sym typeface="Symbol" pitchFamily="18" charset="2"/>
              </a:rPr>
              <a:t>2</a:t>
            </a:r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 + z + lnz – 1) + C </a:t>
            </a:r>
          </a:p>
        </p:txBody>
      </p:sp>
      <p:grpSp>
        <p:nvGrpSpPr>
          <p:cNvPr id="94" name="Group 113"/>
          <p:cNvGrpSpPr>
            <a:grpSpLocks/>
          </p:cNvGrpSpPr>
          <p:nvPr/>
        </p:nvGrpSpPr>
        <p:grpSpPr bwMode="auto">
          <a:xfrm>
            <a:off x="2147248" y="5302250"/>
            <a:ext cx="3932238" cy="412750"/>
            <a:chOff x="516" y="2632"/>
            <a:chExt cx="2477" cy="260"/>
          </a:xfrm>
        </p:grpSpPr>
        <p:sp>
          <p:nvSpPr>
            <p:cNvPr id="95" name="Rectangle 107"/>
            <p:cNvSpPr>
              <a:spLocks noChangeArrowheads="1"/>
            </p:cNvSpPr>
            <p:nvPr/>
          </p:nvSpPr>
          <p:spPr bwMode="auto">
            <a:xfrm>
              <a:off x="516" y="2640"/>
              <a:ext cx="2477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= 4 ( ½x + x + lnx – 1) + C </a:t>
              </a:r>
            </a:p>
          </p:txBody>
        </p:sp>
        <p:sp>
          <p:nvSpPr>
            <p:cNvPr id="96" name="Line 108"/>
            <p:cNvSpPr>
              <a:spLocks noChangeShapeType="1"/>
            </p:cNvSpPr>
            <p:nvPr/>
          </p:nvSpPr>
          <p:spPr bwMode="auto">
            <a:xfrm>
              <a:off x="1160" y="2671"/>
              <a:ext cx="115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7" name="Rectangle 109"/>
            <p:cNvSpPr>
              <a:spLocks noChangeArrowheads="1"/>
            </p:cNvSpPr>
            <p:nvPr/>
          </p:nvSpPr>
          <p:spPr bwMode="auto">
            <a:xfrm>
              <a:off x="1358" y="2632"/>
              <a:ext cx="176" cy="1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30000">
                  <a:latin typeface="Arial" pitchFamily="34" charset="0"/>
                  <a:cs typeface="Arial" pitchFamily="34" charset="0"/>
                  <a:sym typeface="Symbol" pitchFamily="18" charset="2"/>
                </a:rPr>
                <a:t>4</a:t>
              </a:r>
            </a:p>
          </p:txBody>
        </p:sp>
        <p:sp>
          <p:nvSpPr>
            <p:cNvPr id="98" name="Rectangle 110"/>
            <p:cNvSpPr>
              <a:spLocks noChangeArrowheads="1"/>
            </p:cNvSpPr>
            <p:nvPr/>
          </p:nvSpPr>
          <p:spPr bwMode="auto">
            <a:xfrm>
              <a:off x="1936" y="2637"/>
              <a:ext cx="176" cy="1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30000">
                  <a:latin typeface="Arial" pitchFamily="34" charset="0"/>
                  <a:cs typeface="Arial" pitchFamily="34" charset="0"/>
                  <a:sym typeface="Symbol" pitchFamily="18" charset="2"/>
                </a:rPr>
                <a:t>4</a:t>
              </a:r>
            </a:p>
          </p:txBody>
        </p:sp>
        <p:sp>
          <p:nvSpPr>
            <p:cNvPr id="99" name="Line 111"/>
            <p:cNvSpPr>
              <a:spLocks noChangeShapeType="1"/>
            </p:cNvSpPr>
            <p:nvPr/>
          </p:nvSpPr>
          <p:spPr bwMode="auto">
            <a:xfrm>
              <a:off x="1496" y="2661"/>
              <a:ext cx="13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0" name="Line 112"/>
            <p:cNvSpPr>
              <a:spLocks noChangeShapeType="1"/>
            </p:cNvSpPr>
            <p:nvPr/>
          </p:nvSpPr>
          <p:spPr bwMode="auto">
            <a:xfrm>
              <a:off x="2072" y="2679"/>
              <a:ext cx="13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</p:grp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20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" dur="2000"/>
                                        <p:tgtEl>
                                          <p:spTgt spid="399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5" dur="20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0"/>
                            </p:stCondLst>
                            <p:childTnLst>
                              <p:par>
                                <p:cTn id="17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3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9" dur="2000"/>
                                        <p:tgtEl>
                                          <p:spTgt spid="3113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4" dur="20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9" dur="2000"/>
                                        <p:tgtEl>
                                          <p:spTgt spid="399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4" dur="2000"/>
                                        <p:tgtEl>
                                          <p:spTgt spid="399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9" dur="20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4" dur="20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9" dur="20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54" dur="20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996" grpId="0"/>
      <p:bldP spid="311337" grpId="0"/>
      <p:bldP spid="9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9" name="Rectangle 13"/>
          <p:cNvSpPr>
            <a:spLocks noChangeArrowheads="1"/>
          </p:cNvSpPr>
          <p:nvPr/>
        </p:nvSpPr>
        <p:spPr bwMode="auto">
          <a:xfrm>
            <a:off x="603250" y="282714"/>
            <a:ext cx="8159750" cy="8617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Aft>
                <a:spcPts val="1200"/>
              </a:spcAft>
              <a:buAutoNum type="alphaUcPeriod" startAt="5"/>
            </a:pPr>
            <a:r>
              <a:rPr lang="en-US" sz="2000" baseline="0" smtClean="0">
                <a:latin typeface="Arial" charset="0"/>
                <a:cs typeface="Times New Roman" charset="0"/>
                <a:sym typeface="Symbol" pitchFamily="18" charset="2"/>
              </a:rPr>
              <a:t>Substitusi </a:t>
            </a:r>
            <a:r>
              <a:rPr lang="en-US" sz="2000" baseline="0">
                <a:latin typeface="Arial" charset="0"/>
                <a:cs typeface="Times New Roman" charset="0"/>
                <a:sym typeface="Symbol" pitchFamily="18" charset="2"/>
              </a:rPr>
              <a:t>x = 2 arc tan z akan mengganti </a:t>
            </a:r>
            <a:r>
              <a:rPr lang="en-US" sz="2000" baseline="0" smtClean="0">
                <a:latin typeface="Arial" charset="0"/>
                <a:cs typeface="Times New Roman" charset="0"/>
                <a:sym typeface="Symbol" pitchFamily="18" charset="2"/>
              </a:rPr>
              <a:t>setiap fungsi rasional</a:t>
            </a:r>
          </a:p>
          <a:p>
            <a:pPr marL="457200" indent="-457200"/>
            <a:r>
              <a:rPr lang="en-US" sz="2000" baseline="0" smtClean="0">
                <a:latin typeface="Arial" charset="0"/>
                <a:cs typeface="Times New Roman" charset="0"/>
                <a:sym typeface="Symbol" pitchFamily="18" charset="2"/>
              </a:rPr>
              <a:t>	dalam sin x dan cos x menjadi fungsi rasional dalam z karena   </a:t>
            </a:r>
            <a:endParaRPr lang="en-US" sz="2000" baseline="0">
              <a:latin typeface="Arial" charset="0"/>
              <a:cs typeface="Times New Roman" charset="0"/>
              <a:sym typeface="Symbol" pitchFamily="18" charset="2"/>
            </a:endParaRPr>
          </a:p>
        </p:txBody>
      </p:sp>
      <p:grpSp>
        <p:nvGrpSpPr>
          <p:cNvPr id="4" name="Group 20"/>
          <p:cNvGrpSpPr>
            <a:grpSpLocks/>
          </p:cNvGrpSpPr>
          <p:nvPr/>
        </p:nvGrpSpPr>
        <p:grpSpPr bwMode="auto">
          <a:xfrm>
            <a:off x="1115704" y="1600200"/>
            <a:ext cx="1593850" cy="709613"/>
            <a:chOff x="809" y="981"/>
            <a:chExt cx="1004" cy="447"/>
          </a:xfrm>
        </p:grpSpPr>
        <p:sp>
          <p:nvSpPr>
            <p:cNvPr id="40982" name="Rectangle 15"/>
            <p:cNvSpPr>
              <a:spLocks noChangeArrowheads="1"/>
            </p:cNvSpPr>
            <p:nvPr/>
          </p:nvSpPr>
          <p:spPr bwMode="auto">
            <a:xfrm>
              <a:off x="809" y="1065"/>
              <a:ext cx="631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sin x = </a:t>
              </a:r>
            </a:p>
          </p:txBody>
        </p:sp>
        <p:grpSp>
          <p:nvGrpSpPr>
            <p:cNvPr id="40983" name="Group 19"/>
            <p:cNvGrpSpPr>
              <a:grpSpLocks/>
            </p:cNvGrpSpPr>
            <p:nvPr/>
          </p:nvGrpSpPr>
          <p:grpSpPr bwMode="auto">
            <a:xfrm>
              <a:off x="1284" y="981"/>
              <a:ext cx="529" cy="447"/>
              <a:chOff x="2774" y="1473"/>
              <a:chExt cx="529" cy="447"/>
            </a:xfrm>
          </p:grpSpPr>
          <p:sp>
            <p:nvSpPr>
              <p:cNvPr id="40984" name="Rectangle 16"/>
              <p:cNvSpPr>
                <a:spLocks noChangeArrowheads="1"/>
              </p:cNvSpPr>
              <p:nvPr/>
            </p:nvSpPr>
            <p:spPr bwMode="auto">
              <a:xfrm>
                <a:off x="2921" y="1473"/>
                <a:ext cx="287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2z</a:t>
                </a:r>
              </a:p>
            </p:txBody>
          </p:sp>
          <p:sp>
            <p:nvSpPr>
              <p:cNvPr id="40985" name="Rectangle 17"/>
              <p:cNvSpPr>
                <a:spLocks noChangeArrowheads="1"/>
              </p:cNvSpPr>
              <p:nvPr/>
            </p:nvSpPr>
            <p:spPr bwMode="auto">
              <a:xfrm>
                <a:off x="2774" y="1668"/>
                <a:ext cx="529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1 + z</a:t>
                </a:r>
                <a:r>
                  <a:rPr lang="en-US" sz="2000" baseline="3000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2</a:t>
                </a:r>
              </a:p>
            </p:txBody>
          </p:sp>
          <p:sp>
            <p:nvSpPr>
              <p:cNvPr id="40986" name="Line 18"/>
              <p:cNvSpPr>
                <a:spLocks noChangeShapeType="1"/>
              </p:cNvSpPr>
              <p:nvPr/>
            </p:nvSpPr>
            <p:spPr bwMode="auto">
              <a:xfrm>
                <a:off x="2843" y="1692"/>
                <a:ext cx="403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</p:grpSp>
      <p:grpSp>
        <p:nvGrpSpPr>
          <p:cNvPr id="6" name="Group 27"/>
          <p:cNvGrpSpPr>
            <a:grpSpLocks/>
          </p:cNvGrpSpPr>
          <p:nvPr/>
        </p:nvGrpSpPr>
        <p:grpSpPr bwMode="auto">
          <a:xfrm>
            <a:off x="3057524" y="1576387"/>
            <a:ext cx="1743076" cy="709613"/>
            <a:chOff x="2160" y="981"/>
            <a:chExt cx="1098" cy="447"/>
          </a:xfrm>
        </p:grpSpPr>
        <p:sp>
          <p:nvSpPr>
            <p:cNvPr id="40978" name="Rectangle 22"/>
            <p:cNvSpPr>
              <a:spLocks noChangeArrowheads="1"/>
            </p:cNvSpPr>
            <p:nvPr/>
          </p:nvSpPr>
          <p:spPr bwMode="auto">
            <a:xfrm>
              <a:off x="2160" y="1073"/>
              <a:ext cx="676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cos x = </a:t>
              </a:r>
            </a:p>
          </p:txBody>
        </p:sp>
        <p:sp>
          <p:nvSpPr>
            <p:cNvPr id="40979" name="Rectangle 24"/>
            <p:cNvSpPr>
              <a:spLocks noChangeArrowheads="1"/>
            </p:cNvSpPr>
            <p:nvPr/>
          </p:nvSpPr>
          <p:spPr bwMode="auto">
            <a:xfrm>
              <a:off x="2733" y="981"/>
              <a:ext cx="525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1 – z</a:t>
              </a:r>
              <a:r>
                <a:rPr lang="en-US" sz="2000" baseline="30000">
                  <a:latin typeface="Arial" pitchFamily="34" charset="0"/>
                  <a:cs typeface="Arial" pitchFamily="34" charset="0"/>
                  <a:sym typeface="Symbol" pitchFamily="18" charset="2"/>
                </a:rPr>
                <a:t>2</a:t>
              </a:r>
            </a:p>
          </p:txBody>
        </p:sp>
        <p:sp>
          <p:nvSpPr>
            <p:cNvPr id="40980" name="Rectangle 25"/>
            <p:cNvSpPr>
              <a:spLocks noChangeArrowheads="1"/>
            </p:cNvSpPr>
            <p:nvPr/>
          </p:nvSpPr>
          <p:spPr bwMode="auto">
            <a:xfrm>
              <a:off x="2724" y="1176"/>
              <a:ext cx="529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1 + z</a:t>
              </a:r>
              <a:r>
                <a:rPr lang="en-US" sz="2000" baseline="30000">
                  <a:latin typeface="Arial" pitchFamily="34" charset="0"/>
                  <a:cs typeface="Arial" pitchFamily="34" charset="0"/>
                  <a:sym typeface="Symbol" pitchFamily="18" charset="2"/>
                </a:rPr>
                <a:t>2</a:t>
              </a:r>
            </a:p>
          </p:txBody>
        </p:sp>
        <p:sp>
          <p:nvSpPr>
            <p:cNvPr id="40981" name="Line 26"/>
            <p:cNvSpPr>
              <a:spLocks noChangeShapeType="1"/>
            </p:cNvSpPr>
            <p:nvPr/>
          </p:nvSpPr>
          <p:spPr bwMode="auto">
            <a:xfrm>
              <a:off x="2796" y="1200"/>
              <a:ext cx="403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7" name="Group 34"/>
          <p:cNvGrpSpPr>
            <a:grpSpLocks/>
          </p:cNvGrpSpPr>
          <p:nvPr/>
        </p:nvGrpSpPr>
        <p:grpSpPr bwMode="auto">
          <a:xfrm>
            <a:off x="1143000" y="2389496"/>
            <a:ext cx="1341438" cy="735013"/>
            <a:chOff x="3620" y="965"/>
            <a:chExt cx="845" cy="463"/>
          </a:xfrm>
        </p:grpSpPr>
        <p:sp>
          <p:nvSpPr>
            <p:cNvPr id="40973" name="Rectangle 29"/>
            <p:cNvSpPr>
              <a:spLocks noChangeArrowheads="1"/>
            </p:cNvSpPr>
            <p:nvPr/>
          </p:nvSpPr>
          <p:spPr bwMode="auto">
            <a:xfrm>
              <a:off x="3620" y="1056"/>
              <a:ext cx="488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dx = </a:t>
              </a:r>
            </a:p>
          </p:txBody>
        </p:sp>
        <p:grpSp>
          <p:nvGrpSpPr>
            <p:cNvPr id="40974" name="Group 33"/>
            <p:cNvGrpSpPr>
              <a:grpSpLocks/>
            </p:cNvGrpSpPr>
            <p:nvPr/>
          </p:nvGrpSpPr>
          <p:grpSpPr bwMode="auto">
            <a:xfrm>
              <a:off x="3936" y="965"/>
              <a:ext cx="529" cy="463"/>
              <a:chOff x="4144" y="965"/>
              <a:chExt cx="529" cy="463"/>
            </a:xfrm>
          </p:grpSpPr>
          <p:sp>
            <p:nvSpPr>
              <p:cNvPr id="40975" name="Rectangle 30"/>
              <p:cNvSpPr>
                <a:spLocks noChangeArrowheads="1"/>
              </p:cNvSpPr>
              <p:nvPr/>
            </p:nvSpPr>
            <p:spPr bwMode="auto">
              <a:xfrm>
                <a:off x="4212" y="965"/>
                <a:ext cx="386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2dz</a:t>
                </a:r>
                <a:endParaRPr lang="en-US" sz="2000" baseline="30000">
                  <a:latin typeface="Arial" pitchFamily="34" charset="0"/>
                  <a:cs typeface="Arial" pitchFamily="34" charset="0"/>
                  <a:sym typeface="Symbol" pitchFamily="18" charset="2"/>
                </a:endParaRPr>
              </a:p>
            </p:txBody>
          </p:sp>
          <p:sp>
            <p:nvSpPr>
              <p:cNvPr id="40976" name="Rectangle 31"/>
              <p:cNvSpPr>
                <a:spLocks noChangeArrowheads="1"/>
              </p:cNvSpPr>
              <p:nvPr/>
            </p:nvSpPr>
            <p:spPr bwMode="auto">
              <a:xfrm>
                <a:off x="4144" y="1176"/>
                <a:ext cx="529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1 + z</a:t>
                </a:r>
                <a:r>
                  <a:rPr lang="en-US" sz="2000" baseline="3000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2</a:t>
                </a:r>
              </a:p>
            </p:txBody>
          </p:sp>
          <p:sp>
            <p:nvSpPr>
              <p:cNvPr id="40977" name="Line 32"/>
              <p:cNvSpPr>
                <a:spLocks noChangeShapeType="1"/>
              </p:cNvSpPr>
              <p:nvPr/>
            </p:nvSpPr>
            <p:spPr bwMode="auto">
              <a:xfrm>
                <a:off x="4246" y="1191"/>
                <a:ext cx="346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</p:grpSp>
      <p:grpSp>
        <p:nvGrpSpPr>
          <p:cNvPr id="9" name="Group 40"/>
          <p:cNvGrpSpPr>
            <a:grpSpLocks/>
          </p:cNvGrpSpPr>
          <p:nvPr/>
        </p:nvGrpSpPr>
        <p:grpSpPr bwMode="auto">
          <a:xfrm>
            <a:off x="5715000" y="1790700"/>
            <a:ext cx="1943100" cy="1476375"/>
            <a:chOff x="3600" y="960"/>
            <a:chExt cx="1224" cy="930"/>
          </a:xfrm>
        </p:grpSpPr>
        <p:sp>
          <p:nvSpPr>
            <p:cNvPr id="40968" name="AutoShape 35"/>
            <p:cNvSpPr>
              <a:spLocks noChangeArrowheads="1"/>
            </p:cNvSpPr>
            <p:nvPr/>
          </p:nvSpPr>
          <p:spPr bwMode="auto">
            <a:xfrm flipH="1">
              <a:off x="3600" y="960"/>
              <a:ext cx="960" cy="672"/>
            </a:xfrm>
            <a:prstGeom prst="rtTriangle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0969" name="Rectangle 36"/>
            <p:cNvSpPr>
              <a:spLocks noChangeArrowheads="1"/>
            </p:cNvSpPr>
            <p:nvPr/>
          </p:nvSpPr>
          <p:spPr bwMode="auto">
            <a:xfrm>
              <a:off x="3792" y="1422"/>
              <a:ext cx="197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x</a:t>
              </a:r>
            </a:p>
          </p:txBody>
        </p:sp>
        <p:sp>
          <p:nvSpPr>
            <p:cNvPr id="40970" name="Rectangle 37"/>
            <p:cNvSpPr>
              <a:spLocks noChangeArrowheads="1"/>
            </p:cNvSpPr>
            <p:nvPr/>
          </p:nvSpPr>
          <p:spPr bwMode="auto">
            <a:xfrm>
              <a:off x="4539" y="1206"/>
              <a:ext cx="285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2z</a:t>
              </a:r>
            </a:p>
          </p:txBody>
        </p:sp>
        <p:sp>
          <p:nvSpPr>
            <p:cNvPr id="40971" name="Rectangle 38"/>
            <p:cNvSpPr>
              <a:spLocks noChangeArrowheads="1"/>
            </p:cNvSpPr>
            <p:nvPr/>
          </p:nvSpPr>
          <p:spPr bwMode="auto">
            <a:xfrm>
              <a:off x="3642" y="1086"/>
              <a:ext cx="529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1 + z</a:t>
              </a:r>
              <a:r>
                <a:rPr lang="en-US" sz="2000" baseline="30000">
                  <a:latin typeface="Arial" pitchFamily="34" charset="0"/>
                  <a:cs typeface="Arial" pitchFamily="34" charset="0"/>
                  <a:sym typeface="Symbol" pitchFamily="18" charset="2"/>
                </a:rPr>
                <a:t>2</a:t>
              </a:r>
            </a:p>
          </p:txBody>
        </p:sp>
        <p:sp>
          <p:nvSpPr>
            <p:cNvPr id="40972" name="Rectangle 39"/>
            <p:cNvSpPr>
              <a:spLocks noChangeArrowheads="1"/>
            </p:cNvSpPr>
            <p:nvPr/>
          </p:nvSpPr>
          <p:spPr bwMode="auto">
            <a:xfrm>
              <a:off x="3792" y="1638"/>
              <a:ext cx="525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1 – z</a:t>
              </a:r>
              <a:r>
                <a:rPr lang="en-US" sz="2000" baseline="30000">
                  <a:latin typeface="Arial" pitchFamily="34" charset="0"/>
                  <a:cs typeface="Arial" pitchFamily="34" charset="0"/>
                  <a:sym typeface="Symbol" pitchFamily="18" charset="2"/>
                </a:rPr>
                <a:t>2</a:t>
              </a:r>
            </a:p>
          </p:txBody>
        </p:sp>
      </p:grpSp>
      <p:sp>
        <p:nvSpPr>
          <p:cNvPr id="314409" name="Rectangle 41"/>
          <p:cNvSpPr>
            <a:spLocks noChangeArrowheads="1"/>
          </p:cNvSpPr>
          <p:nvPr/>
        </p:nvSpPr>
        <p:spPr bwMode="auto">
          <a:xfrm>
            <a:off x="914400" y="3673475"/>
            <a:ext cx="7086600" cy="958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50000"/>
              </a:lnSpc>
            </a:pPr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Setelah diintegrasi, gunakan z = tan ½x untuk kembali ke variabel aslinya. </a:t>
            </a:r>
          </a:p>
        </p:txBody>
      </p:sp>
      <p:sp>
        <p:nvSpPr>
          <p:cNvPr id="31" name="Date Placeholder 3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6D1D255-2C5F-4DAB-9F18-D56EE4D31DD5}" type="datetime3">
              <a:rPr lang="en-US" smtClean="0"/>
              <a:t>15 May 2023</a:t>
            </a:fld>
            <a:endParaRPr lang="en-US"/>
          </a:p>
        </p:txBody>
      </p:sp>
      <p:sp>
        <p:nvSpPr>
          <p:cNvPr id="32" name="Slide Number Placeholder 3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A9D4517-F11A-436F-AE51-17EE43062A17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  <p:sp>
        <p:nvSpPr>
          <p:cNvPr id="33" name="Footer Placeholder 3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2000"/>
                                        <p:tgtEl>
                                          <p:spTgt spid="409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" dur="2000"/>
                                        <p:tgtEl>
                                          <p:spTgt spid="4098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5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0"/>
                            </p:stCondLst>
                            <p:childTnLst>
                              <p:par>
                                <p:cTn id="17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9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8000"/>
                            </p:stCondLst>
                            <p:childTnLst>
                              <p:par>
                                <p:cTn id="21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3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0"/>
                            </p:stCondLst>
                            <p:childTnLst>
                              <p:par>
                                <p:cTn id="25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2000"/>
                            </p:stCondLst>
                            <p:childTnLst>
                              <p:par>
                                <p:cTn id="29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4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1" dur="2000"/>
                                        <p:tgtEl>
                                          <p:spTgt spid="3144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9" grpId="0" build="p"/>
      <p:bldP spid="314409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8" name="Group 57"/>
          <p:cNvGrpSpPr/>
          <p:nvPr/>
        </p:nvGrpSpPr>
        <p:grpSpPr>
          <a:xfrm>
            <a:off x="814079" y="533400"/>
            <a:ext cx="4398001" cy="740106"/>
            <a:chOff x="814079" y="533400"/>
            <a:chExt cx="4398001" cy="740106"/>
          </a:xfrm>
        </p:grpSpPr>
        <p:sp>
          <p:nvSpPr>
            <p:cNvPr id="42032" name="Rectangle 5"/>
            <p:cNvSpPr>
              <a:spLocks noChangeArrowheads="1"/>
            </p:cNvSpPr>
            <p:nvPr/>
          </p:nvSpPr>
          <p:spPr bwMode="auto">
            <a:xfrm>
              <a:off x="814079" y="707634"/>
              <a:ext cx="2520242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lvl="0"/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Contoh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:  Hitunglah  </a:t>
              </a:r>
              <a:r>
                <a:rPr lang="en-US" sz="2000" baseline="0" smtClean="0">
                  <a:solidFill>
                    <a:srgbClr val="FFFFFF"/>
                  </a:solidFill>
                  <a:latin typeface="Arial" pitchFamily="34" charset="0"/>
                  <a:cs typeface="Arial" pitchFamily="34" charset="0"/>
                  <a:sym typeface="Symbol"/>
                </a:rPr>
                <a:t></a:t>
              </a:r>
              <a:endParaRPr lang="id-ID" sz="2000" smtClean="0">
                <a:solidFill>
                  <a:srgbClr val="FFFFFF"/>
                </a:solidFill>
              </a:endParaRPr>
            </a:p>
          </p:txBody>
        </p:sp>
        <p:grpSp>
          <p:nvGrpSpPr>
            <p:cNvPr id="57" name="Group 56"/>
            <p:cNvGrpSpPr/>
            <p:nvPr/>
          </p:nvGrpSpPr>
          <p:grpSpPr>
            <a:xfrm>
              <a:off x="3200400" y="533400"/>
              <a:ext cx="2011680" cy="740106"/>
              <a:chOff x="2251075" y="536244"/>
              <a:chExt cx="2011680" cy="740106"/>
            </a:xfrm>
          </p:grpSpPr>
          <p:sp>
            <p:nvSpPr>
              <p:cNvPr id="42031" name="Rectangle 11"/>
              <p:cNvSpPr>
                <a:spLocks noChangeArrowheads="1"/>
              </p:cNvSpPr>
              <p:nvPr/>
            </p:nvSpPr>
            <p:spPr bwMode="auto">
              <a:xfrm>
                <a:off x="2251075" y="876300"/>
                <a:ext cx="2011680" cy="4000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1 + sin x – cosx </a:t>
                </a:r>
              </a:p>
            </p:txBody>
          </p:sp>
          <p:sp>
            <p:nvSpPr>
              <p:cNvPr id="42034" name="Line 9"/>
              <p:cNvSpPr>
                <a:spLocks noChangeShapeType="1"/>
              </p:cNvSpPr>
              <p:nvPr/>
            </p:nvSpPr>
            <p:spPr bwMode="auto">
              <a:xfrm>
                <a:off x="2362200" y="900752"/>
                <a:ext cx="1737360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42035" name="Rectangle 10"/>
              <p:cNvSpPr>
                <a:spLocks noChangeArrowheads="1"/>
              </p:cNvSpPr>
              <p:nvPr/>
            </p:nvSpPr>
            <p:spPr bwMode="auto">
              <a:xfrm>
                <a:off x="2974975" y="536244"/>
                <a:ext cx="640080" cy="4000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marL="384175" indent="-384175" algn="ctr"/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dx</a:t>
                </a:r>
                <a:endParaRPr lang="id-ID" sz="2000" baseline="30000">
                  <a:latin typeface="Arial" pitchFamily="34" charset="0"/>
                  <a:cs typeface="Arial" pitchFamily="34" charset="0"/>
                </a:endParaRPr>
              </a:p>
            </p:txBody>
          </p:sp>
        </p:grpSp>
      </p:grpSp>
      <p:grpSp>
        <p:nvGrpSpPr>
          <p:cNvPr id="152" name="Group 151"/>
          <p:cNvGrpSpPr/>
          <p:nvPr/>
        </p:nvGrpSpPr>
        <p:grpSpPr>
          <a:xfrm>
            <a:off x="1357952" y="2133600"/>
            <a:ext cx="2809117" cy="1498601"/>
            <a:chOff x="1512058" y="2133600"/>
            <a:chExt cx="2809117" cy="1498601"/>
          </a:xfrm>
        </p:grpSpPr>
        <p:sp>
          <p:nvSpPr>
            <p:cNvPr id="42027" name="Rectangle 18"/>
            <p:cNvSpPr>
              <a:spLocks noChangeArrowheads="1"/>
            </p:cNvSpPr>
            <p:nvPr/>
          </p:nvSpPr>
          <p:spPr bwMode="auto">
            <a:xfrm>
              <a:off x="1512058" y="2641600"/>
              <a:ext cx="545342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lvl="0"/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=  </a:t>
              </a:r>
              <a:r>
                <a:rPr lang="en-US" sz="2000" baseline="0" smtClean="0">
                  <a:solidFill>
                    <a:srgbClr val="FFFFFF"/>
                  </a:solidFill>
                  <a:latin typeface="Arial" pitchFamily="34" charset="0"/>
                  <a:cs typeface="Arial" pitchFamily="34" charset="0"/>
                  <a:sym typeface="Symbol"/>
                </a:rPr>
                <a:t></a:t>
              </a:r>
              <a:endParaRPr lang="id-ID" sz="2000" smtClean="0">
                <a:solidFill>
                  <a:srgbClr val="FFFFFF"/>
                </a:solidFill>
              </a:endParaRPr>
            </a:p>
          </p:txBody>
        </p:sp>
        <p:sp>
          <p:nvSpPr>
            <p:cNvPr id="42012" name="Line 22"/>
            <p:cNvSpPr>
              <a:spLocks noChangeShapeType="1"/>
            </p:cNvSpPr>
            <p:nvPr/>
          </p:nvSpPr>
          <p:spPr bwMode="auto">
            <a:xfrm>
              <a:off x="2025650" y="2862263"/>
              <a:ext cx="2103438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grpSp>
          <p:nvGrpSpPr>
            <p:cNvPr id="42013" name="Group 36"/>
            <p:cNvGrpSpPr>
              <a:grpSpLocks/>
            </p:cNvGrpSpPr>
            <p:nvPr/>
          </p:nvGrpSpPr>
          <p:grpSpPr bwMode="auto">
            <a:xfrm>
              <a:off x="1882775" y="2905126"/>
              <a:ext cx="2438400" cy="727075"/>
              <a:chOff x="1320" y="1354"/>
              <a:chExt cx="1536" cy="458"/>
            </a:xfrm>
          </p:grpSpPr>
          <p:sp>
            <p:nvSpPr>
              <p:cNvPr id="42018" name="Rectangle 17"/>
              <p:cNvSpPr>
                <a:spLocks noChangeArrowheads="1"/>
              </p:cNvSpPr>
              <p:nvPr/>
            </p:nvSpPr>
            <p:spPr bwMode="auto">
              <a:xfrm>
                <a:off x="1320" y="1440"/>
                <a:ext cx="1536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1 +            –</a:t>
                </a:r>
              </a:p>
            </p:txBody>
          </p:sp>
          <p:grpSp>
            <p:nvGrpSpPr>
              <p:cNvPr id="42019" name="Group 26"/>
              <p:cNvGrpSpPr>
                <a:grpSpLocks/>
              </p:cNvGrpSpPr>
              <p:nvPr/>
            </p:nvGrpSpPr>
            <p:grpSpPr bwMode="auto">
              <a:xfrm>
                <a:off x="1587" y="1359"/>
                <a:ext cx="529" cy="453"/>
                <a:chOff x="2701" y="1467"/>
                <a:chExt cx="529" cy="453"/>
              </a:xfrm>
            </p:grpSpPr>
            <p:sp>
              <p:nvSpPr>
                <p:cNvPr id="42024" name="Rectangle 27"/>
                <p:cNvSpPr>
                  <a:spLocks noChangeArrowheads="1"/>
                </p:cNvSpPr>
                <p:nvPr/>
              </p:nvSpPr>
              <p:spPr bwMode="auto">
                <a:xfrm>
                  <a:off x="2835" y="1467"/>
                  <a:ext cx="287" cy="25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 sz="2000" baseline="0">
                      <a:latin typeface="Arial" pitchFamily="34" charset="0"/>
                      <a:cs typeface="Arial" pitchFamily="34" charset="0"/>
                      <a:sym typeface="Symbol" pitchFamily="18" charset="2"/>
                    </a:rPr>
                    <a:t>2z</a:t>
                  </a:r>
                </a:p>
              </p:txBody>
            </p:sp>
            <p:sp>
              <p:nvSpPr>
                <p:cNvPr id="42025" name="Rectangle 28"/>
                <p:cNvSpPr>
                  <a:spLocks noChangeArrowheads="1"/>
                </p:cNvSpPr>
                <p:nvPr/>
              </p:nvSpPr>
              <p:spPr bwMode="auto">
                <a:xfrm>
                  <a:off x="2701" y="1668"/>
                  <a:ext cx="529" cy="25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 sz="2000" baseline="0">
                      <a:latin typeface="Arial" pitchFamily="34" charset="0"/>
                      <a:cs typeface="Arial" pitchFamily="34" charset="0"/>
                      <a:sym typeface="Symbol" pitchFamily="18" charset="2"/>
                    </a:rPr>
                    <a:t>1 + z</a:t>
                  </a:r>
                  <a:r>
                    <a:rPr lang="en-US" sz="2000" baseline="30000">
                      <a:latin typeface="Arial" pitchFamily="34" charset="0"/>
                      <a:cs typeface="Arial" pitchFamily="34" charset="0"/>
                      <a:sym typeface="Symbol" pitchFamily="18" charset="2"/>
                    </a:rPr>
                    <a:t>2</a:t>
                  </a:r>
                </a:p>
              </p:txBody>
            </p:sp>
            <p:sp>
              <p:nvSpPr>
                <p:cNvPr id="42026" name="Line 29"/>
                <p:cNvSpPr>
                  <a:spLocks noChangeShapeType="1"/>
                </p:cNvSpPr>
                <p:nvPr/>
              </p:nvSpPr>
              <p:spPr bwMode="auto">
                <a:xfrm>
                  <a:off x="2767" y="1692"/>
                  <a:ext cx="403" cy="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/>
                <a:lstStyle/>
                <a:p>
                  <a:endParaRPr lang="en-US" sz="2000">
                    <a:latin typeface="Arial" pitchFamily="34" charset="0"/>
                    <a:cs typeface="Arial" pitchFamily="34" charset="0"/>
                  </a:endParaRPr>
                </a:p>
              </p:txBody>
            </p:sp>
          </p:grpSp>
          <p:grpSp>
            <p:nvGrpSpPr>
              <p:cNvPr id="42020" name="Group 35"/>
              <p:cNvGrpSpPr>
                <a:grpSpLocks/>
              </p:cNvGrpSpPr>
              <p:nvPr/>
            </p:nvGrpSpPr>
            <p:grpSpPr bwMode="auto">
              <a:xfrm>
                <a:off x="2242" y="1354"/>
                <a:ext cx="538" cy="458"/>
                <a:chOff x="2518" y="970"/>
                <a:chExt cx="538" cy="458"/>
              </a:xfrm>
            </p:grpSpPr>
            <p:sp>
              <p:nvSpPr>
                <p:cNvPr id="42021" name="Rectangle 32"/>
                <p:cNvSpPr>
                  <a:spLocks noChangeArrowheads="1"/>
                </p:cNvSpPr>
                <p:nvPr/>
              </p:nvSpPr>
              <p:spPr bwMode="auto">
                <a:xfrm>
                  <a:off x="2531" y="970"/>
                  <a:ext cx="525" cy="25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 sz="2000" baseline="0">
                      <a:latin typeface="Arial" pitchFamily="34" charset="0"/>
                      <a:cs typeface="Arial" pitchFamily="34" charset="0"/>
                      <a:sym typeface="Symbol" pitchFamily="18" charset="2"/>
                    </a:rPr>
                    <a:t>1 – z</a:t>
                  </a:r>
                  <a:r>
                    <a:rPr lang="en-US" sz="2000" baseline="30000">
                      <a:latin typeface="Arial" pitchFamily="34" charset="0"/>
                      <a:cs typeface="Arial" pitchFamily="34" charset="0"/>
                      <a:sym typeface="Symbol" pitchFamily="18" charset="2"/>
                    </a:rPr>
                    <a:t>2</a:t>
                  </a:r>
                </a:p>
              </p:txBody>
            </p:sp>
            <p:sp>
              <p:nvSpPr>
                <p:cNvPr id="42022" name="Rectangle 33"/>
                <p:cNvSpPr>
                  <a:spLocks noChangeArrowheads="1"/>
                </p:cNvSpPr>
                <p:nvPr/>
              </p:nvSpPr>
              <p:spPr bwMode="auto">
                <a:xfrm>
                  <a:off x="2518" y="1176"/>
                  <a:ext cx="529" cy="25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 sz="2000" baseline="0">
                      <a:latin typeface="Arial" pitchFamily="34" charset="0"/>
                      <a:cs typeface="Arial" pitchFamily="34" charset="0"/>
                      <a:sym typeface="Symbol" pitchFamily="18" charset="2"/>
                    </a:rPr>
                    <a:t>1 + z</a:t>
                  </a:r>
                  <a:r>
                    <a:rPr lang="en-US" sz="2000" baseline="30000">
                      <a:latin typeface="Arial" pitchFamily="34" charset="0"/>
                      <a:cs typeface="Arial" pitchFamily="34" charset="0"/>
                      <a:sym typeface="Symbol" pitchFamily="18" charset="2"/>
                    </a:rPr>
                    <a:t>2</a:t>
                  </a:r>
                </a:p>
              </p:txBody>
            </p:sp>
            <p:sp>
              <p:nvSpPr>
                <p:cNvPr id="42023" name="Line 34"/>
                <p:cNvSpPr>
                  <a:spLocks noChangeShapeType="1"/>
                </p:cNvSpPr>
                <p:nvPr/>
              </p:nvSpPr>
              <p:spPr bwMode="auto">
                <a:xfrm>
                  <a:off x="2576" y="1200"/>
                  <a:ext cx="403" cy="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/>
                <a:lstStyle/>
                <a:p>
                  <a:endParaRPr lang="en-US" sz="2000">
                    <a:latin typeface="Arial" pitchFamily="34" charset="0"/>
                    <a:cs typeface="Arial" pitchFamily="34" charset="0"/>
                  </a:endParaRPr>
                </a:p>
              </p:txBody>
            </p:sp>
          </p:grpSp>
        </p:grpSp>
        <p:grpSp>
          <p:nvGrpSpPr>
            <p:cNvPr id="42014" name="Group 39"/>
            <p:cNvGrpSpPr>
              <a:grpSpLocks/>
            </p:cNvGrpSpPr>
            <p:nvPr/>
          </p:nvGrpSpPr>
          <p:grpSpPr bwMode="auto">
            <a:xfrm>
              <a:off x="2835275" y="2133600"/>
              <a:ext cx="839788" cy="736600"/>
              <a:chOff x="4144" y="964"/>
              <a:chExt cx="529" cy="464"/>
            </a:xfrm>
          </p:grpSpPr>
          <p:sp>
            <p:nvSpPr>
              <p:cNvPr id="42015" name="Rectangle 40"/>
              <p:cNvSpPr>
                <a:spLocks noChangeArrowheads="1"/>
              </p:cNvSpPr>
              <p:nvPr/>
            </p:nvSpPr>
            <p:spPr bwMode="auto">
              <a:xfrm>
                <a:off x="4222" y="964"/>
                <a:ext cx="386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2dz</a:t>
                </a:r>
                <a:endParaRPr lang="en-US" sz="2000" baseline="30000">
                  <a:latin typeface="Arial" pitchFamily="34" charset="0"/>
                  <a:cs typeface="Arial" pitchFamily="34" charset="0"/>
                  <a:sym typeface="Symbol" pitchFamily="18" charset="2"/>
                </a:endParaRPr>
              </a:p>
            </p:txBody>
          </p:sp>
          <p:sp>
            <p:nvSpPr>
              <p:cNvPr id="42016" name="Rectangle 41"/>
              <p:cNvSpPr>
                <a:spLocks noChangeArrowheads="1"/>
              </p:cNvSpPr>
              <p:nvPr/>
            </p:nvSpPr>
            <p:spPr bwMode="auto">
              <a:xfrm>
                <a:off x="4144" y="1176"/>
                <a:ext cx="529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1 + z</a:t>
                </a:r>
                <a:r>
                  <a:rPr lang="en-US" sz="2000" baseline="3000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2</a:t>
                </a:r>
              </a:p>
            </p:txBody>
          </p:sp>
          <p:sp>
            <p:nvSpPr>
              <p:cNvPr id="42017" name="Line 42"/>
              <p:cNvSpPr>
                <a:spLocks noChangeShapeType="1"/>
              </p:cNvSpPr>
              <p:nvPr/>
            </p:nvSpPr>
            <p:spPr bwMode="auto">
              <a:xfrm>
                <a:off x="4196" y="1200"/>
                <a:ext cx="403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</p:grpSp>
      <p:sp>
        <p:nvSpPr>
          <p:cNvPr id="315449" name="Rectangle 57"/>
          <p:cNvSpPr>
            <a:spLocks noChangeArrowheads="1"/>
          </p:cNvSpPr>
          <p:nvPr/>
        </p:nvSpPr>
        <p:spPr bwMode="auto">
          <a:xfrm>
            <a:off x="3429000" y="3935104"/>
            <a:ext cx="293061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= lnz –  ln1+z + C </a:t>
            </a:r>
          </a:p>
        </p:txBody>
      </p:sp>
      <p:grpSp>
        <p:nvGrpSpPr>
          <p:cNvPr id="15" name="Group 63"/>
          <p:cNvGrpSpPr>
            <a:grpSpLocks/>
          </p:cNvGrpSpPr>
          <p:nvPr/>
        </p:nvGrpSpPr>
        <p:grpSpPr bwMode="auto">
          <a:xfrm>
            <a:off x="1447800" y="4732337"/>
            <a:ext cx="1912938" cy="754063"/>
            <a:chOff x="1183" y="2117"/>
            <a:chExt cx="1205" cy="475"/>
          </a:xfrm>
        </p:grpSpPr>
        <p:sp>
          <p:nvSpPr>
            <p:cNvPr id="41996" name="Rectangle 58"/>
            <p:cNvSpPr>
              <a:spLocks noChangeArrowheads="1"/>
            </p:cNvSpPr>
            <p:nvPr/>
          </p:nvSpPr>
          <p:spPr bwMode="auto">
            <a:xfrm>
              <a:off x="1183" y="2232"/>
              <a:ext cx="1205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= ln       + C </a:t>
              </a:r>
            </a:p>
          </p:txBody>
        </p:sp>
        <p:grpSp>
          <p:nvGrpSpPr>
            <p:cNvPr id="41997" name="Group 62"/>
            <p:cNvGrpSpPr>
              <a:grpSpLocks/>
            </p:cNvGrpSpPr>
            <p:nvPr/>
          </p:nvGrpSpPr>
          <p:grpSpPr bwMode="auto">
            <a:xfrm>
              <a:off x="1536" y="2117"/>
              <a:ext cx="381" cy="475"/>
              <a:chOff x="4080" y="2033"/>
              <a:chExt cx="381" cy="475"/>
            </a:xfrm>
          </p:grpSpPr>
          <p:sp>
            <p:nvSpPr>
              <p:cNvPr id="41998" name="Rectangle 59"/>
              <p:cNvSpPr>
                <a:spLocks noChangeArrowheads="1"/>
              </p:cNvSpPr>
              <p:nvPr/>
            </p:nvSpPr>
            <p:spPr bwMode="auto">
              <a:xfrm>
                <a:off x="4193" y="2033"/>
                <a:ext cx="197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z</a:t>
                </a:r>
              </a:p>
            </p:txBody>
          </p:sp>
          <p:sp>
            <p:nvSpPr>
              <p:cNvPr id="41999" name="Rectangle 60"/>
              <p:cNvSpPr>
                <a:spLocks noChangeArrowheads="1"/>
              </p:cNvSpPr>
              <p:nvPr/>
            </p:nvSpPr>
            <p:spPr bwMode="auto">
              <a:xfrm>
                <a:off x="4080" y="2256"/>
                <a:ext cx="381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1+z</a:t>
                </a:r>
              </a:p>
            </p:txBody>
          </p:sp>
          <p:sp>
            <p:nvSpPr>
              <p:cNvPr id="42000" name="Line 61"/>
              <p:cNvSpPr>
                <a:spLocks noChangeShapeType="1"/>
              </p:cNvSpPr>
              <p:nvPr/>
            </p:nvSpPr>
            <p:spPr bwMode="auto">
              <a:xfrm>
                <a:off x="4177" y="2263"/>
                <a:ext cx="230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</p:grpSp>
      <p:grpSp>
        <p:nvGrpSpPr>
          <p:cNvPr id="17" name="Group 73"/>
          <p:cNvGrpSpPr>
            <a:grpSpLocks/>
          </p:cNvGrpSpPr>
          <p:nvPr/>
        </p:nvGrpSpPr>
        <p:grpSpPr bwMode="auto">
          <a:xfrm>
            <a:off x="3262313" y="4738690"/>
            <a:ext cx="2798763" cy="766763"/>
            <a:chOff x="1083" y="2685"/>
            <a:chExt cx="1763" cy="483"/>
          </a:xfrm>
        </p:grpSpPr>
        <p:sp>
          <p:nvSpPr>
            <p:cNvPr id="41991" name="Rectangle 65"/>
            <p:cNvSpPr>
              <a:spLocks noChangeArrowheads="1"/>
            </p:cNvSpPr>
            <p:nvPr/>
          </p:nvSpPr>
          <p:spPr bwMode="auto">
            <a:xfrm>
              <a:off x="1083" y="2796"/>
              <a:ext cx="1763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=  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ln                   + C </a:t>
              </a:r>
            </a:p>
          </p:txBody>
        </p:sp>
        <p:grpSp>
          <p:nvGrpSpPr>
            <p:cNvPr id="41992" name="Group 71"/>
            <p:cNvGrpSpPr>
              <a:grpSpLocks/>
            </p:cNvGrpSpPr>
            <p:nvPr/>
          </p:nvGrpSpPr>
          <p:grpSpPr bwMode="auto">
            <a:xfrm>
              <a:off x="1476" y="2685"/>
              <a:ext cx="1368" cy="483"/>
              <a:chOff x="1512" y="2697"/>
              <a:chExt cx="1368" cy="483"/>
            </a:xfrm>
          </p:grpSpPr>
          <p:sp>
            <p:nvSpPr>
              <p:cNvPr id="41993" name="Rectangle 70"/>
              <p:cNvSpPr>
                <a:spLocks noChangeArrowheads="1"/>
              </p:cNvSpPr>
              <p:nvPr/>
            </p:nvSpPr>
            <p:spPr bwMode="auto">
              <a:xfrm>
                <a:off x="1524" y="2928"/>
                <a:ext cx="1356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1 + tan ½ x</a:t>
                </a:r>
              </a:p>
            </p:txBody>
          </p:sp>
          <p:sp>
            <p:nvSpPr>
              <p:cNvPr id="41994" name="Rectangle 67"/>
              <p:cNvSpPr>
                <a:spLocks noChangeArrowheads="1"/>
              </p:cNvSpPr>
              <p:nvPr/>
            </p:nvSpPr>
            <p:spPr bwMode="auto">
              <a:xfrm>
                <a:off x="1512" y="2697"/>
                <a:ext cx="912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/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tan ½ x</a:t>
                </a:r>
              </a:p>
            </p:txBody>
          </p:sp>
          <p:sp>
            <p:nvSpPr>
              <p:cNvPr id="41995" name="Line 69"/>
              <p:cNvSpPr>
                <a:spLocks noChangeShapeType="1"/>
              </p:cNvSpPr>
              <p:nvPr/>
            </p:nvSpPr>
            <p:spPr bwMode="auto">
              <a:xfrm flipV="1">
                <a:off x="1608" y="2937"/>
                <a:ext cx="749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</p:grpSp>
      <p:sp>
        <p:nvSpPr>
          <p:cNvPr id="54" name="Date Placeholder 5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56075EB-8B51-48CC-A688-E277242CA4E5}" type="datetime3">
              <a:rPr lang="en-US" smtClean="0"/>
              <a:t>15 May 2023</a:t>
            </a:fld>
            <a:endParaRPr lang="en-US"/>
          </a:p>
        </p:txBody>
      </p:sp>
      <p:sp>
        <p:nvSpPr>
          <p:cNvPr id="55" name="Slide Number Placeholder 5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A9D4517-F11A-436F-AE51-17EE43062A17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  <p:sp>
        <p:nvSpPr>
          <p:cNvPr id="56" name="Footer Placeholder 5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grpSp>
        <p:nvGrpSpPr>
          <p:cNvPr id="67" name="Group 66"/>
          <p:cNvGrpSpPr/>
          <p:nvPr/>
        </p:nvGrpSpPr>
        <p:grpSpPr>
          <a:xfrm>
            <a:off x="879144" y="1447800"/>
            <a:ext cx="2355851" cy="709613"/>
            <a:chOff x="879144" y="1447800"/>
            <a:chExt cx="2355851" cy="709613"/>
          </a:xfrm>
        </p:grpSpPr>
        <p:sp>
          <p:nvSpPr>
            <p:cNvPr id="62" name="Rectangle 15"/>
            <p:cNvSpPr>
              <a:spLocks noChangeArrowheads="1"/>
            </p:cNvSpPr>
            <p:nvPr/>
          </p:nvSpPr>
          <p:spPr bwMode="auto">
            <a:xfrm>
              <a:off x="879144" y="1581150"/>
              <a:ext cx="1742785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misal  sin 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x = </a:t>
              </a:r>
            </a:p>
          </p:txBody>
        </p:sp>
        <p:grpSp>
          <p:nvGrpSpPr>
            <p:cNvPr id="63" name="Group 19"/>
            <p:cNvGrpSpPr>
              <a:grpSpLocks/>
            </p:cNvGrpSpPr>
            <p:nvPr/>
          </p:nvGrpSpPr>
          <p:grpSpPr bwMode="auto">
            <a:xfrm>
              <a:off x="2395207" y="1447800"/>
              <a:ext cx="839788" cy="709613"/>
              <a:chOff x="2774" y="1473"/>
              <a:chExt cx="529" cy="447"/>
            </a:xfrm>
          </p:grpSpPr>
          <p:sp>
            <p:nvSpPr>
              <p:cNvPr id="64" name="Rectangle 16"/>
              <p:cNvSpPr>
                <a:spLocks noChangeArrowheads="1"/>
              </p:cNvSpPr>
              <p:nvPr/>
            </p:nvSpPr>
            <p:spPr bwMode="auto">
              <a:xfrm>
                <a:off x="2921" y="1473"/>
                <a:ext cx="287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2z</a:t>
                </a:r>
              </a:p>
            </p:txBody>
          </p:sp>
          <p:sp>
            <p:nvSpPr>
              <p:cNvPr id="65" name="Rectangle 17"/>
              <p:cNvSpPr>
                <a:spLocks noChangeArrowheads="1"/>
              </p:cNvSpPr>
              <p:nvPr/>
            </p:nvSpPr>
            <p:spPr bwMode="auto">
              <a:xfrm>
                <a:off x="2774" y="1668"/>
                <a:ext cx="529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1 + z</a:t>
                </a:r>
                <a:r>
                  <a:rPr lang="en-US" sz="2000" baseline="3000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2</a:t>
                </a:r>
              </a:p>
            </p:txBody>
          </p:sp>
          <p:sp>
            <p:nvSpPr>
              <p:cNvPr id="66" name="Line 18"/>
              <p:cNvSpPr>
                <a:spLocks noChangeShapeType="1"/>
              </p:cNvSpPr>
              <p:nvPr/>
            </p:nvSpPr>
            <p:spPr bwMode="auto">
              <a:xfrm>
                <a:off x="2843" y="1692"/>
                <a:ext cx="403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</p:grpSp>
      <p:grpSp>
        <p:nvGrpSpPr>
          <p:cNvPr id="68" name="Group 27"/>
          <p:cNvGrpSpPr>
            <a:grpSpLocks/>
          </p:cNvGrpSpPr>
          <p:nvPr/>
        </p:nvGrpSpPr>
        <p:grpSpPr bwMode="auto">
          <a:xfrm>
            <a:off x="3286124" y="1434152"/>
            <a:ext cx="1743076" cy="709613"/>
            <a:chOff x="2160" y="981"/>
            <a:chExt cx="1098" cy="447"/>
          </a:xfrm>
        </p:grpSpPr>
        <p:sp>
          <p:nvSpPr>
            <p:cNvPr id="69" name="Rectangle 22"/>
            <p:cNvSpPr>
              <a:spLocks noChangeArrowheads="1"/>
            </p:cNvSpPr>
            <p:nvPr/>
          </p:nvSpPr>
          <p:spPr bwMode="auto">
            <a:xfrm>
              <a:off x="2160" y="1073"/>
              <a:ext cx="676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cos x = </a:t>
              </a:r>
            </a:p>
          </p:txBody>
        </p:sp>
        <p:sp>
          <p:nvSpPr>
            <p:cNvPr id="70" name="Rectangle 24"/>
            <p:cNvSpPr>
              <a:spLocks noChangeArrowheads="1"/>
            </p:cNvSpPr>
            <p:nvPr/>
          </p:nvSpPr>
          <p:spPr bwMode="auto">
            <a:xfrm>
              <a:off x="2733" y="981"/>
              <a:ext cx="525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1 – z</a:t>
              </a:r>
              <a:r>
                <a:rPr lang="en-US" sz="2000" baseline="30000">
                  <a:latin typeface="Arial" pitchFamily="34" charset="0"/>
                  <a:cs typeface="Arial" pitchFamily="34" charset="0"/>
                  <a:sym typeface="Symbol" pitchFamily="18" charset="2"/>
                </a:rPr>
                <a:t>2</a:t>
              </a:r>
            </a:p>
          </p:txBody>
        </p:sp>
        <p:sp>
          <p:nvSpPr>
            <p:cNvPr id="71" name="Rectangle 25"/>
            <p:cNvSpPr>
              <a:spLocks noChangeArrowheads="1"/>
            </p:cNvSpPr>
            <p:nvPr/>
          </p:nvSpPr>
          <p:spPr bwMode="auto">
            <a:xfrm>
              <a:off x="2724" y="1176"/>
              <a:ext cx="529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1 + z</a:t>
              </a:r>
              <a:r>
                <a:rPr lang="en-US" sz="2000" baseline="30000">
                  <a:latin typeface="Arial" pitchFamily="34" charset="0"/>
                  <a:cs typeface="Arial" pitchFamily="34" charset="0"/>
                  <a:sym typeface="Symbol" pitchFamily="18" charset="2"/>
                </a:rPr>
                <a:t>2</a:t>
              </a:r>
            </a:p>
          </p:txBody>
        </p:sp>
        <p:sp>
          <p:nvSpPr>
            <p:cNvPr id="72" name="Line 26"/>
            <p:cNvSpPr>
              <a:spLocks noChangeShapeType="1"/>
            </p:cNvSpPr>
            <p:nvPr/>
          </p:nvSpPr>
          <p:spPr bwMode="auto">
            <a:xfrm>
              <a:off x="2796" y="1200"/>
              <a:ext cx="403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73" name="Group 34"/>
          <p:cNvGrpSpPr>
            <a:grpSpLocks/>
          </p:cNvGrpSpPr>
          <p:nvPr/>
        </p:nvGrpSpPr>
        <p:grpSpPr bwMode="auto">
          <a:xfrm>
            <a:off x="5257800" y="1439840"/>
            <a:ext cx="1341438" cy="735013"/>
            <a:chOff x="3620" y="965"/>
            <a:chExt cx="845" cy="463"/>
          </a:xfrm>
        </p:grpSpPr>
        <p:sp>
          <p:nvSpPr>
            <p:cNvPr id="74" name="Rectangle 29"/>
            <p:cNvSpPr>
              <a:spLocks noChangeArrowheads="1"/>
            </p:cNvSpPr>
            <p:nvPr/>
          </p:nvSpPr>
          <p:spPr bwMode="auto">
            <a:xfrm>
              <a:off x="3620" y="1056"/>
              <a:ext cx="488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dx = </a:t>
              </a:r>
            </a:p>
          </p:txBody>
        </p:sp>
        <p:grpSp>
          <p:nvGrpSpPr>
            <p:cNvPr id="75" name="Group 33"/>
            <p:cNvGrpSpPr>
              <a:grpSpLocks/>
            </p:cNvGrpSpPr>
            <p:nvPr/>
          </p:nvGrpSpPr>
          <p:grpSpPr bwMode="auto">
            <a:xfrm>
              <a:off x="3936" y="965"/>
              <a:ext cx="529" cy="463"/>
              <a:chOff x="4144" y="965"/>
              <a:chExt cx="529" cy="463"/>
            </a:xfrm>
          </p:grpSpPr>
          <p:sp>
            <p:nvSpPr>
              <p:cNvPr id="76" name="Rectangle 30"/>
              <p:cNvSpPr>
                <a:spLocks noChangeArrowheads="1"/>
              </p:cNvSpPr>
              <p:nvPr/>
            </p:nvSpPr>
            <p:spPr bwMode="auto">
              <a:xfrm>
                <a:off x="4212" y="965"/>
                <a:ext cx="386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2dz</a:t>
                </a:r>
                <a:endParaRPr lang="en-US" sz="2000" baseline="30000">
                  <a:latin typeface="Arial" pitchFamily="34" charset="0"/>
                  <a:cs typeface="Arial" pitchFamily="34" charset="0"/>
                  <a:sym typeface="Symbol" pitchFamily="18" charset="2"/>
                </a:endParaRPr>
              </a:p>
            </p:txBody>
          </p:sp>
          <p:sp>
            <p:nvSpPr>
              <p:cNvPr id="77" name="Rectangle 31"/>
              <p:cNvSpPr>
                <a:spLocks noChangeArrowheads="1"/>
              </p:cNvSpPr>
              <p:nvPr/>
            </p:nvSpPr>
            <p:spPr bwMode="auto">
              <a:xfrm>
                <a:off x="4144" y="1176"/>
                <a:ext cx="529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1 + z</a:t>
                </a:r>
                <a:r>
                  <a:rPr lang="en-US" sz="2000" baseline="3000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2</a:t>
                </a:r>
              </a:p>
            </p:txBody>
          </p:sp>
          <p:sp>
            <p:nvSpPr>
              <p:cNvPr id="78" name="Line 32"/>
              <p:cNvSpPr>
                <a:spLocks noChangeShapeType="1"/>
              </p:cNvSpPr>
              <p:nvPr/>
            </p:nvSpPr>
            <p:spPr bwMode="auto">
              <a:xfrm>
                <a:off x="4246" y="1191"/>
                <a:ext cx="346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</p:grpSp>
      <p:sp>
        <p:nvSpPr>
          <p:cNvPr id="79" name="Rectangle 78"/>
          <p:cNvSpPr/>
          <p:nvPr/>
        </p:nvSpPr>
        <p:spPr>
          <a:xfrm>
            <a:off x="6705600" y="1581090"/>
            <a:ext cx="81144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baseline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  <a:sym typeface="Symbol" pitchFamily="18" charset="2"/>
              </a:rPr>
              <a:t>maka</a:t>
            </a:r>
            <a:endParaRPr lang="en-US"/>
          </a:p>
        </p:txBody>
      </p:sp>
      <p:grpSp>
        <p:nvGrpSpPr>
          <p:cNvPr id="153" name="Group 152"/>
          <p:cNvGrpSpPr/>
          <p:nvPr/>
        </p:nvGrpSpPr>
        <p:grpSpPr>
          <a:xfrm>
            <a:off x="4036894" y="2133600"/>
            <a:ext cx="2800351" cy="1498613"/>
            <a:chOff x="1524000" y="2133600"/>
            <a:chExt cx="2800351" cy="1498613"/>
          </a:xfrm>
        </p:grpSpPr>
        <p:sp>
          <p:nvSpPr>
            <p:cNvPr id="154" name="Rectangle 18"/>
            <p:cNvSpPr>
              <a:spLocks noChangeArrowheads="1"/>
            </p:cNvSpPr>
            <p:nvPr/>
          </p:nvSpPr>
          <p:spPr bwMode="auto">
            <a:xfrm>
              <a:off x="1524000" y="2641600"/>
              <a:ext cx="545342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lvl="0"/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=  </a:t>
              </a:r>
              <a:r>
                <a:rPr lang="en-US" sz="2000" baseline="0" smtClean="0">
                  <a:solidFill>
                    <a:srgbClr val="FFFFFF"/>
                  </a:solidFill>
                  <a:latin typeface="Arial" pitchFamily="34" charset="0"/>
                  <a:cs typeface="Arial" pitchFamily="34" charset="0"/>
                  <a:sym typeface="Symbol"/>
                </a:rPr>
                <a:t></a:t>
              </a:r>
              <a:endParaRPr lang="id-ID" sz="2000" smtClean="0">
                <a:solidFill>
                  <a:srgbClr val="FFFFFF"/>
                </a:solidFill>
              </a:endParaRPr>
            </a:p>
          </p:txBody>
        </p:sp>
        <p:sp>
          <p:nvSpPr>
            <p:cNvPr id="155" name="Line 22"/>
            <p:cNvSpPr>
              <a:spLocks noChangeShapeType="1"/>
            </p:cNvSpPr>
            <p:nvPr/>
          </p:nvSpPr>
          <p:spPr bwMode="auto">
            <a:xfrm>
              <a:off x="2025650" y="2862263"/>
              <a:ext cx="2103438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grpSp>
          <p:nvGrpSpPr>
            <p:cNvPr id="162" name="Group 26"/>
            <p:cNvGrpSpPr>
              <a:grpSpLocks/>
            </p:cNvGrpSpPr>
            <p:nvPr/>
          </p:nvGrpSpPr>
          <p:grpSpPr bwMode="auto">
            <a:xfrm>
              <a:off x="1946275" y="2859098"/>
              <a:ext cx="2378076" cy="773115"/>
              <a:chOff x="2474" y="1433"/>
              <a:chExt cx="1498" cy="487"/>
            </a:xfrm>
          </p:grpSpPr>
          <p:sp>
            <p:nvSpPr>
              <p:cNvPr id="167" name="Rectangle 27"/>
              <p:cNvSpPr>
                <a:spLocks noChangeArrowheads="1"/>
              </p:cNvSpPr>
              <p:nvPr/>
            </p:nvSpPr>
            <p:spPr bwMode="auto">
              <a:xfrm>
                <a:off x="2474" y="1433"/>
                <a:ext cx="1498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r>
                  <a:rPr lang="en-US" sz="2000" baseline="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1 + z</a:t>
                </a:r>
                <a:r>
                  <a:rPr lang="en-US" sz="2000" baseline="3000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2</a:t>
                </a:r>
                <a:r>
                  <a:rPr lang="en-US" sz="2000" baseline="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 + 2z – 1 + z</a:t>
                </a:r>
                <a:r>
                  <a:rPr lang="en-US" sz="2000" baseline="3000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2</a:t>
                </a:r>
                <a:endParaRPr lang="en-US" sz="2000" baseline="30000">
                  <a:latin typeface="Arial" pitchFamily="34" charset="0"/>
                  <a:cs typeface="Arial" pitchFamily="34" charset="0"/>
                  <a:sym typeface="Symbol" pitchFamily="18" charset="2"/>
                </a:endParaRPr>
              </a:p>
            </p:txBody>
          </p:sp>
          <p:sp>
            <p:nvSpPr>
              <p:cNvPr id="168" name="Rectangle 28"/>
              <p:cNvSpPr>
                <a:spLocks noChangeArrowheads="1"/>
              </p:cNvSpPr>
              <p:nvPr/>
            </p:nvSpPr>
            <p:spPr bwMode="auto">
              <a:xfrm>
                <a:off x="2927" y="1668"/>
                <a:ext cx="529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1 + z</a:t>
                </a:r>
                <a:r>
                  <a:rPr lang="en-US" sz="2000" baseline="3000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2</a:t>
                </a:r>
              </a:p>
            </p:txBody>
          </p:sp>
          <p:sp>
            <p:nvSpPr>
              <p:cNvPr id="169" name="Line 29"/>
              <p:cNvSpPr>
                <a:spLocks noChangeShapeType="1"/>
              </p:cNvSpPr>
              <p:nvPr/>
            </p:nvSpPr>
            <p:spPr bwMode="auto">
              <a:xfrm>
                <a:off x="2575" y="1666"/>
                <a:ext cx="1267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  <p:grpSp>
          <p:nvGrpSpPr>
            <p:cNvPr id="157" name="Group 39"/>
            <p:cNvGrpSpPr>
              <a:grpSpLocks/>
            </p:cNvGrpSpPr>
            <p:nvPr/>
          </p:nvGrpSpPr>
          <p:grpSpPr bwMode="auto">
            <a:xfrm>
              <a:off x="2589214" y="2133600"/>
              <a:ext cx="839788" cy="736600"/>
              <a:chOff x="3989" y="964"/>
              <a:chExt cx="529" cy="464"/>
            </a:xfrm>
          </p:grpSpPr>
          <p:sp>
            <p:nvSpPr>
              <p:cNvPr id="158" name="Rectangle 40"/>
              <p:cNvSpPr>
                <a:spLocks noChangeArrowheads="1"/>
              </p:cNvSpPr>
              <p:nvPr/>
            </p:nvSpPr>
            <p:spPr bwMode="auto">
              <a:xfrm>
                <a:off x="4067" y="964"/>
                <a:ext cx="386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2dz</a:t>
                </a:r>
                <a:endParaRPr lang="en-US" sz="2000" baseline="30000">
                  <a:latin typeface="Arial" pitchFamily="34" charset="0"/>
                  <a:cs typeface="Arial" pitchFamily="34" charset="0"/>
                  <a:sym typeface="Symbol" pitchFamily="18" charset="2"/>
                </a:endParaRPr>
              </a:p>
            </p:txBody>
          </p:sp>
          <p:sp>
            <p:nvSpPr>
              <p:cNvPr id="159" name="Rectangle 41"/>
              <p:cNvSpPr>
                <a:spLocks noChangeArrowheads="1"/>
              </p:cNvSpPr>
              <p:nvPr/>
            </p:nvSpPr>
            <p:spPr bwMode="auto">
              <a:xfrm>
                <a:off x="3989" y="1176"/>
                <a:ext cx="529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1 + z</a:t>
                </a:r>
                <a:r>
                  <a:rPr lang="en-US" sz="2000" baseline="3000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2</a:t>
                </a:r>
              </a:p>
            </p:txBody>
          </p:sp>
          <p:sp>
            <p:nvSpPr>
              <p:cNvPr id="160" name="Line 42"/>
              <p:cNvSpPr>
                <a:spLocks noChangeShapeType="1"/>
              </p:cNvSpPr>
              <p:nvPr/>
            </p:nvSpPr>
            <p:spPr bwMode="auto">
              <a:xfrm>
                <a:off x="4060" y="1200"/>
                <a:ext cx="403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</p:grpSp>
      <p:grpSp>
        <p:nvGrpSpPr>
          <p:cNvPr id="182" name="Group 181"/>
          <p:cNvGrpSpPr/>
          <p:nvPr/>
        </p:nvGrpSpPr>
        <p:grpSpPr>
          <a:xfrm>
            <a:off x="6769858" y="2438400"/>
            <a:ext cx="1459742" cy="739775"/>
            <a:chOff x="5550658" y="3957329"/>
            <a:chExt cx="1459742" cy="739775"/>
          </a:xfrm>
        </p:grpSpPr>
        <p:grpSp>
          <p:nvGrpSpPr>
            <p:cNvPr id="42004" name="Group 56"/>
            <p:cNvGrpSpPr>
              <a:grpSpLocks/>
            </p:cNvGrpSpPr>
            <p:nvPr/>
          </p:nvGrpSpPr>
          <p:grpSpPr bwMode="auto">
            <a:xfrm>
              <a:off x="5965825" y="3957329"/>
              <a:ext cx="1044575" cy="739775"/>
              <a:chOff x="3956" y="842"/>
              <a:chExt cx="658" cy="466"/>
            </a:xfrm>
          </p:grpSpPr>
          <p:sp>
            <p:nvSpPr>
              <p:cNvPr id="42005" name="Rectangle 53"/>
              <p:cNvSpPr>
                <a:spLocks noChangeArrowheads="1"/>
              </p:cNvSpPr>
              <p:nvPr/>
            </p:nvSpPr>
            <p:spPr bwMode="auto">
              <a:xfrm>
                <a:off x="4171" y="842"/>
                <a:ext cx="296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dz</a:t>
                </a:r>
                <a:endParaRPr lang="en-US" sz="2000" baseline="30000">
                  <a:latin typeface="Arial" pitchFamily="34" charset="0"/>
                  <a:cs typeface="Arial" pitchFamily="34" charset="0"/>
                  <a:sym typeface="Symbol" pitchFamily="18" charset="2"/>
                </a:endParaRPr>
              </a:p>
            </p:txBody>
          </p:sp>
          <p:sp>
            <p:nvSpPr>
              <p:cNvPr id="42006" name="Rectangle 54"/>
              <p:cNvSpPr>
                <a:spLocks noChangeArrowheads="1"/>
              </p:cNvSpPr>
              <p:nvPr/>
            </p:nvSpPr>
            <p:spPr bwMode="auto">
              <a:xfrm>
                <a:off x="3956" y="1056"/>
                <a:ext cx="658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z(1 + z)</a:t>
                </a:r>
              </a:p>
            </p:txBody>
          </p:sp>
          <p:sp>
            <p:nvSpPr>
              <p:cNvPr id="42007" name="Line 55"/>
              <p:cNvSpPr>
                <a:spLocks noChangeShapeType="1"/>
              </p:cNvSpPr>
              <p:nvPr/>
            </p:nvSpPr>
            <p:spPr bwMode="auto">
              <a:xfrm>
                <a:off x="4022" y="1071"/>
                <a:ext cx="518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  <p:sp>
          <p:nvSpPr>
            <p:cNvPr id="181" name="Rectangle 18"/>
            <p:cNvSpPr>
              <a:spLocks noChangeArrowheads="1"/>
            </p:cNvSpPr>
            <p:nvPr/>
          </p:nvSpPr>
          <p:spPr bwMode="auto">
            <a:xfrm>
              <a:off x="5550658" y="4142096"/>
              <a:ext cx="545342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lvl="0"/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=  </a:t>
              </a:r>
              <a:r>
                <a:rPr lang="en-US" sz="2000" baseline="0" smtClean="0">
                  <a:solidFill>
                    <a:srgbClr val="FFFFFF"/>
                  </a:solidFill>
                  <a:latin typeface="Arial" pitchFamily="34" charset="0"/>
                  <a:cs typeface="Arial" pitchFamily="34" charset="0"/>
                  <a:sym typeface="Symbol"/>
                </a:rPr>
                <a:t></a:t>
              </a:r>
              <a:endParaRPr lang="id-ID" sz="2000" smtClean="0">
                <a:solidFill>
                  <a:srgbClr val="FFFFFF"/>
                </a:solidFill>
              </a:endParaRPr>
            </a:p>
          </p:txBody>
        </p:sp>
      </p:grpSp>
      <p:grpSp>
        <p:nvGrpSpPr>
          <p:cNvPr id="195" name="Group 194"/>
          <p:cNvGrpSpPr/>
          <p:nvPr/>
        </p:nvGrpSpPr>
        <p:grpSpPr>
          <a:xfrm>
            <a:off x="1435858" y="3756026"/>
            <a:ext cx="2082042" cy="730558"/>
            <a:chOff x="1435858" y="3756026"/>
            <a:chExt cx="2082042" cy="730558"/>
          </a:xfrm>
        </p:grpSpPr>
        <p:grpSp>
          <p:nvGrpSpPr>
            <p:cNvPr id="184" name="Group 56"/>
            <p:cNvGrpSpPr>
              <a:grpSpLocks/>
            </p:cNvGrpSpPr>
            <p:nvPr/>
          </p:nvGrpSpPr>
          <p:grpSpPr bwMode="auto">
            <a:xfrm>
              <a:off x="1890714" y="3756026"/>
              <a:ext cx="327025" cy="712788"/>
              <a:chOff x="3981" y="842"/>
              <a:chExt cx="206" cy="449"/>
            </a:xfrm>
          </p:grpSpPr>
          <p:sp>
            <p:nvSpPr>
              <p:cNvPr id="186" name="Rectangle 53"/>
              <p:cNvSpPr>
                <a:spLocks noChangeArrowheads="1"/>
              </p:cNvSpPr>
              <p:nvPr/>
            </p:nvSpPr>
            <p:spPr bwMode="auto">
              <a:xfrm>
                <a:off x="3981" y="842"/>
                <a:ext cx="206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1</a:t>
                </a:r>
                <a:endParaRPr lang="en-US" sz="2000" baseline="30000">
                  <a:latin typeface="Arial" pitchFamily="34" charset="0"/>
                  <a:cs typeface="Arial" pitchFamily="34" charset="0"/>
                  <a:sym typeface="Symbol" pitchFamily="18" charset="2"/>
                </a:endParaRPr>
              </a:p>
            </p:txBody>
          </p:sp>
          <p:sp>
            <p:nvSpPr>
              <p:cNvPr id="187" name="Rectangle 54"/>
              <p:cNvSpPr>
                <a:spLocks noChangeArrowheads="1"/>
              </p:cNvSpPr>
              <p:nvPr/>
            </p:nvSpPr>
            <p:spPr bwMode="auto">
              <a:xfrm>
                <a:off x="3985" y="1039"/>
                <a:ext cx="197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z</a:t>
                </a:r>
                <a:endPara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endParaRPr>
              </a:p>
            </p:txBody>
          </p:sp>
          <p:sp>
            <p:nvSpPr>
              <p:cNvPr id="188" name="Line 55"/>
              <p:cNvSpPr>
                <a:spLocks noChangeShapeType="1"/>
              </p:cNvSpPr>
              <p:nvPr/>
            </p:nvSpPr>
            <p:spPr bwMode="auto">
              <a:xfrm>
                <a:off x="4031" y="1071"/>
                <a:ext cx="115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  <p:sp>
          <p:nvSpPr>
            <p:cNvPr id="185" name="Rectangle 18"/>
            <p:cNvSpPr>
              <a:spLocks noChangeArrowheads="1"/>
            </p:cNvSpPr>
            <p:nvPr/>
          </p:nvSpPr>
          <p:spPr bwMode="auto">
            <a:xfrm>
              <a:off x="1435858" y="3940792"/>
              <a:ext cx="545342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lvl="0"/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=  </a:t>
              </a:r>
              <a:r>
                <a:rPr lang="en-US" sz="2000" baseline="0" smtClean="0">
                  <a:solidFill>
                    <a:srgbClr val="FFFFFF"/>
                  </a:solidFill>
                  <a:latin typeface="Arial" pitchFamily="34" charset="0"/>
                  <a:cs typeface="Arial" pitchFamily="34" charset="0"/>
                  <a:sym typeface="Symbol"/>
                </a:rPr>
                <a:t></a:t>
              </a:r>
              <a:endParaRPr lang="id-ID" sz="2000" smtClean="0">
                <a:solidFill>
                  <a:srgbClr val="FFFFFF"/>
                </a:solidFill>
              </a:endParaRPr>
            </a:p>
          </p:txBody>
        </p:sp>
        <p:grpSp>
          <p:nvGrpSpPr>
            <p:cNvPr id="189" name="Group 56"/>
            <p:cNvGrpSpPr>
              <a:grpSpLocks/>
            </p:cNvGrpSpPr>
            <p:nvPr/>
          </p:nvGrpSpPr>
          <p:grpSpPr bwMode="auto">
            <a:xfrm>
              <a:off x="2389496" y="3761096"/>
              <a:ext cx="746125" cy="725488"/>
              <a:chOff x="3956" y="842"/>
              <a:chExt cx="470" cy="457"/>
            </a:xfrm>
          </p:grpSpPr>
          <p:sp>
            <p:nvSpPr>
              <p:cNvPr id="190" name="Rectangle 53"/>
              <p:cNvSpPr>
                <a:spLocks noChangeArrowheads="1"/>
              </p:cNvSpPr>
              <p:nvPr/>
            </p:nvSpPr>
            <p:spPr bwMode="auto">
              <a:xfrm>
                <a:off x="4077" y="842"/>
                <a:ext cx="206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1</a:t>
                </a:r>
                <a:endParaRPr lang="en-US" sz="2000" baseline="30000">
                  <a:latin typeface="Arial" pitchFamily="34" charset="0"/>
                  <a:cs typeface="Arial" pitchFamily="34" charset="0"/>
                  <a:sym typeface="Symbol" pitchFamily="18" charset="2"/>
                </a:endParaRPr>
              </a:p>
            </p:txBody>
          </p:sp>
          <p:sp>
            <p:nvSpPr>
              <p:cNvPr id="191" name="Rectangle 54"/>
              <p:cNvSpPr>
                <a:spLocks noChangeArrowheads="1"/>
              </p:cNvSpPr>
              <p:nvPr/>
            </p:nvSpPr>
            <p:spPr bwMode="auto">
              <a:xfrm>
                <a:off x="3956" y="1047"/>
                <a:ext cx="470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1 </a:t>
                </a:r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+ </a:t>
                </a:r>
                <a:r>
                  <a:rPr lang="en-US" sz="2000" baseline="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z</a:t>
                </a:r>
                <a:endPara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endParaRPr>
              </a:p>
            </p:txBody>
          </p:sp>
          <p:sp>
            <p:nvSpPr>
              <p:cNvPr id="192" name="Line 55"/>
              <p:cNvSpPr>
                <a:spLocks noChangeShapeType="1"/>
              </p:cNvSpPr>
              <p:nvPr/>
            </p:nvSpPr>
            <p:spPr bwMode="auto">
              <a:xfrm>
                <a:off x="4022" y="1071"/>
                <a:ext cx="346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  <p:sp>
          <p:nvSpPr>
            <p:cNvPr id="193" name="Rectangle 192"/>
            <p:cNvSpPr/>
            <p:nvPr/>
          </p:nvSpPr>
          <p:spPr>
            <a:xfrm>
              <a:off x="2173618" y="3899848"/>
              <a:ext cx="327334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/>
              <a:r>
                <a:rPr lang="en-US" sz="2000" baseline="0" smtClean="0">
                  <a:solidFill>
                    <a:srgbClr val="FFFFFF"/>
                  </a:solidFill>
                  <a:latin typeface="Arial" pitchFamily="34" charset="0"/>
                  <a:cs typeface="Arial" pitchFamily="34" charset="0"/>
                  <a:sym typeface="Symbol" pitchFamily="18" charset="2"/>
                </a:rPr>
                <a:t>–</a:t>
              </a:r>
              <a:endParaRPr lang="en-US" sz="2000" baseline="0">
                <a:solidFill>
                  <a:srgbClr val="FFFFFF"/>
                </a:solidFill>
                <a:latin typeface="Arial" pitchFamily="34" charset="0"/>
                <a:cs typeface="Arial" pitchFamily="34" charset="0"/>
                <a:sym typeface="Symbol" pitchFamily="18" charset="2"/>
              </a:endParaRPr>
            </a:p>
          </p:txBody>
        </p:sp>
        <p:sp>
          <p:nvSpPr>
            <p:cNvPr id="194" name="Rectangle 53"/>
            <p:cNvSpPr>
              <a:spLocks noChangeArrowheads="1"/>
            </p:cNvSpPr>
            <p:nvPr/>
          </p:nvSpPr>
          <p:spPr bwMode="auto">
            <a:xfrm>
              <a:off x="3048000" y="3927144"/>
              <a:ext cx="469900" cy="4000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dz</a:t>
              </a:r>
              <a:endParaRPr lang="en-US" sz="2000" baseline="30000">
                <a:latin typeface="Arial" pitchFamily="34" charset="0"/>
                <a:cs typeface="Arial" pitchFamily="34" charset="0"/>
                <a:sym typeface="Symbol" pitchFamily="18" charset="2"/>
              </a:endParaRPr>
            </a:p>
          </p:txBody>
        </p:sp>
      </p:grp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2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" dur="2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6" dur="2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4000"/>
                            </p:stCondLst>
                            <p:childTnLst>
                              <p:par>
                                <p:cTn id="18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0" dur="20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6000"/>
                            </p:stCondLst>
                            <p:childTnLst>
                              <p:par>
                                <p:cTn id="22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4" dur="20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8000"/>
                            </p:stCondLst>
                            <p:childTnLst>
                              <p:par>
                                <p:cTn id="26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8" dur="2000"/>
                                        <p:tgtEl>
                                          <p:spTgt spid="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3" dur="2000"/>
                                        <p:tgtEl>
                                          <p:spTgt spid="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8" dur="2000"/>
                                        <p:tgtEl>
                                          <p:spTgt spid="1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3" dur="2000"/>
                                        <p:tgtEl>
                                          <p:spTgt spid="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54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8" dur="2000"/>
                                        <p:tgtEl>
                                          <p:spTgt spid="3154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53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58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5449" grpId="0"/>
      <p:bldP spid="79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6418" name="Rectangle 2"/>
          <p:cNvSpPr>
            <a:spLocks noGrp="1" noChangeArrowheads="1"/>
          </p:cNvSpPr>
          <p:nvPr>
            <p:ph type="title"/>
          </p:nvPr>
        </p:nvSpPr>
        <p:spPr>
          <a:xfrm>
            <a:off x="3643952" y="300335"/>
            <a:ext cx="1828800" cy="461665"/>
          </a:xfrm>
          <a:noFill/>
          <a:ln>
            <a:noFill/>
          </a:ln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US" sz="2400" b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LATIHAN</a:t>
            </a:r>
          </a:p>
        </p:txBody>
      </p:sp>
      <p:grpSp>
        <p:nvGrpSpPr>
          <p:cNvPr id="103" name="Group 102"/>
          <p:cNvGrpSpPr/>
          <p:nvPr/>
        </p:nvGrpSpPr>
        <p:grpSpPr>
          <a:xfrm>
            <a:off x="990600" y="1009650"/>
            <a:ext cx="2194560" cy="400050"/>
            <a:chOff x="533400" y="1009650"/>
            <a:chExt cx="2194560" cy="400050"/>
          </a:xfrm>
        </p:grpSpPr>
        <p:sp>
          <p:nvSpPr>
            <p:cNvPr id="43103" name="Rectangle 4"/>
            <p:cNvSpPr>
              <a:spLocks noChangeArrowheads="1"/>
            </p:cNvSpPr>
            <p:nvPr/>
          </p:nvSpPr>
          <p:spPr bwMode="auto">
            <a:xfrm>
              <a:off x="533400" y="1009650"/>
              <a:ext cx="2194560" cy="4000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</a:rPr>
                <a:t>1.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</a:rPr>
                <a:t>  </a:t>
              </a:r>
              <a:r>
                <a:rPr lang="en-US" sz="2000" baseline="0" smtClean="0">
                  <a:solidFill>
                    <a:srgbClr val="FFFFFF"/>
                  </a:solidFill>
                  <a:latin typeface="Arial" pitchFamily="34" charset="0"/>
                  <a:cs typeface="Arial" pitchFamily="34" charset="0"/>
                  <a:sym typeface="Symbol"/>
                </a:rPr>
                <a:t>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</a:rPr>
                <a:t> x 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</a:t>
              </a:r>
              <a:r>
                <a:rPr lang="en-US" sz="2000" baseline="0">
                  <a:latin typeface="Arial" pitchFamily="34" charset="0"/>
                  <a:cs typeface="Arial" pitchFamily="34" charset="0"/>
                </a:rPr>
                <a:t> 1 + x dx </a:t>
              </a:r>
            </a:p>
          </p:txBody>
        </p:sp>
        <p:sp>
          <p:nvSpPr>
            <p:cNvPr id="43105" name="Line 8"/>
            <p:cNvSpPr>
              <a:spLocks noChangeShapeType="1"/>
            </p:cNvSpPr>
            <p:nvPr/>
          </p:nvSpPr>
          <p:spPr bwMode="auto">
            <a:xfrm>
              <a:off x="1497960" y="1047750"/>
              <a:ext cx="64008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104" name="Group 103"/>
          <p:cNvGrpSpPr/>
          <p:nvPr/>
        </p:nvGrpSpPr>
        <p:grpSpPr>
          <a:xfrm>
            <a:off x="1004248" y="1553854"/>
            <a:ext cx="1864056" cy="723900"/>
            <a:chOff x="547048" y="1553854"/>
            <a:chExt cx="1864056" cy="723900"/>
          </a:xfrm>
        </p:grpSpPr>
        <p:sp>
          <p:nvSpPr>
            <p:cNvPr id="43096" name="Rectangle 11"/>
            <p:cNvSpPr>
              <a:spLocks noChangeArrowheads="1"/>
            </p:cNvSpPr>
            <p:nvPr/>
          </p:nvSpPr>
          <p:spPr bwMode="auto">
            <a:xfrm>
              <a:off x="1130944" y="1877704"/>
              <a:ext cx="1280160" cy="4000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(1 + x</a:t>
              </a:r>
              <a:r>
                <a:rPr lang="en-US" sz="2000" baseline="30000">
                  <a:latin typeface="Arial" pitchFamily="34" charset="0"/>
                  <a:cs typeface="Arial" pitchFamily="34" charset="0"/>
                  <a:sym typeface="Symbol" pitchFamily="18" charset="2"/>
                </a:rPr>
                <a:t>2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)</a:t>
              </a:r>
              <a:r>
                <a:rPr lang="en-US" sz="2000" baseline="30000">
                  <a:latin typeface="Arial" pitchFamily="34" charset="0"/>
                  <a:cs typeface="Arial" pitchFamily="34" charset="0"/>
                  <a:sym typeface="Symbol" pitchFamily="18" charset="2"/>
                </a:rPr>
                <a:t>5/2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  </a:t>
              </a:r>
            </a:p>
          </p:txBody>
        </p:sp>
        <p:sp>
          <p:nvSpPr>
            <p:cNvPr id="43097" name="Rectangle 12"/>
            <p:cNvSpPr>
              <a:spLocks noChangeArrowheads="1"/>
            </p:cNvSpPr>
            <p:nvPr/>
          </p:nvSpPr>
          <p:spPr bwMode="auto">
            <a:xfrm>
              <a:off x="547048" y="1717675"/>
              <a:ext cx="679994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2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.</a:t>
              </a:r>
              <a:r>
                <a:rPr lang="en-US" sz="2000" baseline="0" smtClean="0">
                  <a:solidFill>
                    <a:srgbClr val="FFFFFF"/>
                  </a:solidFill>
                  <a:latin typeface="Arial" pitchFamily="34" charset="0"/>
                  <a:cs typeface="Arial" pitchFamily="34" charset="0"/>
                  <a:sym typeface="Symbol"/>
                </a:rPr>
                <a:t>   </a:t>
              </a:r>
              <a:endParaRPr lang="en-US" sz="2000" baseline="0">
                <a:latin typeface="Arial" pitchFamily="34" charset="0"/>
                <a:cs typeface="Arial" pitchFamily="34" charset="0"/>
                <a:sym typeface="Symbol" pitchFamily="18" charset="2"/>
              </a:endParaRPr>
            </a:p>
          </p:txBody>
        </p:sp>
        <p:sp>
          <p:nvSpPr>
            <p:cNvPr id="43099" name="Line 16"/>
            <p:cNvSpPr>
              <a:spLocks noChangeShapeType="1"/>
            </p:cNvSpPr>
            <p:nvPr/>
          </p:nvSpPr>
          <p:spPr bwMode="auto">
            <a:xfrm>
              <a:off x="1245239" y="1902156"/>
              <a:ext cx="100584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3100" name="Rectangle 17"/>
            <p:cNvSpPr>
              <a:spLocks noChangeArrowheads="1"/>
            </p:cNvSpPr>
            <p:nvPr/>
          </p:nvSpPr>
          <p:spPr bwMode="auto">
            <a:xfrm>
              <a:off x="1303360" y="1553854"/>
              <a:ext cx="963613" cy="4000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marL="384175" indent="-384175" algn="ctr"/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dx</a:t>
              </a:r>
              <a:endParaRPr lang="id-ID" sz="2000" baseline="30000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105" name="Group 104"/>
          <p:cNvGrpSpPr/>
          <p:nvPr/>
        </p:nvGrpSpPr>
        <p:grpSpPr>
          <a:xfrm>
            <a:off x="990600" y="2495550"/>
            <a:ext cx="2400300" cy="742950"/>
            <a:chOff x="533400" y="2495550"/>
            <a:chExt cx="2400300" cy="742950"/>
          </a:xfrm>
        </p:grpSpPr>
        <p:sp>
          <p:nvSpPr>
            <p:cNvPr id="43089" name="Rectangle 26"/>
            <p:cNvSpPr>
              <a:spLocks noChangeArrowheads="1"/>
            </p:cNvSpPr>
            <p:nvPr/>
          </p:nvSpPr>
          <p:spPr bwMode="auto">
            <a:xfrm>
              <a:off x="1066800" y="2495550"/>
              <a:ext cx="1676400" cy="4000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marL="384175" indent="-384175" algn="ctr"/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(3x + 5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) dx</a:t>
              </a:r>
              <a:endParaRPr lang="id-ID" sz="2000" baseline="30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3090" name="Rectangle 20"/>
            <p:cNvSpPr>
              <a:spLocks noChangeArrowheads="1"/>
            </p:cNvSpPr>
            <p:nvPr/>
          </p:nvSpPr>
          <p:spPr bwMode="auto">
            <a:xfrm>
              <a:off x="1104900" y="2838450"/>
              <a:ext cx="1828800" cy="4000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x</a:t>
              </a:r>
              <a:r>
                <a:rPr lang="en-US" sz="2000" baseline="30000">
                  <a:latin typeface="Arial" pitchFamily="34" charset="0"/>
                  <a:cs typeface="Arial" pitchFamily="34" charset="0"/>
                  <a:sym typeface="Symbol" pitchFamily="18" charset="2"/>
                </a:rPr>
                <a:t>3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 – x</a:t>
              </a:r>
              <a:r>
                <a:rPr lang="en-US" sz="2000" baseline="30000">
                  <a:latin typeface="Arial" pitchFamily="34" charset="0"/>
                  <a:cs typeface="Arial" pitchFamily="34" charset="0"/>
                  <a:sym typeface="Symbol" pitchFamily="18" charset="2"/>
                </a:rPr>
                <a:t>2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 – x + 1 </a:t>
              </a:r>
            </a:p>
          </p:txBody>
        </p:sp>
        <p:sp>
          <p:nvSpPr>
            <p:cNvPr id="43091" name="Rectangle 21"/>
            <p:cNvSpPr>
              <a:spLocks noChangeArrowheads="1"/>
            </p:cNvSpPr>
            <p:nvPr/>
          </p:nvSpPr>
          <p:spPr bwMode="auto">
            <a:xfrm>
              <a:off x="533400" y="2651125"/>
              <a:ext cx="679994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3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.</a:t>
              </a:r>
              <a:r>
                <a:rPr lang="en-US" sz="2000" baseline="0" smtClean="0">
                  <a:solidFill>
                    <a:srgbClr val="FFFFFF"/>
                  </a:solidFill>
                  <a:latin typeface="Arial" pitchFamily="34" charset="0"/>
                  <a:cs typeface="Arial" pitchFamily="34" charset="0"/>
                  <a:sym typeface="Symbol"/>
                </a:rPr>
                <a:t>   </a:t>
              </a:r>
              <a:endParaRPr lang="en-US" sz="2000" baseline="0">
                <a:latin typeface="Arial" pitchFamily="34" charset="0"/>
                <a:cs typeface="Arial" pitchFamily="34" charset="0"/>
                <a:sym typeface="Symbol" pitchFamily="18" charset="2"/>
              </a:endParaRPr>
            </a:p>
          </p:txBody>
        </p:sp>
        <p:sp>
          <p:nvSpPr>
            <p:cNvPr id="43093" name="Line 25"/>
            <p:cNvSpPr>
              <a:spLocks noChangeShapeType="1"/>
            </p:cNvSpPr>
            <p:nvPr/>
          </p:nvSpPr>
          <p:spPr bwMode="auto">
            <a:xfrm>
              <a:off x="1254742" y="2862902"/>
              <a:ext cx="146304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106" name="Group 105"/>
          <p:cNvGrpSpPr/>
          <p:nvPr/>
        </p:nvGrpSpPr>
        <p:grpSpPr>
          <a:xfrm>
            <a:off x="1026142" y="3486150"/>
            <a:ext cx="2734954" cy="742950"/>
            <a:chOff x="568942" y="3486150"/>
            <a:chExt cx="2734954" cy="742950"/>
          </a:xfrm>
        </p:grpSpPr>
        <p:sp>
          <p:nvSpPr>
            <p:cNvPr id="43082" name="Rectangle 29"/>
            <p:cNvSpPr>
              <a:spLocks noChangeArrowheads="1"/>
            </p:cNvSpPr>
            <p:nvPr/>
          </p:nvSpPr>
          <p:spPr bwMode="auto">
            <a:xfrm>
              <a:off x="1109336" y="3486150"/>
              <a:ext cx="2194560" cy="4000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marL="384175" indent="-384175"/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x</a:t>
              </a:r>
              <a:r>
                <a:rPr lang="en-US" sz="2000" baseline="30000">
                  <a:latin typeface="Arial" pitchFamily="34" charset="0"/>
                  <a:cs typeface="Arial" pitchFamily="34" charset="0"/>
                  <a:sym typeface="Symbol" pitchFamily="18" charset="2"/>
                </a:rPr>
                <a:t>4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 – x</a:t>
              </a:r>
              <a:r>
                <a:rPr lang="en-US" sz="2000" baseline="30000">
                  <a:latin typeface="Arial" pitchFamily="34" charset="0"/>
                  <a:cs typeface="Arial" pitchFamily="34" charset="0"/>
                  <a:sym typeface="Symbol" pitchFamily="18" charset="2"/>
                </a:rPr>
                <a:t>3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 – x – 1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) dx</a:t>
              </a:r>
              <a:endParaRPr lang="id-ID" sz="2000" baseline="0">
                <a:latin typeface="Arial" pitchFamily="34" charset="0"/>
                <a:cs typeface="Arial" pitchFamily="34" charset="0"/>
                <a:sym typeface="Symbol" pitchFamily="18" charset="2"/>
              </a:endParaRPr>
            </a:p>
          </p:txBody>
        </p:sp>
        <p:sp>
          <p:nvSpPr>
            <p:cNvPr id="43083" name="Rectangle 30"/>
            <p:cNvSpPr>
              <a:spLocks noChangeArrowheads="1"/>
            </p:cNvSpPr>
            <p:nvPr/>
          </p:nvSpPr>
          <p:spPr bwMode="auto">
            <a:xfrm>
              <a:off x="1600200" y="3829050"/>
              <a:ext cx="1200150" cy="4000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x</a:t>
              </a:r>
              <a:r>
                <a:rPr lang="en-US" sz="2000" baseline="30000">
                  <a:latin typeface="Arial" pitchFamily="34" charset="0"/>
                  <a:cs typeface="Arial" pitchFamily="34" charset="0"/>
                  <a:sym typeface="Symbol" pitchFamily="18" charset="2"/>
                </a:rPr>
                <a:t>3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 – x</a:t>
              </a:r>
              <a:r>
                <a:rPr lang="en-US" sz="2000" baseline="30000">
                  <a:latin typeface="Arial" pitchFamily="34" charset="0"/>
                  <a:cs typeface="Arial" pitchFamily="34" charset="0"/>
                  <a:sym typeface="Symbol" pitchFamily="18" charset="2"/>
                </a:rPr>
                <a:t>2</a:t>
              </a:r>
              <a:endParaRPr lang="en-US" sz="2000" baseline="0">
                <a:latin typeface="Arial" pitchFamily="34" charset="0"/>
                <a:cs typeface="Arial" pitchFamily="34" charset="0"/>
                <a:sym typeface="Symbol" pitchFamily="18" charset="2"/>
              </a:endParaRPr>
            </a:p>
          </p:txBody>
        </p:sp>
        <p:sp>
          <p:nvSpPr>
            <p:cNvPr id="43084" name="Rectangle 31"/>
            <p:cNvSpPr>
              <a:spLocks noChangeArrowheads="1"/>
            </p:cNvSpPr>
            <p:nvPr/>
          </p:nvSpPr>
          <p:spPr bwMode="auto">
            <a:xfrm>
              <a:off x="568942" y="3669021"/>
              <a:ext cx="609462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4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.</a:t>
              </a:r>
              <a:r>
                <a:rPr lang="en-US" sz="2000" baseline="0" smtClean="0">
                  <a:solidFill>
                    <a:srgbClr val="FFFFFF"/>
                  </a:solidFill>
                  <a:latin typeface="Arial" pitchFamily="34" charset="0"/>
                  <a:cs typeface="Arial" pitchFamily="34" charset="0"/>
                  <a:sym typeface="Symbol"/>
                </a:rPr>
                <a:t>  </a:t>
              </a:r>
              <a:endParaRPr lang="en-US" sz="2000" baseline="0">
                <a:latin typeface="Arial" pitchFamily="34" charset="0"/>
                <a:cs typeface="Arial" pitchFamily="34" charset="0"/>
                <a:sym typeface="Symbol" pitchFamily="18" charset="2"/>
              </a:endParaRPr>
            </a:p>
          </p:txBody>
        </p:sp>
        <p:sp>
          <p:nvSpPr>
            <p:cNvPr id="43086" name="Line 35"/>
            <p:cNvSpPr>
              <a:spLocks noChangeShapeType="1"/>
            </p:cNvSpPr>
            <p:nvPr/>
          </p:nvSpPr>
          <p:spPr bwMode="auto">
            <a:xfrm>
              <a:off x="1181100" y="3867150"/>
              <a:ext cx="201168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107" name="Group 106"/>
          <p:cNvGrpSpPr/>
          <p:nvPr/>
        </p:nvGrpSpPr>
        <p:grpSpPr>
          <a:xfrm>
            <a:off x="1031544" y="4373568"/>
            <a:ext cx="2078369" cy="784226"/>
            <a:chOff x="574344" y="4373568"/>
            <a:chExt cx="2078369" cy="784226"/>
          </a:xfrm>
        </p:grpSpPr>
        <p:sp>
          <p:nvSpPr>
            <p:cNvPr id="43074" name="Rectangle 40"/>
            <p:cNvSpPr>
              <a:spLocks noChangeArrowheads="1"/>
            </p:cNvSpPr>
            <p:nvPr/>
          </p:nvSpPr>
          <p:spPr bwMode="auto">
            <a:xfrm>
              <a:off x="574344" y="4537075"/>
              <a:ext cx="609462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5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.</a:t>
              </a:r>
              <a:r>
                <a:rPr lang="en-US" sz="2000" baseline="0" smtClean="0">
                  <a:solidFill>
                    <a:srgbClr val="FFFFFF"/>
                  </a:solidFill>
                  <a:latin typeface="Arial" pitchFamily="34" charset="0"/>
                  <a:cs typeface="Arial" pitchFamily="34" charset="0"/>
                  <a:sym typeface="Symbol"/>
                </a:rPr>
                <a:t>  </a:t>
              </a:r>
              <a:endParaRPr lang="en-US" sz="2000" baseline="0">
                <a:latin typeface="Arial" pitchFamily="34" charset="0"/>
                <a:cs typeface="Arial" pitchFamily="34" charset="0"/>
                <a:sym typeface="Symbol" pitchFamily="18" charset="2"/>
              </a:endParaRPr>
            </a:p>
          </p:txBody>
        </p:sp>
        <p:grpSp>
          <p:nvGrpSpPr>
            <p:cNvPr id="43076" name="Group 45"/>
            <p:cNvGrpSpPr>
              <a:grpSpLocks/>
            </p:cNvGrpSpPr>
            <p:nvPr/>
          </p:nvGrpSpPr>
          <p:grpSpPr bwMode="auto">
            <a:xfrm>
              <a:off x="1098550" y="4373568"/>
              <a:ext cx="1554163" cy="784226"/>
              <a:chOff x="752" y="2755"/>
              <a:chExt cx="979" cy="494"/>
            </a:xfrm>
          </p:grpSpPr>
          <p:sp>
            <p:nvSpPr>
              <p:cNvPr id="43077" name="Rectangle 38"/>
              <p:cNvSpPr>
                <a:spLocks noChangeArrowheads="1"/>
              </p:cNvSpPr>
              <p:nvPr/>
            </p:nvSpPr>
            <p:spPr bwMode="auto">
              <a:xfrm>
                <a:off x="752" y="2755"/>
                <a:ext cx="979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marL="384175" indent="-384175"/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(2x</a:t>
                </a:r>
                <a:r>
                  <a:rPr lang="en-US" sz="2000" baseline="3000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2</a:t>
                </a:r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 + 3</a:t>
                </a:r>
                <a:r>
                  <a:rPr lang="en-US" sz="2000" baseline="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) dx</a:t>
                </a:r>
                <a:endParaRPr lang="id-ID" sz="2000" baseline="300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43078" name="Rectangle 39"/>
              <p:cNvSpPr>
                <a:spLocks noChangeArrowheads="1"/>
              </p:cNvSpPr>
              <p:nvPr/>
            </p:nvSpPr>
            <p:spPr bwMode="auto">
              <a:xfrm>
                <a:off x="840" y="2997"/>
                <a:ext cx="691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(x</a:t>
                </a:r>
                <a:r>
                  <a:rPr lang="en-US" sz="2000" baseline="3000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2</a:t>
                </a:r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 + 1)</a:t>
                </a:r>
                <a:r>
                  <a:rPr lang="en-US" sz="2000" baseline="3000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2</a:t>
                </a:r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 </a:t>
                </a:r>
              </a:p>
            </p:txBody>
          </p:sp>
          <p:sp>
            <p:nvSpPr>
              <p:cNvPr id="43079" name="Line 44"/>
              <p:cNvSpPr>
                <a:spLocks noChangeShapeType="1"/>
              </p:cNvSpPr>
              <p:nvPr/>
            </p:nvSpPr>
            <p:spPr bwMode="auto">
              <a:xfrm>
                <a:off x="813" y="3000"/>
                <a:ext cx="806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</p:grpSp>
      <p:grpSp>
        <p:nvGrpSpPr>
          <p:cNvPr id="108" name="Group 107"/>
          <p:cNvGrpSpPr/>
          <p:nvPr/>
        </p:nvGrpSpPr>
        <p:grpSpPr>
          <a:xfrm>
            <a:off x="1039642" y="5271448"/>
            <a:ext cx="2606528" cy="748352"/>
            <a:chOff x="582442" y="5271448"/>
            <a:chExt cx="2606528" cy="748352"/>
          </a:xfrm>
        </p:grpSpPr>
        <p:sp>
          <p:nvSpPr>
            <p:cNvPr id="43067" name="Rectangle 48"/>
            <p:cNvSpPr>
              <a:spLocks noChangeArrowheads="1"/>
            </p:cNvSpPr>
            <p:nvPr/>
          </p:nvSpPr>
          <p:spPr bwMode="auto">
            <a:xfrm>
              <a:off x="1583368" y="5271448"/>
              <a:ext cx="1097280" cy="4000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marL="384175" indent="-384175"/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sin x dx</a:t>
              </a:r>
              <a:endParaRPr lang="id-ID" sz="2000" baseline="30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3068" name="Rectangle 49"/>
            <p:cNvSpPr>
              <a:spLocks noChangeArrowheads="1"/>
            </p:cNvSpPr>
            <p:nvPr/>
          </p:nvSpPr>
          <p:spPr bwMode="auto">
            <a:xfrm>
              <a:off x="1085850" y="5619750"/>
              <a:ext cx="2103120" cy="4000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cos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x (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1 + cos</a:t>
              </a:r>
              <a:r>
                <a:rPr lang="en-US" sz="2000" baseline="30000">
                  <a:latin typeface="Arial" pitchFamily="34" charset="0"/>
                  <a:cs typeface="Arial" pitchFamily="34" charset="0"/>
                  <a:sym typeface="Symbol" pitchFamily="18" charset="2"/>
                </a:rPr>
                <a:t>2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x)</a:t>
              </a:r>
            </a:p>
          </p:txBody>
        </p:sp>
        <p:sp>
          <p:nvSpPr>
            <p:cNvPr id="43069" name="Rectangle 50"/>
            <p:cNvSpPr>
              <a:spLocks noChangeArrowheads="1"/>
            </p:cNvSpPr>
            <p:nvPr/>
          </p:nvSpPr>
          <p:spPr bwMode="auto">
            <a:xfrm>
              <a:off x="582442" y="5432425"/>
              <a:ext cx="609462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6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.</a:t>
              </a:r>
              <a:r>
                <a:rPr lang="en-US" sz="2000" baseline="0" smtClean="0">
                  <a:solidFill>
                    <a:srgbClr val="FFFFFF"/>
                  </a:solidFill>
                  <a:latin typeface="Arial" pitchFamily="34" charset="0"/>
                  <a:cs typeface="Arial" pitchFamily="34" charset="0"/>
                  <a:sym typeface="Symbol"/>
                </a:rPr>
                <a:t>  </a:t>
              </a:r>
              <a:endParaRPr lang="en-US" sz="2000" baseline="0">
                <a:latin typeface="Arial" pitchFamily="34" charset="0"/>
                <a:cs typeface="Arial" pitchFamily="34" charset="0"/>
                <a:sym typeface="Symbol" pitchFamily="18" charset="2"/>
              </a:endParaRPr>
            </a:p>
          </p:txBody>
        </p:sp>
        <p:sp>
          <p:nvSpPr>
            <p:cNvPr id="43071" name="Line 54"/>
            <p:cNvSpPr>
              <a:spLocks noChangeShapeType="1"/>
            </p:cNvSpPr>
            <p:nvPr/>
          </p:nvSpPr>
          <p:spPr bwMode="auto">
            <a:xfrm>
              <a:off x="1181100" y="5630554"/>
              <a:ext cx="192024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110" name="Group 109"/>
          <p:cNvGrpSpPr/>
          <p:nvPr/>
        </p:nvGrpSpPr>
        <p:grpSpPr>
          <a:xfrm>
            <a:off x="4964770" y="1608446"/>
            <a:ext cx="1520190" cy="734764"/>
            <a:chOff x="5200650" y="1608446"/>
            <a:chExt cx="1520190" cy="734764"/>
          </a:xfrm>
        </p:grpSpPr>
        <p:sp>
          <p:nvSpPr>
            <p:cNvPr id="43060" name="Rectangle 57"/>
            <p:cNvSpPr>
              <a:spLocks noChangeArrowheads="1"/>
            </p:cNvSpPr>
            <p:nvPr/>
          </p:nvSpPr>
          <p:spPr bwMode="auto">
            <a:xfrm>
              <a:off x="5200650" y="1736725"/>
              <a:ext cx="609462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8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.  </a:t>
              </a:r>
              <a:r>
                <a:rPr lang="en-US" sz="2000" baseline="0" smtClean="0">
                  <a:solidFill>
                    <a:srgbClr val="FFFFFF"/>
                  </a:solidFill>
                  <a:latin typeface="Arial" pitchFamily="34" charset="0"/>
                  <a:cs typeface="Arial" pitchFamily="34" charset="0"/>
                  <a:sym typeface="Symbol"/>
                </a:rPr>
                <a:t></a:t>
              </a:r>
              <a:endParaRPr lang="en-US" sz="2000" baseline="0">
                <a:latin typeface="Arial" pitchFamily="34" charset="0"/>
                <a:cs typeface="Arial" pitchFamily="34" charset="0"/>
                <a:sym typeface="Symbol" pitchFamily="18" charset="2"/>
              </a:endParaRPr>
            </a:p>
          </p:txBody>
        </p:sp>
        <p:sp>
          <p:nvSpPr>
            <p:cNvPr id="43062" name="Rectangle 62"/>
            <p:cNvSpPr>
              <a:spLocks noChangeArrowheads="1"/>
            </p:cNvSpPr>
            <p:nvPr/>
          </p:nvSpPr>
          <p:spPr bwMode="auto">
            <a:xfrm>
              <a:off x="5820088" y="1608446"/>
              <a:ext cx="822960" cy="4000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marL="384175" indent="-384175"/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x</a:t>
              </a:r>
              <a:r>
                <a:rPr lang="en-US" sz="2000" baseline="30000">
                  <a:latin typeface="Arial" pitchFamily="34" charset="0"/>
                  <a:cs typeface="Arial" pitchFamily="34" charset="0"/>
                  <a:sym typeface="Symbol" pitchFamily="18" charset="2"/>
                </a:rPr>
                <a:t>4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 dx</a:t>
              </a:r>
              <a:endParaRPr lang="id-ID" sz="2000" baseline="30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3063" name="Rectangle 63"/>
            <p:cNvSpPr>
              <a:spLocks noChangeArrowheads="1"/>
            </p:cNvSpPr>
            <p:nvPr/>
          </p:nvSpPr>
          <p:spPr bwMode="auto">
            <a:xfrm>
              <a:off x="5715000" y="1943100"/>
              <a:ext cx="1005840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(1 –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x)</a:t>
              </a:r>
              <a:r>
                <a:rPr lang="en-US" sz="2000" baseline="3000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3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 </a:t>
              </a:r>
              <a:endParaRPr lang="en-US" sz="2000" baseline="0">
                <a:latin typeface="Arial" pitchFamily="34" charset="0"/>
                <a:cs typeface="Arial" pitchFamily="34" charset="0"/>
                <a:sym typeface="Symbol" pitchFamily="18" charset="2"/>
              </a:endParaRPr>
            </a:p>
          </p:txBody>
        </p:sp>
        <p:sp>
          <p:nvSpPr>
            <p:cNvPr id="43064" name="Line 64"/>
            <p:cNvSpPr>
              <a:spLocks noChangeShapeType="1"/>
            </p:cNvSpPr>
            <p:nvPr/>
          </p:nvSpPr>
          <p:spPr bwMode="auto">
            <a:xfrm>
              <a:off x="5822641" y="1962150"/>
              <a:ext cx="73152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111" name="Group 110"/>
          <p:cNvGrpSpPr/>
          <p:nvPr/>
        </p:nvGrpSpPr>
        <p:grpSpPr>
          <a:xfrm>
            <a:off x="4973016" y="2446646"/>
            <a:ext cx="2703508" cy="772804"/>
            <a:chOff x="5181600" y="2446646"/>
            <a:chExt cx="2703508" cy="772804"/>
          </a:xfrm>
        </p:grpSpPr>
        <p:sp>
          <p:nvSpPr>
            <p:cNvPr id="43053" name="Rectangle 67"/>
            <p:cNvSpPr>
              <a:spLocks noChangeArrowheads="1"/>
            </p:cNvSpPr>
            <p:nvPr/>
          </p:nvSpPr>
          <p:spPr bwMode="auto">
            <a:xfrm>
              <a:off x="5690548" y="2446646"/>
              <a:ext cx="2194560" cy="4000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marL="384175" indent="-384175"/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x</a:t>
              </a:r>
              <a:r>
                <a:rPr lang="en-US" sz="2000" baseline="30000">
                  <a:latin typeface="Arial" pitchFamily="34" charset="0"/>
                  <a:cs typeface="Arial" pitchFamily="34" charset="0"/>
                  <a:sym typeface="Symbol" pitchFamily="18" charset="2"/>
                </a:rPr>
                <a:t>3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 + x</a:t>
              </a:r>
              <a:r>
                <a:rPr lang="en-US" sz="2000" baseline="30000">
                  <a:latin typeface="Arial" pitchFamily="34" charset="0"/>
                  <a:cs typeface="Arial" pitchFamily="34" charset="0"/>
                  <a:sym typeface="Symbol" pitchFamily="18" charset="2"/>
                </a:rPr>
                <a:t>2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 + x + 3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) dx</a:t>
              </a:r>
              <a:endParaRPr lang="id-ID" sz="2000" baseline="0">
                <a:latin typeface="Arial" pitchFamily="34" charset="0"/>
                <a:cs typeface="Arial" pitchFamily="34" charset="0"/>
                <a:sym typeface="Symbol" pitchFamily="18" charset="2"/>
              </a:endParaRPr>
            </a:p>
          </p:txBody>
        </p:sp>
        <p:sp>
          <p:nvSpPr>
            <p:cNvPr id="43054" name="Rectangle 68"/>
            <p:cNvSpPr>
              <a:spLocks noChangeArrowheads="1"/>
            </p:cNvSpPr>
            <p:nvPr/>
          </p:nvSpPr>
          <p:spPr bwMode="auto">
            <a:xfrm>
              <a:off x="5853752" y="2819400"/>
              <a:ext cx="1828800" cy="4000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(x</a:t>
              </a:r>
              <a:r>
                <a:rPr lang="en-US" sz="2000" baseline="30000">
                  <a:latin typeface="Arial" pitchFamily="34" charset="0"/>
                  <a:cs typeface="Arial" pitchFamily="34" charset="0"/>
                  <a:sym typeface="Symbol" pitchFamily="18" charset="2"/>
                </a:rPr>
                <a:t>2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 + 1)(x</a:t>
              </a:r>
              <a:r>
                <a:rPr lang="en-US" sz="2000" baseline="30000">
                  <a:latin typeface="Arial" pitchFamily="34" charset="0"/>
                  <a:cs typeface="Arial" pitchFamily="34" charset="0"/>
                  <a:sym typeface="Symbol" pitchFamily="18" charset="2"/>
                </a:rPr>
                <a:t>2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 + 3)</a:t>
              </a:r>
            </a:p>
          </p:txBody>
        </p:sp>
        <p:sp>
          <p:nvSpPr>
            <p:cNvPr id="43055" name="Rectangle 69"/>
            <p:cNvSpPr>
              <a:spLocks noChangeArrowheads="1"/>
            </p:cNvSpPr>
            <p:nvPr/>
          </p:nvSpPr>
          <p:spPr bwMode="auto">
            <a:xfrm>
              <a:off x="5181600" y="2632075"/>
              <a:ext cx="609462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9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.</a:t>
              </a:r>
              <a:r>
                <a:rPr lang="en-US" sz="2000" baseline="0" smtClean="0">
                  <a:solidFill>
                    <a:srgbClr val="FFFFFF"/>
                  </a:solidFill>
                  <a:latin typeface="Arial" pitchFamily="34" charset="0"/>
                  <a:cs typeface="Arial" pitchFamily="34" charset="0"/>
                  <a:sym typeface="Symbol"/>
                </a:rPr>
                <a:t>  </a:t>
              </a:r>
              <a:endParaRPr lang="en-US" sz="2000" baseline="0">
                <a:latin typeface="Arial" pitchFamily="34" charset="0"/>
                <a:cs typeface="Arial" pitchFamily="34" charset="0"/>
                <a:sym typeface="Symbol" pitchFamily="18" charset="2"/>
              </a:endParaRPr>
            </a:p>
          </p:txBody>
        </p:sp>
        <p:sp>
          <p:nvSpPr>
            <p:cNvPr id="43057" name="Line 73"/>
            <p:cNvSpPr>
              <a:spLocks noChangeShapeType="1"/>
            </p:cNvSpPr>
            <p:nvPr/>
          </p:nvSpPr>
          <p:spPr bwMode="auto">
            <a:xfrm>
              <a:off x="5791200" y="2819400"/>
              <a:ext cx="201168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112" name="Group 111"/>
          <p:cNvGrpSpPr/>
          <p:nvPr/>
        </p:nvGrpSpPr>
        <p:grpSpPr>
          <a:xfrm>
            <a:off x="4820616" y="3409952"/>
            <a:ext cx="1874840" cy="766763"/>
            <a:chOff x="5029200" y="3409952"/>
            <a:chExt cx="1874840" cy="766763"/>
          </a:xfrm>
        </p:grpSpPr>
        <p:sp>
          <p:nvSpPr>
            <p:cNvPr id="43044" name="Rectangle 76"/>
            <p:cNvSpPr>
              <a:spLocks noChangeArrowheads="1"/>
            </p:cNvSpPr>
            <p:nvPr/>
          </p:nvSpPr>
          <p:spPr bwMode="auto">
            <a:xfrm>
              <a:off x="5029200" y="3546475"/>
              <a:ext cx="822960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10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.</a:t>
              </a:r>
              <a:r>
                <a:rPr lang="en-US" sz="2000" baseline="0" smtClean="0">
                  <a:solidFill>
                    <a:srgbClr val="FFFFFF"/>
                  </a:solidFill>
                  <a:latin typeface="Arial" pitchFamily="34" charset="0"/>
                  <a:cs typeface="Arial" pitchFamily="34" charset="0"/>
                  <a:sym typeface="Symbol"/>
                </a:rPr>
                <a:t>  </a:t>
              </a:r>
              <a:endParaRPr lang="en-US" sz="2000" baseline="0">
                <a:latin typeface="Arial" pitchFamily="34" charset="0"/>
                <a:cs typeface="Arial" pitchFamily="34" charset="0"/>
                <a:sym typeface="Symbol" pitchFamily="18" charset="2"/>
              </a:endParaRPr>
            </a:p>
          </p:txBody>
        </p:sp>
        <p:grpSp>
          <p:nvGrpSpPr>
            <p:cNvPr id="43046" name="Group 84"/>
            <p:cNvGrpSpPr>
              <a:grpSpLocks/>
            </p:cNvGrpSpPr>
            <p:nvPr/>
          </p:nvGrpSpPr>
          <p:grpSpPr bwMode="auto">
            <a:xfrm>
              <a:off x="5715002" y="3409952"/>
              <a:ext cx="1189038" cy="766763"/>
              <a:chOff x="3240" y="1680"/>
              <a:chExt cx="749" cy="483"/>
            </a:xfrm>
          </p:grpSpPr>
          <p:sp>
            <p:nvSpPr>
              <p:cNvPr id="43047" name="Rectangle 80"/>
              <p:cNvSpPr>
                <a:spLocks noChangeArrowheads="1"/>
              </p:cNvSpPr>
              <p:nvPr/>
            </p:nvSpPr>
            <p:spPr bwMode="auto">
              <a:xfrm>
                <a:off x="3470" y="1680"/>
                <a:ext cx="346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marL="384175" indent="-384175"/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dx</a:t>
                </a:r>
                <a:endParaRPr lang="id-ID" sz="2000" baseline="300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43048" name="Rectangle 81"/>
              <p:cNvSpPr>
                <a:spLocks noChangeArrowheads="1"/>
              </p:cNvSpPr>
              <p:nvPr/>
            </p:nvSpPr>
            <p:spPr bwMode="auto">
              <a:xfrm>
                <a:off x="3240" y="1911"/>
                <a:ext cx="749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x  1 – x </a:t>
                </a:r>
              </a:p>
            </p:txBody>
          </p:sp>
          <p:sp>
            <p:nvSpPr>
              <p:cNvPr id="43049" name="Line 82"/>
              <p:cNvSpPr>
                <a:spLocks noChangeShapeType="1"/>
              </p:cNvSpPr>
              <p:nvPr/>
            </p:nvSpPr>
            <p:spPr bwMode="auto">
              <a:xfrm>
                <a:off x="3297" y="1908"/>
                <a:ext cx="634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43050" name="Line 83"/>
              <p:cNvSpPr>
                <a:spLocks noChangeShapeType="1"/>
              </p:cNvSpPr>
              <p:nvPr/>
            </p:nvSpPr>
            <p:spPr bwMode="auto">
              <a:xfrm>
                <a:off x="3493" y="1935"/>
                <a:ext cx="403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</p:grpSp>
      <p:grpSp>
        <p:nvGrpSpPr>
          <p:cNvPr id="109" name="Group 108"/>
          <p:cNvGrpSpPr/>
          <p:nvPr/>
        </p:nvGrpSpPr>
        <p:grpSpPr>
          <a:xfrm>
            <a:off x="4953966" y="1009650"/>
            <a:ext cx="2194560" cy="400050"/>
            <a:chOff x="5162550" y="1009650"/>
            <a:chExt cx="2194560" cy="400050"/>
          </a:xfrm>
        </p:grpSpPr>
        <p:sp>
          <p:nvSpPr>
            <p:cNvPr id="43039" name="Rectangle 87"/>
            <p:cNvSpPr>
              <a:spLocks noChangeArrowheads="1"/>
            </p:cNvSpPr>
            <p:nvPr/>
          </p:nvSpPr>
          <p:spPr bwMode="auto">
            <a:xfrm>
              <a:off x="5162550" y="1009650"/>
              <a:ext cx="2194560" cy="4000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</a:rPr>
                <a:t>7.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</a:rPr>
                <a:t>  </a:t>
              </a:r>
              <a:r>
                <a:rPr lang="en-US" sz="2000" baseline="0" smtClean="0">
                  <a:solidFill>
                    <a:srgbClr val="FFFFFF"/>
                  </a:solidFill>
                  <a:latin typeface="Arial" pitchFamily="34" charset="0"/>
                  <a:cs typeface="Arial" pitchFamily="34" charset="0"/>
                  <a:sym typeface="Symbol"/>
                </a:rPr>
                <a:t>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</a:rPr>
                <a:t> x</a:t>
              </a:r>
              <a:r>
                <a:rPr lang="en-US" sz="2000" baseline="30000" smtClean="0">
                  <a:latin typeface="Arial" pitchFamily="34" charset="0"/>
                  <a:cs typeface="Arial" pitchFamily="34" charset="0"/>
                </a:rPr>
                <a:t>5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</a:t>
              </a:r>
              <a:r>
                <a:rPr lang="en-US" sz="2000" baseline="0">
                  <a:latin typeface="Arial" pitchFamily="34" charset="0"/>
                  <a:cs typeface="Arial" pitchFamily="34" charset="0"/>
                </a:rPr>
                <a:t> 1 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–</a:t>
              </a:r>
              <a:r>
                <a:rPr lang="en-US" sz="2000" baseline="0">
                  <a:latin typeface="Arial" pitchFamily="34" charset="0"/>
                  <a:cs typeface="Arial" pitchFamily="34" charset="0"/>
                </a:rPr>
                <a:t> x</a:t>
              </a:r>
              <a:r>
                <a:rPr lang="en-US" sz="2000" baseline="30000">
                  <a:latin typeface="Arial" pitchFamily="34" charset="0"/>
                  <a:cs typeface="Arial" pitchFamily="34" charset="0"/>
                </a:rPr>
                <a:t>3</a:t>
              </a:r>
              <a:r>
                <a:rPr lang="en-US" sz="2000" baseline="0">
                  <a:latin typeface="Arial" pitchFamily="34" charset="0"/>
                  <a:cs typeface="Arial" pitchFamily="34" charset="0"/>
                </a:rPr>
                <a:t> dx </a:t>
              </a:r>
            </a:p>
          </p:txBody>
        </p:sp>
        <p:sp>
          <p:nvSpPr>
            <p:cNvPr id="43041" name="Line 91"/>
            <p:cNvSpPr>
              <a:spLocks noChangeShapeType="1"/>
            </p:cNvSpPr>
            <p:nvPr/>
          </p:nvSpPr>
          <p:spPr bwMode="auto">
            <a:xfrm>
              <a:off x="6187744" y="1053152"/>
              <a:ext cx="64008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113" name="Group 112"/>
          <p:cNvGrpSpPr/>
          <p:nvPr/>
        </p:nvGrpSpPr>
        <p:grpSpPr>
          <a:xfrm>
            <a:off x="4820616" y="4310702"/>
            <a:ext cx="2133600" cy="775648"/>
            <a:chOff x="5029200" y="4310702"/>
            <a:chExt cx="2133600" cy="775648"/>
          </a:xfrm>
        </p:grpSpPr>
        <p:sp>
          <p:nvSpPr>
            <p:cNvPr id="43031" name="Rectangle 95"/>
            <p:cNvSpPr>
              <a:spLocks noChangeArrowheads="1"/>
            </p:cNvSpPr>
            <p:nvPr/>
          </p:nvSpPr>
          <p:spPr bwMode="auto">
            <a:xfrm>
              <a:off x="5029200" y="4441825"/>
              <a:ext cx="822960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11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.  </a:t>
              </a:r>
              <a:r>
                <a:rPr lang="en-US" sz="2000" baseline="0" smtClean="0">
                  <a:solidFill>
                    <a:srgbClr val="FFFFFF"/>
                  </a:solidFill>
                  <a:latin typeface="Arial" pitchFamily="34" charset="0"/>
                  <a:cs typeface="Arial" pitchFamily="34" charset="0"/>
                  <a:sym typeface="Symbol"/>
                </a:rPr>
                <a:t> </a:t>
              </a:r>
              <a:endParaRPr lang="en-US" sz="2000" baseline="0">
                <a:latin typeface="Arial" pitchFamily="34" charset="0"/>
                <a:cs typeface="Arial" pitchFamily="34" charset="0"/>
                <a:sym typeface="Symbol" pitchFamily="18" charset="2"/>
              </a:endParaRPr>
            </a:p>
          </p:txBody>
        </p:sp>
        <p:sp>
          <p:nvSpPr>
            <p:cNvPr id="43034" name="Rectangle 100"/>
            <p:cNvSpPr>
              <a:spLocks noChangeArrowheads="1"/>
            </p:cNvSpPr>
            <p:nvPr/>
          </p:nvSpPr>
          <p:spPr bwMode="auto">
            <a:xfrm>
              <a:off x="6149000" y="4310702"/>
              <a:ext cx="548640" cy="4000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marL="384175" indent="-384175"/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dx</a:t>
              </a:r>
              <a:endParaRPr lang="id-ID" sz="2000" baseline="30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3035" name="Rectangle 101"/>
            <p:cNvSpPr>
              <a:spLocks noChangeArrowheads="1"/>
            </p:cNvSpPr>
            <p:nvPr/>
          </p:nvSpPr>
          <p:spPr bwMode="auto">
            <a:xfrm>
              <a:off x="5699760" y="4686300"/>
              <a:ext cx="1463040" cy="4000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x (1 + x) </a:t>
              </a:r>
            </a:p>
          </p:txBody>
        </p:sp>
        <p:sp>
          <p:nvSpPr>
            <p:cNvPr id="43036" name="Line 102"/>
            <p:cNvSpPr>
              <a:spLocks noChangeShapeType="1"/>
            </p:cNvSpPr>
            <p:nvPr/>
          </p:nvSpPr>
          <p:spPr bwMode="auto">
            <a:xfrm>
              <a:off x="5791200" y="4667250"/>
              <a:ext cx="118872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3037" name="Line 103"/>
            <p:cNvSpPr>
              <a:spLocks noChangeShapeType="1"/>
            </p:cNvSpPr>
            <p:nvPr/>
          </p:nvSpPr>
          <p:spPr bwMode="auto">
            <a:xfrm>
              <a:off x="5917891" y="4729802"/>
              <a:ext cx="18288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3038" name="Line 104"/>
            <p:cNvSpPr>
              <a:spLocks noChangeShapeType="1"/>
            </p:cNvSpPr>
            <p:nvPr/>
          </p:nvSpPr>
          <p:spPr bwMode="auto">
            <a:xfrm>
              <a:off x="6754504" y="4729802"/>
              <a:ext cx="18288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116" name="Group 115"/>
          <p:cNvGrpSpPr/>
          <p:nvPr/>
        </p:nvGrpSpPr>
        <p:grpSpPr>
          <a:xfrm>
            <a:off x="4800600" y="5271448"/>
            <a:ext cx="2407285" cy="688975"/>
            <a:chOff x="4968240" y="5271448"/>
            <a:chExt cx="2407285" cy="688975"/>
          </a:xfrm>
        </p:grpSpPr>
        <p:sp>
          <p:nvSpPr>
            <p:cNvPr id="43023" name="Rectangle 109"/>
            <p:cNvSpPr>
              <a:spLocks noChangeArrowheads="1"/>
            </p:cNvSpPr>
            <p:nvPr/>
          </p:nvSpPr>
          <p:spPr bwMode="auto">
            <a:xfrm>
              <a:off x="4968240" y="5432425"/>
              <a:ext cx="822960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12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.</a:t>
              </a:r>
              <a:r>
                <a:rPr lang="en-US" sz="2000" baseline="0" smtClean="0">
                  <a:solidFill>
                    <a:srgbClr val="FFFFFF"/>
                  </a:solidFill>
                  <a:latin typeface="Arial" pitchFamily="34" charset="0"/>
                  <a:cs typeface="Arial" pitchFamily="34" charset="0"/>
                  <a:sym typeface="Symbol"/>
                </a:rPr>
                <a:t>  </a:t>
              </a:r>
              <a:endParaRPr lang="en-US" sz="2000" baseline="0">
                <a:latin typeface="Arial" pitchFamily="34" charset="0"/>
                <a:cs typeface="Arial" pitchFamily="34" charset="0"/>
                <a:sym typeface="Symbol" pitchFamily="18" charset="2"/>
              </a:endParaRPr>
            </a:p>
          </p:txBody>
        </p:sp>
        <p:grpSp>
          <p:nvGrpSpPr>
            <p:cNvPr id="43025" name="Group 114"/>
            <p:cNvGrpSpPr>
              <a:grpSpLocks/>
            </p:cNvGrpSpPr>
            <p:nvPr/>
          </p:nvGrpSpPr>
          <p:grpSpPr bwMode="auto">
            <a:xfrm>
              <a:off x="5638800" y="5271448"/>
              <a:ext cx="1736725" cy="688975"/>
              <a:chOff x="3453" y="3288"/>
              <a:chExt cx="1094" cy="434"/>
            </a:xfrm>
          </p:grpSpPr>
          <p:sp>
            <p:nvSpPr>
              <p:cNvPr id="43026" name="Rectangle 107"/>
              <p:cNvSpPr>
                <a:spLocks noChangeArrowheads="1"/>
              </p:cNvSpPr>
              <p:nvPr/>
            </p:nvSpPr>
            <p:spPr bwMode="auto">
              <a:xfrm>
                <a:off x="3453" y="3288"/>
                <a:ext cx="1094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marL="384175" indent="-384175"/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sin x cos x dx</a:t>
                </a:r>
                <a:endParaRPr lang="id-ID" sz="2000" baseline="300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43027" name="Rectangle 108"/>
              <p:cNvSpPr>
                <a:spLocks noChangeArrowheads="1"/>
              </p:cNvSpPr>
              <p:nvPr/>
            </p:nvSpPr>
            <p:spPr bwMode="auto">
              <a:xfrm>
                <a:off x="3580" y="3470"/>
                <a:ext cx="806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1 – cos x</a:t>
                </a:r>
              </a:p>
            </p:txBody>
          </p:sp>
          <p:sp>
            <p:nvSpPr>
              <p:cNvPr id="43028" name="Line 113"/>
              <p:cNvSpPr>
                <a:spLocks noChangeShapeType="1"/>
              </p:cNvSpPr>
              <p:nvPr/>
            </p:nvSpPr>
            <p:spPr bwMode="auto">
              <a:xfrm>
                <a:off x="3540" y="3509"/>
                <a:ext cx="922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</p:grpSp>
      <p:sp>
        <p:nvSpPr>
          <p:cNvPr id="100" name="Date Placeholder 9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0C17745-7D28-42BD-A3BC-3F7692840110}" type="datetime3">
              <a:rPr lang="en-US" smtClean="0"/>
              <a:t>15 May 2023</a:t>
            </a:fld>
            <a:endParaRPr lang="en-US"/>
          </a:p>
        </p:txBody>
      </p:sp>
      <p:sp>
        <p:nvSpPr>
          <p:cNvPr id="101" name="Slide Number Placeholder 10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A9D4517-F11A-436F-AE51-17EE43062A17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  <p:sp>
        <p:nvSpPr>
          <p:cNvPr id="102" name="Footer Placeholder 10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2000"/>
                                        <p:tgtEl>
                                          <p:spTgt spid="3164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" dur="20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5" dur="20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0"/>
                            </p:stCondLst>
                            <p:childTnLst>
                              <p:par>
                                <p:cTn id="17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9" dur="20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8000"/>
                            </p:stCondLst>
                            <p:childTnLst>
                              <p:par>
                                <p:cTn id="21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3" dur="20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0"/>
                            </p:stCondLst>
                            <p:childTnLst>
                              <p:par>
                                <p:cTn id="25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7" dur="20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2000"/>
                            </p:stCondLst>
                            <p:childTnLst>
                              <p:par>
                                <p:cTn id="29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1" dur="20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4000"/>
                            </p:stCondLst>
                            <p:childTnLst>
                              <p:par>
                                <p:cTn id="33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5" dur="20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6000"/>
                            </p:stCondLst>
                            <p:childTnLst>
                              <p:par>
                                <p:cTn id="37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9" dur="20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8000"/>
                            </p:stCondLst>
                            <p:childTnLst>
                              <p:par>
                                <p:cTn id="41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3" dur="20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20000"/>
                            </p:stCondLst>
                            <p:childTnLst>
                              <p:par>
                                <p:cTn id="45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7" dur="20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22000"/>
                            </p:stCondLst>
                            <p:childTnLst>
                              <p:par>
                                <p:cTn id="49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51" dur="20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24000"/>
                            </p:stCondLst>
                            <p:childTnLst>
                              <p:par>
                                <p:cTn id="53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55" dur="20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641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4674" name="Rectangle 2"/>
          <p:cNvSpPr>
            <a:spLocks noGrp="1" noChangeArrowheads="1"/>
          </p:cNvSpPr>
          <p:nvPr>
            <p:ph type="title"/>
          </p:nvPr>
        </p:nvSpPr>
        <p:spPr>
          <a:xfrm>
            <a:off x="2971800" y="300335"/>
            <a:ext cx="3200400" cy="461665"/>
          </a:xfrm>
          <a:noFill/>
          <a:ln>
            <a:noFill/>
          </a:ln>
        </p:spPr>
        <p:txBody>
          <a:bodyPr wrap="square">
            <a:spAutoFit/>
          </a:bodyPr>
          <a:lstStyle/>
          <a:p>
            <a:pPr eaLnBrk="1" hangingPunct="1">
              <a:defRPr/>
            </a:pPr>
            <a:r>
              <a:rPr lang="en-US" sz="2400" b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CONTOH SOAL</a:t>
            </a:r>
          </a:p>
        </p:txBody>
      </p:sp>
      <p:grpSp>
        <p:nvGrpSpPr>
          <p:cNvPr id="2" name="Group 98"/>
          <p:cNvGrpSpPr>
            <a:grpSpLocks/>
          </p:cNvGrpSpPr>
          <p:nvPr/>
        </p:nvGrpSpPr>
        <p:grpSpPr bwMode="auto">
          <a:xfrm>
            <a:off x="938211" y="1066800"/>
            <a:ext cx="2185989" cy="708025"/>
            <a:chOff x="358" y="1018"/>
            <a:chExt cx="1377" cy="446"/>
          </a:xfrm>
        </p:grpSpPr>
        <p:sp>
          <p:nvSpPr>
            <p:cNvPr id="30774" name="Rectangle 14"/>
            <p:cNvSpPr>
              <a:spLocks noChangeArrowheads="1"/>
            </p:cNvSpPr>
            <p:nvPr/>
          </p:nvSpPr>
          <p:spPr bwMode="auto">
            <a:xfrm>
              <a:off x="358" y="1113"/>
              <a:ext cx="428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1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.  </a:t>
              </a:r>
              <a:r>
                <a:rPr lang="en-US" sz="2000" baseline="0" smtClean="0">
                  <a:solidFill>
                    <a:srgbClr val="FFFFFF"/>
                  </a:solidFill>
                  <a:latin typeface="Arial" pitchFamily="34" charset="0"/>
                  <a:cs typeface="Arial" pitchFamily="34" charset="0"/>
                  <a:sym typeface="Symbol"/>
                </a:rPr>
                <a:t>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 </a:t>
              </a:r>
              <a:endParaRPr lang="en-US" sz="2000" baseline="0">
                <a:latin typeface="Arial" pitchFamily="34" charset="0"/>
                <a:cs typeface="Arial" pitchFamily="34" charset="0"/>
                <a:sym typeface="Symbol" pitchFamily="18" charset="2"/>
              </a:endParaRPr>
            </a:p>
          </p:txBody>
        </p:sp>
        <p:sp>
          <p:nvSpPr>
            <p:cNvPr id="30775" name="Rectangle 11"/>
            <p:cNvSpPr>
              <a:spLocks noChangeArrowheads="1"/>
            </p:cNvSpPr>
            <p:nvPr/>
          </p:nvSpPr>
          <p:spPr bwMode="auto">
            <a:xfrm>
              <a:off x="646" y="1212"/>
              <a:ext cx="816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20000"/>
                </a:spcBef>
                <a:buClr>
                  <a:schemeClr val="tx2"/>
                </a:buClr>
              </a:pP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x  </a:t>
              </a:r>
            </a:p>
          </p:txBody>
        </p:sp>
        <p:sp>
          <p:nvSpPr>
            <p:cNvPr id="30776" name="Rectangle 12"/>
            <p:cNvSpPr>
              <a:spLocks noChangeArrowheads="1"/>
            </p:cNvSpPr>
            <p:nvPr/>
          </p:nvSpPr>
          <p:spPr bwMode="auto">
            <a:xfrm>
              <a:off x="502" y="1018"/>
              <a:ext cx="1094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marL="384175" indent="-384175" algn="ctr"/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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</a:rPr>
                <a:t>9 </a:t>
              </a:r>
              <a:r>
                <a:rPr lang="en-US" sz="2000" baseline="0">
                  <a:latin typeface="Arial" pitchFamily="34" charset="0"/>
                  <a:cs typeface="Arial" pitchFamily="34" charset="0"/>
                </a:rPr>
                <a:t>– 4x</a:t>
              </a:r>
              <a:r>
                <a:rPr lang="en-US" sz="2000" baseline="30000">
                  <a:latin typeface="Arial" pitchFamily="34" charset="0"/>
                  <a:cs typeface="Arial" pitchFamily="34" charset="0"/>
                </a:rPr>
                <a:t>2</a:t>
              </a:r>
              <a:endParaRPr lang="id-ID" sz="2000" baseline="30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0777" name="Line 13"/>
            <p:cNvSpPr>
              <a:spLocks noChangeShapeType="1"/>
            </p:cNvSpPr>
            <p:nvPr/>
          </p:nvSpPr>
          <p:spPr bwMode="auto">
            <a:xfrm flipV="1">
              <a:off x="730" y="1260"/>
              <a:ext cx="657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0778" name="Line 16"/>
            <p:cNvSpPr>
              <a:spLocks noChangeShapeType="1"/>
            </p:cNvSpPr>
            <p:nvPr/>
          </p:nvSpPr>
          <p:spPr bwMode="auto">
            <a:xfrm>
              <a:off x="826" y="1042"/>
              <a:ext cx="51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0779" name="Rectangle 18"/>
            <p:cNvSpPr>
              <a:spLocks noChangeArrowheads="1"/>
            </p:cNvSpPr>
            <p:nvPr/>
          </p:nvSpPr>
          <p:spPr bwMode="auto">
            <a:xfrm>
              <a:off x="1404" y="1104"/>
              <a:ext cx="331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dx </a:t>
              </a:r>
            </a:p>
          </p:txBody>
        </p:sp>
      </p:grpSp>
      <p:grpSp>
        <p:nvGrpSpPr>
          <p:cNvPr id="111" name="Group 110"/>
          <p:cNvGrpSpPr/>
          <p:nvPr/>
        </p:nvGrpSpPr>
        <p:grpSpPr>
          <a:xfrm>
            <a:off x="990600" y="2155825"/>
            <a:ext cx="2362200" cy="719138"/>
            <a:chOff x="990600" y="2245059"/>
            <a:chExt cx="2362200" cy="719138"/>
          </a:xfrm>
        </p:grpSpPr>
        <p:sp>
          <p:nvSpPr>
            <p:cNvPr id="30763" name="Rectangle 19"/>
            <p:cNvSpPr>
              <a:spLocks noChangeArrowheads="1"/>
            </p:cNvSpPr>
            <p:nvPr/>
          </p:nvSpPr>
          <p:spPr bwMode="auto">
            <a:xfrm>
              <a:off x="990600" y="2438400"/>
              <a:ext cx="2362200" cy="4000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Misal 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:  x =    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sin y</a:t>
              </a:r>
              <a:endParaRPr lang="en-US" sz="2000" baseline="0">
                <a:latin typeface="Arial" pitchFamily="34" charset="0"/>
                <a:cs typeface="Arial" pitchFamily="34" charset="0"/>
                <a:sym typeface="Symbol" pitchFamily="18" charset="2"/>
              </a:endParaRPr>
            </a:p>
          </p:txBody>
        </p:sp>
        <p:grpSp>
          <p:nvGrpSpPr>
            <p:cNvPr id="30764" name="Group 20"/>
            <p:cNvGrpSpPr>
              <a:grpSpLocks/>
            </p:cNvGrpSpPr>
            <p:nvPr/>
          </p:nvGrpSpPr>
          <p:grpSpPr bwMode="auto">
            <a:xfrm>
              <a:off x="2313296" y="2245059"/>
              <a:ext cx="327025" cy="719138"/>
              <a:chOff x="2777" y="2862"/>
              <a:chExt cx="206" cy="453"/>
            </a:xfrm>
          </p:grpSpPr>
          <p:sp>
            <p:nvSpPr>
              <p:cNvPr id="30770" name="Rectangle 21"/>
              <p:cNvSpPr>
                <a:spLocks noChangeArrowheads="1"/>
              </p:cNvSpPr>
              <p:nvPr/>
            </p:nvSpPr>
            <p:spPr bwMode="auto">
              <a:xfrm>
                <a:off x="2778" y="2862"/>
                <a:ext cx="205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3</a:t>
                </a:r>
              </a:p>
            </p:txBody>
          </p:sp>
          <p:sp>
            <p:nvSpPr>
              <p:cNvPr id="30771" name="Rectangle 22"/>
              <p:cNvSpPr>
                <a:spLocks noChangeArrowheads="1"/>
              </p:cNvSpPr>
              <p:nvPr/>
            </p:nvSpPr>
            <p:spPr bwMode="auto">
              <a:xfrm>
                <a:off x="2777" y="3065"/>
                <a:ext cx="205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2</a:t>
                </a:r>
              </a:p>
            </p:txBody>
          </p:sp>
          <p:sp>
            <p:nvSpPr>
              <p:cNvPr id="30772" name="Line 23"/>
              <p:cNvSpPr>
                <a:spLocks noChangeShapeType="1"/>
              </p:cNvSpPr>
              <p:nvPr/>
            </p:nvSpPr>
            <p:spPr bwMode="auto">
              <a:xfrm>
                <a:off x="2818" y="3096"/>
                <a:ext cx="115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</p:grpSp>
      <p:sp>
        <p:nvSpPr>
          <p:cNvPr id="62" name="Date Placeholder 6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670E187-80C5-40CC-A81E-F0B91F2A8F1E}" type="datetime3">
              <a:rPr lang="en-US" smtClean="0"/>
              <a:t>15 May 2023</a:t>
            </a:fld>
            <a:endParaRPr lang="en-US"/>
          </a:p>
        </p:txBody>
      </p:sp>
      <p:sp>
        <p:nvSpPr>
          <p:cNvPr id="63" name="Slide Number Placeholder 6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A9D4517-F11A-436F-AE51-17EE43062A17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  <p:sp>
        <p:nvSpPr>
          <p:cNvPr id="64" name="Footer Placeholder 6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5" name="Rectangle 27"/>
          <p:cNvSpPr>
            <a:spLocks noChangeArrowheads="1"/>
          </p:cNvSpPr>
          <p:nvPr/>
        </p:nvSpPr>
        <p:spPr bwMode="auto">
          <a:xfrm>
            <a:off x="914400" y="1802121"/>
            <a:ext cx="997389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baseline="0" smtClean="0">
                <a:latin typeface="Arial" pitchFamily="34" charset="0"/>
                <a:cs typeface="Arial" pitchFamily="34" charset="0"/>
                <a:sym typeface="Symbol" pitchFamily="18" charset="2"/>
              </a:rPr>
              <a:t>Jawab </a:t>
            </a:r>
            <a:endParaRPr lang="en-US" sz="2000" baseline="0">
              <a:latin typeface="Arial" pitchFamily="34" charset="0"/>
              <a:cs typeface="Arial" pitchFamily="34" charset="0"/>
              <a:sym typeface="Symbol" pitchFamily="18" charset="2"/>
            </a:endParaRPr>
          </a:p>
        </p:txBody>
      </p:sp>
      <p:grpSp>
        <p:nvGrpSpPr>
          <p:cNvPr id="183" name="Group 182"/>
          <p:cNvGrpSpPr/>
          <p:nvPr/>
        </p:nvGrpSpPr>
        <p:grpSpPr>
          <a:xfrm>
            <a:off x="3200400" y="2196766"/>
            <a:ext cx="2870269" cy="719138"/>
            <a:chOff x="3200400" y="2250741"/>
            <a:chExt cx="2870269" cy="719138"/>
          </a:xfrm>
        </p:grpSpPr>
        <p:grpSp>
          <p:nvGrpSpPr>
            <p:cNvPr id="83" name="Group 82"/>
            <p:cNvGrpSpPr/>
            <p:nvPr/>
          </p:nvGrpSpPr>
          <p:grpSpPr>
            <a:xfrm>
              <a:off x="3962400" y="2250741"/>
              <a:ext cx="2108269" cy="719138"/>
              <a:chOff x="3987731" y="4394222"/>
              <a:chExt cx="2108269" cy="719138"/>
            </a:xfrm>
          </p:grpSpPr>
          <p:grpSp>
            <p:nvGrpSpPr>
              <p:cNvPr id="75" name="Group 34"/>
              <p:cNvGrpSpPr>
                <a:grpSpLocks/>
              </p:cNvGrpSpPr>
              <p:nvPr/>
            </p:nvGrpSpPr>
            <p:grpSpPr bwMode="auto">
              <a:xfrm>
                <a:off x="4578658" y="4394222"/>
                <a:ext cx="325438" cy="719138"/>
                <a:chOff x="2769" y="2862"/>
                <a:chExt cx="205" cy="453"/>
              </a:xfrm>
            </p:grpSpPr>
            <p:sp>
              <p:nvSpPr>
                <p:cNvPr id="76" name="Rectangle 35"/>
                <p:cNvSpPr>
                  <a:spLocks noChangeArrowheads="1"/>
                </p:cNvSpPr>
                <p:nvPr/>
              </p:nvSpPr>
              <p:spPr bwMode="auto">
                <a:xfrm>
                  <a:off x="2769" y="2862"/>
                  <a:ext cx="205" cy="25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 sz="2000" baseline="0">
                      <a:latin typeface="Arial" pitchFamily="34" charset="0"/>
                      <a:cs typeface="Arial" pitchFamily="34" charset="0"/>
                      <a:sym typeface="Symbol" pitchFamily="18" charset="2"/>
                    </a:rPr>
                    <a:t>3</a:t>
                  </a:r>
                </a:p>
              </p:txBody>
            </p:sp>
            <p:sp>
              <p:nvSpPr>
                <p:cNvPr id="77" name="Rectangle 36"/>
                <p:cNvSpPr>
                  <a:spLocks noChangeArrowheads="1"/>
                </p:cNvSpPr>
                <p:nvPr/>
              </p:nvSpPr>
              <p:spPr bwMode="auto">
                <a:xfrm>
                  <a:off x="2769" y="3065"/>
                  <a:ext cx="205" cy="25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 sz="2000" baseline="0">
                      <a:latin typeface="Arial" pitchFamily="34" charset="0"/>
                      <a:cs typeface="Arial" pitchFamily="34" charset="0"/>
                      <a:sym typeface="Symbol" pitchFamily="18" charset="2"/>
                    </a:rPr>
                    <a:t>2</a:t>
                  </a:r>
                </a:p>
              </p:txBody>
            </p:sp>
            <p:sp>
              <p:nvSpPr>
                <p:cNvPr id="78" name="Line 37"/>
                <p:cNvSpPr>
                  <a:spLocks noChangeShapeType="1"/>
                </p:cNvSpPr>
                <p:nvPr/>
              </p:nvSpPr>
              <p:spPr bwMode="auto">
                <a:xfrm>
                  <a:off x="2808" y="3096"/>
                  <a:ext cx="115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/>
                <a:lstStyle/>
                <a:p>
                  <a:endParaRPr lang="en-US" sz="2000">
                    <a:latin typeface="Arial" pitchFamily="34" charset="0"/>
                    <a:cs typeface="Arial" pitchFamily="34" charset="0"/>
                  </a:endParaRPr>
                </a:p>
              </p:txBody>
            </p:sp>
          </p:grpSp>
          <p:sp>
            <p:nvSpPr>
              <p:cNvPr id="82" name="Rectangle 81"/>
              <p:cNvSpPr/>
              <p:nvPr/>
            </p:nvSpPr>
            <p:spPr>
              <a:xfrm>
                <a:off x="3987731" y="4572000"/>
                <a:ext cx="2108269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000" baseline="0" smtClean="0">
                    <a:solidFill>
                      <a:srgbClr val="FFFFFF"/>
                    </a:solidFill>
                    <a:latin typeface="Arial" pitchFamily="34" charset="0"/>
                    <a:cs typeface="Arial" pitchFamily="34" charset="0"/>
                    <a:sym typeface="Symbol" pitchFamily="18" charset="2"/>
                  </a:rPr>
                  <a:t>dx =     cos y dy </a:t>
                </a:r>
                <a:endParaRPr lang="en-US"/>
              </a:p>
            </p:txBody>
          </p:sp>
        </p:grpSp>
        <p:sp>
          <p:nvSpPr>
            <p:cNvPr id="84" name="Rectangle 83"/>
            <p:cNvSpPr/>
            <p:nvPr/>
          </p:nvSpPr>
          <p:spPr>
            <a:xfrm>
              <a:off x="3200400" y="2416789"/>
              <a:ext cx="881973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000" baseline="0" smtClean="0">
                  <a:solidFill>
                    <a:srgbClr val="FFFFFF"/>
                  </a:solidFill>
                  <a:latin typeface="Arial" pitchFamily="34" charset="0"/>
                  <a:cs typeface="Arial" pitchFamily="34" charset="0"/>
                  <a:sym typeface="Symbol" pitchFamily="18" charset="2"/>
                </a:rPr>
                <a:t>maka </a:t>
              </a:r>
              <a:endParaRPr lang="en-US"/>
            </a:p>
          </p:txBody>
        </p:sp>
      </p:grpSp>
      <p:grpSp>
        <p:nvGrpSpPr>
          <p:cNvPr id="184" name="Group 183"/>
          <p:cNvGrpSpPr/>
          <p:nvPr/>
        </p:nvGrpSpPr>
        <p:grpSpPr>
          <a:xfrm>
            <a:off x="5864332" y="2211693"/>
            <a:ext cx="2011586" cy="733425"/>
            <a:chOff x="5864332" y="2265668"/>
            <a:chExt cx="2011586" cy="733425"/>
          </a:xfrm>
        </p:grpSpPr>
        <p:grpSp>
          <p:nvGrpSpPr>
            <p:cNvPr id="68" name="Group 67"/>
            <p:cNvGrpSpPr/>
            <p:nvPr/>
          </p:nvGrpSpPr>
          <p:grpSpPr>
            <a:xfrm>
              <a:off x="6463352" y="2265668"/>
              <a:ext cx="1412566" cy="733425"/>
              <a:chOff x="4807368" y="3076575"/>
              <a:chExt cx="1412566" cy="733425"/>
            </a:xfrm>
          </p:grpSpPr>
          <p:grpSp>
            <p:nvGrpSpPr>
              <p:cNvPr id="30766" name="Group 25"/>
              <p:cNvGrpSpPr>
                <a:grpSpLocks/>
              </p:cNvGrpSpPr>
              <p:nvPr/>
            </p:nvGrpSpPr>
            <p:grpSpPr bwMode="auto">
              <a:xfrm>
                <a:off x="5652448" y="3076575"/>
                <a:ext cx="325438" cy="733425"/>
                <a:chOff x="2760" y="2862"/>
                <a:chExt cx="205" cy="462"/>
              </a:xfrm>
            </p:grpSpPr>
            <p:sp>
              <p:nvSpPr>
                <p:cNvPr id="30767" name="Rectangle 26"/>
                <p:cNvSpPr>
                  <a:spLocks noChangeArrowheads="1"/>
                </p:cNvSpPr>
                <p:nvPr/>
              </p:nvSpPr>
              <p:spPr bwMode="auto">
                <a:xfrm>
                  <a:off x="2760" y="2862"/>
                  <a:ext cx="205" cy="25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 sz="2000" baseline="0">
                      <a:latin typeface="Arial" pitchFamily="34" charset="0"/>
                      <a:cs typeface="Arial" pitchFamily="34" charset="0"/>
                      <a:sym typeface="Symbol" pitchFamily="18" charset="2"/>
                    </a:rPr>
                    <a:t>2</a:t>
                  </a:r>
                </a:p>
              </p:txBody>
            </p:sp>
            <p:sp>
              <p:nvSpPr>
                <p:cNvPr id="30768" name="Rectangle 27"/>
                <p:cNvSpPr>
                  <a:spLocks noChangeArrowheads="1"/>
                </p:cNvSpPr>
                <p:nvPr/>
              </p:nvSpPr>
              <p:spPr bwMode="auto">
                <a:xfrm>
                  <a:off x="2760" y="3074"/>
                  <a:ext cx="205" cy="25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 sz="2000" baseline="0">
                      <a:latin typeface="Arial" pitchFamily="34" charset="0"/>
                      <a:cs typeface="Arial" pitchFamily="34" charset="0"/>
                      <a:sym typeface="Symbol" pitchFamily="18" charset="2"/>
                    </a:rPr>
                    <a:t>3</a:t>
                  </a:r>
                </a:p>
              </p:txBody>
            </p:sp>
            <p:sp>
              <p:nvSpPr>
                <p:cNvPr id="30769" name="Line 28"/>
                <p:cNvSpPr>
                  <a:spLocks noChangeShapeType="1"/>
                </p:cNvSpPr>
                <p:nvPr/>
              </p:nvSpPr>
              <p:spPr bwMode="auto">
                <a:xfrm>
                  <a:off x="2803" y="3096"/>
                  <a:ext cx="115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/>
                <a:lstStyle/>
                <a:p>
                  <a:endParaRPr lang="en-US" sz="2000">
                    <a:latin typeface="Arial" pitchFamily="34" charset="0"/>
                    <a:cs typeface="Arial" pitchFamily="34" charset="0"/>
                  </a:endParaRPr>
                </a:p>
              </p:txBody>
            </p:sp>
          </p:grpSp>
          <p:sp>
            <p:nvSpPr>
              <p:cNvPr id="66" name="Rectangle 65"/>
              <p:cNvSpPr/>
              <p:nvPr/>
            </p:nvSpPr>
            <p:spPr>
              <a:xfrm>
                <a:off x="4807368" y="3244334"/>
                <a:ext cx="1412566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lvl="0"/>
                <a:r>
                  <a:rPr lang="en-US" sz="2000" baseline="0" smtClean="0">
                    <a:solidFill>
                      <a:srgbClr val="FFFFFF"/>
                    </a:solidFill>
                    <a:latin typeface="Arial" pitchFamily="34" charset="0"/>
                    <a:cs typeface="Arial" pitchFamily="34" charset="0"/>
                    <a:sym typeface="Symbol" pitchFamily="18" charset="2"/>
                  </a:rPr>
                  <a:t>sin y =     x</a:t>
                </a:r>
                <a:endParaRPr lang="en-US" sz="2000" baseline="0">
                  <a:solidFill>
                    <a:srgbClr val="FFFFFF"/>
                  </a:solidFill>
                  <a:latin typeface="Arial" pitchFamily="34" charset="0"/>
                  <a:cs typeface="Arial" pitchFamily="34" charset="0"/>
                  <a:sym typeface="Symbol" pitchFamily="18" charset="2"/>
                </a:endParaRPr>
              </a:p>
            </p:txBody>
          </p:sp>
        </p:grpSp>
        <p:sp>
          <p:nvSpPr>
            <p:cNvPr id="85" name="Rectangle 84"/>
            <p:cNvSpPr/>
            <p:nvPr/>
          </p:nvSpPr>
          <p:spPr>
            <a:xfrm>
              <a:off x="5864332" y="2430437"/>
              <a:ext cx="612668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000" baseline="0" smtClean="0">
                  <a:solidFill>
                    <a:srgbClr val="FFFFFF"/>
                  </a:solidFill>
                  <a:latin typeface="Arial" pitchFamily="34" charset="0"/>
                  <a:cs typeface="Arial" pitchFamily="34" charset="0"/>
                  <a:sym typeface="Symbol" pitchFamily="18" charset="2"/>
                </a:rPr>
                <a:t>dan</a:t>
              </a:r>
              <a:endParaRPr lang="en-US"/>
            </a:p>
          </p:txBody>
        </p:sp>
      </p:grpSp>
      <p:sp>
        <p:nvSpPr>
          <p:cNvPr id="97" name="Rectangle 40"/>
          <p:cNvSpPr>
            <a:spLocks noChangeArrowheads="1"/>
          </p:cNvSpPr>
          <p:nvPr/>
        </p:nvSpPr>
        <p:spPr bwMode="auto">
          <a:xfrm>
            <a:off x="1006475" y="3062619"/>
            <a:ext cx="112712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84175" indent="-384175"/>
            <a:r>
              <a:rPr lang="en-US" sz="2000" baseline="0" smtClean="0">
                <a:latin typeface="Arial" pitchFamily="34" charset="0"/>
                <a:cs typeface="Arial" pitchFamily="34" charset="0"/>
              </a:rPr>
              <a:t>9 </a:t>
            </a:r>
            <a:r>
              <a:rPr lang="en-US" sz="2000" baseline="0">
                <a:latin typeface="Arial" pitchFamily="34" charset="0"/>
                <a:cs typeface="Arial" pitchFamily="34" charset="0"/>
              </a:rPr>
              <a:t>– </a:t>
            </a:r>
            <a:r>
              <a:rPr lang="en-US" sz="2000" baseline="0" smtClean="0">
                <a:latin typeface="Arial" pitchFamily="34" charset="0"/>
                <a:cs typeface="Arial" pitchFamily="34" charset="0"/>
              </a:rPr>
              <a:t>4x</a:t>
            </a:r>
            <a:r>
              <a:rPr lang="en-US" sz="2000" baseline="30000" smtClean="0">
                <a:latin typeface="Arial" pitchFamily="34" charset="0"/>
                <a:cs typeface="Arial" pitchFamily="34" charset="0"/>
              </a:rPr>
              <a:t>2</a:t>
            </a:r>
            <a:r>
              <a:rPr lang="en-US" sz="2000" baseline="0" smtClean="0">
                <a:latin typeface="Arial" pitchFamily="34" charset="0"/>
                <a:cs typeface="Arial" pitchFamily="34" charset="0"/>
              </a:rPr>
              <a:t> </a:t>
            </a:r>
            <a:endParaRPr lang="id-ID" sz="2000" baseline="30000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90" name="Group 102"/>
          <p:cNvGrpSpPr>
            <a:grpSpLocks/>
          </p:cNvGrpSpPr>
          <p:nvPr/>
        </p:nvGrpSpPr>
        <p:grpSpPr bwMode="auto">
          <a:xfrm>
            <a:off x="976952" y="3756028"/>
            <a:ext cx="1203325" cy="704851"/>
            <a:chOff x="3008" y="2268"/>
            <a:chExt cx="758" cy="444"/>
          </a:xfrm>
        </p:grpSpPr>
        <p:sp>
          <p:nvSpPr>
            <p:cNvPr id="92" name="Rectangle 53"/>
            <p:cNvSpPr>
              <a:spLocks noChangeArrowheads="1"/>
            </p:cNvSpPr>
            <p:nvPr/>
          </p:nvSpPr>
          <p:spPr bwMode="auto">
            <a:xfrm>
              <a:off x="3155" y="2460"/>
              <a:ext cx="446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>
                <a:spcBef>
                  <a:spcPct val="20000"/>
                </a:spcBef>
                <a:buClr>
                  <a:schemeClr val="tx2"/>
                </a:buClr>
              </a:pP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x  </a:t>
              </a:r>
              <a:endParaRPr lang="en-US" sz="2000" baseline="0">
                <a:latin typeface="Arial" pitchFamily="34" charset="0"/>
                <a:cs typeface="Arial" pitchFamily="34" charset="0"/>
                <a:sym typeface="Symbol" pitchFamily="18" charset="2"/>
              </a:endParaRPr>
            </a:p>
          </p:txBody>
        </p:sp>
        <p:sp>
          <p:nvSpPr>
            <p:cNvPr id="93" name="Rectangle 54"/>
            <p:cNvSpPr>
              <a:spLocks noChangeArrowheads="1"/>
            </p:cNvSpPr>
            <p:nvPr/>
          </p:nvSpPr>
          <p:spPr bwMode="auto">
            <a:xfrm>
              <a:off x="3008" y="2268"/>
              <a:ext cx="758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384175" indent="-384175"/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</a:t>
              </a:r>
              <a:r>
                <a:rPr lang="en-US" sz="2000" baseline="0">
                  <a:latin typeface="Arial" pitchFamily="34" charset="0"/>
                  <a:cs typeface="Arial" pitchFamily="34" charset="0"/>
                </a:rPr>
                <a:t>9 – 4x</a:t>
              </a:r>
              <a:r>
                <a:rPr lang="en-US" sz="2000" baseline="30000">
                  <a:latin typeface="Arial" pitchFamily="34" charset="0"/>
                  <a:cs typeface="Arial" pitchFamily="34" charset="0"/>
                </a:rPr>
                <a:t>2</a:t>
              </a:r>
              <a:endParaRPr lang="id-ID" sz="2000" baseline="30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4" name="Line 55"/>
            <p:cNvSpPr>
              <a:spLocks noChangeShapeType="1"/>
            </p:cNvSpPr>
            <p:nvPr/>
          </p:nvSpPr>
          <p:spPr bwMode="auto">
            <a:xfrm flipV="1">
              <a:off x="3111" y="2499"/>
              <a:ext cx="51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5" name="Line 56"/>
            <p:cNvSpPr>
              <a:spLocks noChangeShapeType="1"/>
            </p:cNvSpPr>
            <p:nvPr/>
          </p:nvSpPr>
          <p:spPr bwMode="auto">
            <a:xfrm>
              <a:off x="3161" y="2292"/>
              <a:ext cx="51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110" name="Group 109"/>
          <p:cNvGrpSpPr/>
          <p:nvPr/>
        </p:nvGrpSpPr>
        <p:grpSpPr>
          <a:xfrm>
            <a:off x="1905000" y="2917825"/>
            <a:ext cx="2270125" cy="719138"/>
            <a:chOff x="1905000" y="5036806"/>
            <a:chExt cx="2270125" cy="719138"/>
          </a:xfrm>
        </p:grpSpPr>
        <p:sp>
          <p:nvSpPr>
            <p:cNvPr id="101" name="Rectangle 40"/>
            <p:cNvSpPr>
              <a:spLocks noChangeArrowheads="1"/>
            </p:cNvSpPr>
            <p:nvPr/>
          </p:nvSpPr>
          <p:spPr bwMode="auto">
            <a:xfrm>
              <a:off x="1905000" y="5181600"/>
              <a:ext cx="2270125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384175" indent="-384175"/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= 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</a:rPr>
                <a:t>9 </a:t>
              </a:r>
              <a:r>
                <a:rPr lang="en-US" sz="2000" baseline="0">
                  <a:latin typeface="Arial" pitchFamily="34" charset="0"/>
                  <a:cs typeface="Arial" pitchFamily="34" charset="0"/>
                </a:rPr>
                <a:t>–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</a:rPr>
                <a:t>4(    sin y)</a:t>
              </a:r>
              <a:r>
                <a:rPr lang="en-US" sz="2000" baseline="30000" smtClean="0">
                  <a:latin typeface="Arial" pitchFamily="34" charset="0"/>
                  <a:cs typeface="Arial" pitchFamily="34" charset="0"/>
                </a:rPr>
                <a:t>2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</a:rPr>
                <a:t> </a:t>
              </a:r>
              <a:endParaRPr lang="id-ID" sz="2000" baseline="30000">
                <a:latin typeface="Arial" pitchFamily="34" charset="0"/>
                <a:cs typeface="Arial" pitchFamily="34" charset="0"/>
              </a:endParaRPr>
            </a:p>
          </p:txBody>
        </p:sp>
        <p:grpSp>
          <p:nvGrpSpPr>
            <p:cNvPr id="103" name="Group 20"/>
            <p:cNvGrpSpPr>
              <a:grpSpLocks/>
            </p:cNvGrpSpPr>
            <p:nvPr/>
          </p:nvGrpSpPr>
          <p:grpSpPr bwMode="auto">
            <a:xfrm>
              <a:off x="2908631" y="5036806"/>
              <a:ext cx="327025" cy="719138"/>
              <a:chOff x="2777" y="2862"/>
              <a:chExt cx="206" cy="453"/>
            </a:xfrm>
          </p:grpSpPr>
          <p:sp>
            <p:nvSpPr>
              <p:cNvPr id="104" name="Rectangle 21"/>
              <p:cNvSpPr>
                <a:spLocks noChangeArrowheads="1"/>
              </p:cNvSpPr>
              <p:nvPr/>
            </p:nvSpPr>
            <p:spPr bwMode="auto">
              <a:xfrm>
                <a:off x="2778" y="2862"/>
                <a:ext cx="205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3</a:t>
                </a:r>
              </a:p>
            </p:txBody>
          </p:sp>
          <p:sp>
            <p:nvSpPr>
              <p:cNvPr id="105" name="Rectangle 22"/>
              <p:cNvSpPr>
                <a:spLocks noChangeArrowheads="1"/>
              </p:cNvSpPr>
              <p:nvPr/>
            </p:nvSpPr>
            <p:spPr bwMode="auto">
              <a:xfrm>
                <a:off x="2777" y="3065"/>
                <a:ext cx="205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2</a:t>
                </a:r>
              </a:p>
            </p:txBody>
          </p:sp>
          <p:sp>
            <p:nvSpPr>
              <p:cNvPr id="106" name="Line 23"/>
              <p:cNvSpPr>
                <a:spLocks noChangeShapeType="1"/>
              </p:cNvSpPr>
              <p:nvPr/>
            </p:nvSpPr>
            <p:spPr bwMode="auto">
              <a:xfrm>
                <a:off x="2818" y="3096"/>
                <a:ext cx="115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</p:grpSp>
      <p:sp>
        <p:nvSpPr>
          <p:cNvPr id="107" name="Rectangle 40"/>
          <p:cNvSpPr>
            <a:spLocks noChangeArrowheads="1"/>
          </p:cNvSpPr>
          <p:nvPr/>
        </p:nvSpPr>
        <p:spPr bwMode="auto">
          <a:xfrm>
            <a:off x="3886200" y="3062619"/>
            <a:ext cx="19050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84175" indent="-384175"/>
            <a:r>
              <a:rPr lang="en-US" sz="2000" baseline="0" smtClean="0">
                <a:latin typeface="Arial" pitchFamily="34" charset="0"/>
                <a:cs typeface="Arial" pitchFamily="34" charset="0"/>
                <a:sym typeface="Symbol" pitchFamily="18" charset="2"/>
              </a:rPr>
              <a:t>=  </a:t>
            </a:r>
            <a:r>
              <a:rPr lang="en-US" sz="2000" baseline="0" smtClean="0">
                <a:latin typeface="Arial" pitchFamily="34" charset="0"/>
                <a:cs typeface="Arial" pitchFamily="34" charset="0"/>
              </a:rPr>
              <a:t>9 </a:t>
            </a:r>
            <a:r>
              <a:rPr lang="en-US" sz="2000" baseline="0">
                <a:latin typeface="Arial" pitchFamily="34" charset="0"/>
                <a:cs typeface="Arial" pitchFamily="34" charset="0"/>
              </a:rPr>
              <a:t>– </a:t>
            </a:r>
            <a:r>
              <a:rPr lang="en-US" sz="2000" baseline="0" smtClean="0">
                <a:latin typeface="Arial" pitchFamily="34" charset="0"/>
                <a:cs typeface="Arial" pitchFamily="34" charset="0"/>
              </a:rPr>
              <a:t>9 sin</a:t>
            </a:r>
            <a:r>
              <a:rPr lang="en-US" sz="2000" baseline="30000" smtClean="0">
                <a:latin typeface="Arial" pitchFamily="34" charset="0"/>
                <a:cs typeface="Arial" pitchFamily="34" charset="0"/>
              </a:rPr>
              <a:t>2</a:t>
            </a:r>
            <a:r>
              <a:rPr lang="en-US" sz="2000" baseline="0" smtClean="0">
                <a:latin typeface="Arial" pitchFamily="34" charset="0"/>
                <a:cs typeface="Arial" pitchFamily="34" charset="0"/>
              </a:rPr>
              <a:t>y </a:t>
            </a:r>
            <a:endParaRPr lang="id-ID" sz="2000" baseline="30000">
              <a:latin typeface="Arial" pitchFamily="34" charset="0"/>
              <a:cs typeface="Arial" pitchFamily="34" charset="0"/>
            </a:endParaRPr>
          </a:p>
        </p:txBody>
      </p:sp>
      <p:sp>
        <p:nvSpPr>
          <p:cNvPr id="108" name="Rectangle 40"/>
          <p:cNvSpPr>
            <a:spLocks noChangeArrowheads="1"/>
          </p:cNvSpPr>
          <p:nvPr/>
        </p:nvSpPr>
        <p:spPr bwMode="auto">
          <a:xfrm>
            <a:off x="5423848" y="3062619"/>
            <a:ext cx="19050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84175" indent="-384175"/>
            <a:r>
              <a:rPr lang="en-US" sz="2000" baseline="0" smtClean="0">
                <a:latin typeface="Arial" pitchFamily="34" charset="0"/>
                <a:cs typeface="Arial" pitchFamily="34" charset="0"/>
                <a:sym typeface="Symbol" pitchFamily="18" charset="2"/>
              </a:rPr>
              <a:t>=  </a:t>
            </a:r>
            <a:r>
              <a:rPr lang="en-US" sz="2000" baseline="0" smtClean="0">
                <a:latin typeface="Arial" pitchFamily="34" charset="0"/>
                <a:cs typeface="Arial" pitchFamily="34" charset="0"/>
              </a:rPr>
              <a:t>9(1 </a:t>
            </a:r>
            <a:r>
              <a:rPr lang="en-US" sz="2000" baseline="0">
                <a:latin typeface="Arial" pitchFamily="34" charset="0"/>
                <a:cs typeface="Arial" pitchFamily="34" charset="0"/>
              </a:rPr>
              <a:t>– </a:t>
            </a:r>
            <a:r>
              <a:rPr lang="en-US" sz="2000" baseline="0" smtClean="0">
                <a:latin typeface="Arial" pitchFamily="34" charset="0"/>
                <a:cs typeface="Arial" pitchFamily="34" charset="0"/>
              </a:rPr>
              <a:t>sin</a:t>
            </a:r>
            <a:r>
              <a:rPr lang="en-US" sz="2000" baseline="30000" smtClean="0">
                <a:latin typeface="Arial" pitchFamily="34" charset="0"/>
                <a:cs typeface="Arial" pitchFamily="34" charset="0"/>
              </a:rPr>
              <a:t>2</a:t>
            </a:r>
            <a:r>
              <a:rPr lang="en-US" sz="2000" baseline="0" smtClean="0">
                <a:latin typeface="Arial" pitchFamily="34" charset="0"/>
                <a:cs typeface="Arial" pitchFamily="34" charset="0"/>
              </a:rPr>
              <a:t>y) </a:t>
            </a:r>
            <a:endParaRPr lang="id-ID" sz="2000" baseline="30000">
              <a:latin typeface="Arial" pitchFamily="34" charset="0"/>
              <a:cs typeface="Arial" pitchFamily="34" charset="0"/>
            </a:endParaRPr>
          </a:p>
        </p:txBody>
      </p:sp>
      <p:sp>
        <p:nvSpPr>
          <p:cNvPr id="109" name="Rectangle 40"/>
          <p:cNvSpPr>
            <a:spLocks noChangeArrowheads="1"/>
          </p:cNvSpPr>
          <p:nvPr/>
        </p:nvSpPr>
        <p:spPr bwMode="auto">
          <a:xfrm>
            <a:off x="7121856" y="3076267"/>
            <a:ext cx="14478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84175" indent="-384175"/>
            <a:r>
              <a:rPr lang="en-US" sz="2000" baseline="0" smtClean="0">
                <a:latin typeface="Arial" pitchFamily="34" charset="0"/>
                <a:cs typeface="Arial" pitchFamily="34" charset="0"/>
                <a:sym typeface="Symbol" pitchFamily="18" charset="2"/>
              </a:rPr>
              <a:t>=  </a:t>
            </a:r>
            <a:r>
              <a:rPr lang="en-US" sz="2000" baseline="0" smtClean="0">
                <a:latin typeface="Arial" pitchFamily="34" charset="0"/>
                <a:cs typeface="Arial" pitchFamily="34" charset="0"/>
              </a:rPr>
              <a:t>9 cos</a:t>
            </a:r>
            <a:r>
              <a:rPr lang="en-US" sz="2000" baseline="30000" smtClean="0">
                <a:latin typeface="Arial" pitchFamily="34" charset="0"/>
                <a:cs typeface="Arial" pitchFamily="34" charset="0"/>
              </a:rPr>
              <a:t>2</a:t>
            </a:r>
            <a:r>
              <a:rPr lang="en-US" sz="2000" baseline="0" smtClean="0">
                <a:latin typeface="Arial" pitchFamily="34" charset="0"/>
                <a:cs typeface="Arial" pitchFamily="34" charset="0"/>
              </a:rPr>
              <a:t>y </a:t>
            </a:r>
            <a:endParaRPr lang="id-ID" sz="2000" baseline="30000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85" name="Group 184"/>
          <p:cNvGrpSpPr/>
          <p:nvPr/>
        </p:nvGrpSpPr>
        <p:grpSpPr>
          <a:xfrm>
            <a:off x="2087825" y="3756026"/>
            <a:ext cx="1550990" cy="735013"/>
            <a:chOff x="2133600" y="3810001"/>
            <a:chExt cx="1550990" cy="735013"/>
          </a:xfrm>
        </p:grpSpPr>
        <p:sp>
          <p:nvSpPr>
            <p:cNvPr id="112" name="Rectangle 111"/>
            <p:cNvSpPr/>
            <p:nvPr/>
          </p:nvSpPr>
          <p:spPr>
            <a:xfrm>
              <a:off x="2133600" y="3976050"/>
              <a:ext cx="333746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000" baseline="0" smtClean="0">
                  <a:solidFill>
                    <a:srgbClr val="FFFFFF"/>
                  </a:solidFill>
                  <a:latin typeface="Arial" pitchFamily="34" charset="0"/>
                  <a:cs typeface="Arial" pitchFamily="34" charset="0"/>
                  <a:sym typeface="Symbol" pitchFamily="18" charset="2"/>
                </a:rPr>
                <a:t>=</a:t>
              </a:r>
              <a:endParaRPr lang="en-US"/>
            </a:p>
          </p:txBody>
        </p:sp>
        <p:grpSp>
          <p:nvGrpSpPr>
            <p:cNvPr id="113" name="Group 102"/>
            <p:cNvGrpSpPr>
              <a:grpSpLocks/>
            </p:cNvGrpSpPr>
            <p:nvPr/>
          </p:nvGrpSpPr>
          <p:grpSpPr bwMode="auto">
            <a:xfrm>
              <a:off x="2378077" y="3810001"/>
              <a:ext cx="1306513" cy="735013"/>
              <a:chOff x="3008" y="2268"/>
              <a:chExt cx="823" cy="463"/>
            </a:xfrm>
          </p:grpSpPr>
          <p:sp>
            <p:nvSpPr>
              <p:cNvPr id="114" name="Rectangle 53"/>
              <p:cNvSpPr>
                <a:spLocks noChangeArrowheads="1"/>
              </p:cNvSpPr>
              <p:nvPr/>
            </p:nvSpPr>
            <p:spPr bwMode="auto">
              <a:xfrm>
                <a:off x="3028" y="2479"/>
                <a:ext cx="803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algn="ctr">
                  <a:spcBef>
                    <a:spcPct val="20000"/>
                  </a:spcBef>
                  <a:buClr>
                    <a:schemeClr val="tx2"/>
                  </a:buClr>
                </a:pPr>
                <a:r>
                  <a:rPr lang="en-US" sz="2000" baseline="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3/2 sin y  </a:t>
                </a:r>
                <a:endPara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endParaRPr>
              </a:p>
            </p:txBody>
          </p:sp>
          <p:sp>
            <p:nvSpPr>
              <p:cNvPr id="115" name="Rectangle 54"/>
              <p:cNvSpPr>
                <a:spLocks noChangeArrowheads="1"/>
              </p:cNvSpPr>
              <p:nvPr/>
            </p:nvSpPr>
            <p:spPr bwMode="auto">
              <a:xfrm>
                <a:off x="3008" y="2268"/>
                <a:ext cx="806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marL="384175" indent="-384175"/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</a:t>
                </a:r>
                <a:r>
                  <a:rPr lang="en-US" sz="2000" baseline="0">
                    <a:latin typeface="Arial" pitchFamily="34" charset="0"/>
                    <a:cs typeface="Arial" pitchFamily="34" charset="0"/>
                  </a:rPr>
                  <a:t>9 </a:t>
                </a:r>
                <a:r>
                  <a:rPr lang="en-US" sz="2000" baseline="0" smtClean="0">
                    <a:latin typeface="Arial" pitchFamily="34" charset="0"/>
                    <a:cs typeface="Arial" pitchFamily="34" charset="0"/>
                  </a:rPr>
                  <a:t>cos</a:t>
                </a:r>
                <a:r>
                  <a:rPr lang="en-US" sz="2000" baseline="30000" smtClean="0">
                    <a:latin typeface="Arial" pitchFamily="34" charset="0"/>
                    <a:cs typeface="Arial" pitchFamily="34" charset="0"/>
                  </a:rPr>
                  <a:t>2</a:t>
                </a:r>
                <a:r>
                  <a:rPr lang="en-US" sz="2000" baseline="0" smtClean="0">
                    <a:latin typeface="Arial" pitchFamily="34" charset="0"/>
                    <a:cs typeface="Arial" pitchFamily="34" charset="0"/>
                  </a:rPr>
                  <a:t>y</a:t>
                </a:r>
                <a:endParaRPr lang="id-ID" sz="2000" baseline="300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16" name="Line 55"/>
              <p:cNvSpPr>
                <a:spLocks noChangeShapeType="1"/>
              </p:cNvSpPr>
              <p:nvPr/>
            </p:nvSpPr>
            <p:spPr bwMode="auto">
              <a:xfrm flipV="1">
                <a:off x="3111" y="2499"/>
                <a:ext cx="57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17" name="Line 56"/>
              <p:cNvSpPr>
                <a:spLocks noChangeShapeType="1"/>
              </p:cNvSpPr>
              <p:nvPr/>
            </p:nvSpPr>
            <p:spPr bwMode="auto">
              <a:xfrm>
                <a:off x="3161" y="2292"/>
                <a:ext cx="57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</p:grpSp>
      <p:grpSp>
        <p:nvGrpSpPr>
          <p:cNvPr id="186" name="Group 185"/>
          <p:cNvGrpSpPr/>
          <p:nvPr/>
        </p:nvGrpSpPr>
        <p:grpSpPr>
          <a:xfrm>
            <a:off x="3582879" y="3756025"/>
            <a:ext cx="1476751" cy="720725"/>
            <a:chOff x="3552454" y="3810000"/>
            <a:chExt cx="1476751" cy="720725"/>
          </a:xfrm>
        </p:grpSpPr>
        <p:sp>
          <p:nvSpPr>
            <p:cNvPr id="118" name="Rectangle 117"/>
            <p:cNvSpPr/>
            <p:nvPr/>
          </p:nvSpPr>
          <p:spPr>
            <a:xfrm>
              <a:off x="3552454" y="3976050"/>
              <a:ext cx="333746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000" baseline="0" smtClean="0">
                  <a:solidFill>
                    <a:srgbClr val="FFFFFF"/>
                  </a:solidFill>
                  <a:latin typeface="Arial" pitchFamily="34" charset="0"/>
                  <a:cs typeface="Arial" pitchFamily="34" charset="0"/>
                  <a:sym typeface="Symbol" pitchFamily="18" charset="2"/>
                </a:rPr>
                <a:t>=</a:t>
              </a:r>
              <a:endParaRPr lang="en-US"/>
            </a:p>
          </p:txBody>
        </p:sp>
        <p:grpSp>
          <p:nvGrpSpPr>
            <p:cNvPr id="119" name="Group 102"/>
            <p:cNvGrpSpPr>
              <a:grpSpLocks/>
            </p:cNvGrpSpPr>
            <p:nvPr/>
          </p:nvGrpSpPr>
          <p:grpSpPr bwMode="auto">
            <a:xfrm>
              <a:off x="3789366" y="3810000"/>
              <a:ext cx="1239839" cy="720725"/>
              <a:chOff x="3002" y="2268"/>
              <a:chExt cx="781" cy="454"/>
            </a:xfrm>
          </p:grpSpPr>
          <p:sp>
            <p:nvSpPr>
              <p:cNvPr id="120" name="Rectangle 53"/>
              <p:cNvSpPr>
                <a:spLocks noChangeArrowheads="1"/>
              </p:cNvSpPr>
              <p:nvPr/>
            </p:nvSpPr>
            <p:spPr bwMode="auto">
              <a:xfrm>
                <a:off x="3002" y="2470"/>
                <a:ext cx="781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algn="ctr">
                  <a:spcBef>
                    <a:spcPct val="20000"/>
                  </a:spcBef>
                  <a:buClr>
                    <a:schemeClr val="tx2"/>
                  </a:buClr>
                </a:pPr>
                <a:r>
                  <a:rPr lang="en-US" sz="2000" baseline="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3/2 sin y  </a:t>
                </a:r>
                <a:endPara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endParaRPr>
              </a:p>
            </p:txBody>
          </p:sp>
          <p:sp>
            <p:nvSpPr>
              <p:cNvPr id="121" name="Rectangle 54"/>
              <p:cNvSpPr>
                <a:spLocks noChangeArrowheads="1"/>
              </p:cNvSpPr>
              <p:nvPr/>
            </p:nvSpPr>
            <p:spPr bwMode="auto">
              <a:xfrm>
                <a:off x="3082" y="2268"/>
                <a:ext cx="653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marL="384175" indent="-384175"/>
                <a:r>
                  <a:rPr lang="en-US" sz="2000" baseline="0" smtClean="0">
                    <a:latin typeface="Arial" pitchFamily="34" charset="0"/>
                    <a:cs typeface="Arial" pitchFamily="34" charset="0"/>
                  </a:rPr>
                  <a:t>3 cos y</a:t>
                </a:r>
                <a:endParaRPr lang="id-ID" sz="2000" baseline="300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22" name="Line 55"/>
              <p:cNvSpPr>
                <a:spLocks noChangeShapeType="1"/>
              </p:cNvSpPr>
              <p:nvPr/>
            </p:nvSpPr>
            <p:spPr bwMode="auto">
              <a:xfrm flipV="1">
                <a:off x="3102" y="2499"/>
                <a:ext cx="57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</p:grpSp>
      <p:grpSp>
        <p:nvGrpSpPr>
          <p:cNvPr id="187" name="Group 186"/>
          <p:cNvGrpSpPr/>
          <p:nvPr/>
        </p:nvGrpSpPr>
        <p:grpSpPr>
          <a:xfrm>
            <a:off x="5059625" y="3756030"/>
            <a:ext cx="1327527" cy="706438"/>
            <a:chOff x="4953000" y="3810005"/>
            <a:chExt cx="1327527" cy="706438"/>
          </a:xfrm>
        </p:grpSpPr>
        <p:sp>
          <p:nvSpPr>
            <p:cNvPr id="124" name="Rectangle 123"/>
            <p:cNvSpPr/>
            <p:nvPr/>
          </p:nvSpPr>
          <p:spPr>
            <a:xfrm>
              <a:off x="4953000" y="3976052"/>
              <a:ext cx="333746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000" baseline="0" smtClean="0">
                  <a:solidFill>
                    <a:srgbClr val="FFFFFF"/>
                  </a:solidFill>
                  <a:latin typeface="Arial" pitchFamily="34" charset="0"/>
                  <a:cs typeface="Arial" pitchFamily="34" charset="0"/>
                  <a:sym typeface="Symbol" pitchFamily="18" charset="2"/>
                </a:rPr>
                <a:t>=</a:t>
              </a:r>
              <a:endParaRPr lang="en-US"/>
            </a:p>
          </p:txBody>
        </p:sp>
        <p:grpSp>
          <p:nvGrpSpPr>
            <p:cNvPr id="125" name="Group 102"/>
            <p:cNvGrpSpPr>
              <a:grpSpLocks/>
            </p:cNvGrpSpPr>
            <p:nvPr/>
          </p:nvGrpSpPr>
          <p:grpSpPr bwMode="auto">
            <a:xfrm>
              <a:off x="5243888" y="3810005"/>
              <a:ext cx="1036639" cy="706438"/>
              <a:chOff x="3036" y="2268"/>
              <a:chExt cx="653" cy="445"/>
            </a:xfrm>
          </p:grpSpPr>
          <p:sp>
            <p:nvSpPr>
              <p:cNvPr id="126" name="Rectangle 53"/>
              <p:cNvSpPr>
                <a:spLocks noChangeArrowheads="1"/>
              </p:cNvSpPr>
              <p:nvPr/>
            </p:nvSpPr>
            <p:spPr bwMode="auto">
              <a:xfrm>
                <a:off x="3107" y="2461"/>
                <a:ext cx="523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algn="ctr">
                  <a:spcBef>
                    <a:spcPct val="20000"/>
                  </a:spcBef>
                  <a:buClr>
                    <a:schemeClr val="tx2"/>
                  </a:buClr>
                </a:pPr>
                <a:r>
                  <a:rPr lang="en-US" sz="2000" baseline="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sin y  </a:t>
                </a:r>
                <a:endPara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endParaRPr>
              </a:p>
            </p:txBody>
          </p:sp>
          <p:sp>
            <p:nvSpPr>
              <p:cNvPr id="127" name="Rectangle 54"/>
              <p:cNvSpPr>
                <a:spLocks noChangeArrowheads="1"/>
              </p:cNvSpPr>
              <p:nvPr/>
            </p:nvSpPr>
            <p:spPr bwMode="auto">
              <a:xfrm>
                <a:off x="3036" y="2268"/>
                <a:ext cx="653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marL="384175" indent="-384175"/>
                <a:r>
                  <a:rPr lang="en-US" sz="2000" baseline="0" smtClean="0">
                    <a:latin typeface="Arial" pitchFamily="34" charset="0"/>
                    <a:cs typeface="Arial" pitchFamily="34" charset="0"/>
                  </a:rPr>
                  <a:t>2 cos y</a:t>
                </a:r>
                <a:endParaRPr lang="id-ID" sz="2000" baseline="300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28" name="Line 55"/>
              <p:cNvSpPr>
                <a:spLocks noChangeShapeType="1"/>
              </p:cNvSpPr>
              <p:nvPr/>
            </p:nvSpPr>
            <p:spPr bwMode="auto">
              <a:xfrm flipV="1">
                <a:off x="3119" y="2499"/>
                <a:ext cx="461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</p:grpSp>
      <p:grpSp>
        <p:nvGrpSpPr>
          <p:cNvPr id="153" name="Group 98"/>
          <p:cNvGrpSpPr>
            <a:grpSpLocks/>
          </p:cNvGrpSpPr>
          <p:nvPr/>
        </p:nvGrpSpPr>
        <p:grpSpPr bwMode="auto">
          <a:xfrm>
            <a:off x="990600" y="4670425"/>
            <a:ext cx="2452690" cy="708025"/>
            <a:chOff x="190" y="1018"/>
            <a:chExt cx="1545" cy="446"/>
          </a:xfrm>
        </p:grpSpPr>
        <p:sp>
          <p:nvSpPr>
            <p:cNvPr id="154" name="Rectangle 14"/>
            <p:cNvSpPr>
              <a:spLocks noChangeArrowheads="1"/>
            </p:cNvSpPr>
            <p:nvPr/>
          </p:nvSpPr>
          <p:spPr bwMode="auto">
            <a:xfrm>
              <a:off x="190" y="1113"/>
              <a:ext cx="591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Jadi  </a:t>
              </a:r>
              <a:r>
                <a:rPr lang="en-US" sz="2000" baseline="0" smtClean="0">
                  <a:solidFill>
                    <a:srgbClr val="FFFFFF"/>
                  </a:solidFill>
                  <a:latin typeface="Arial" pitchFamily="34" charset="0"/>
                  <a:cs typeface="Arial" pitchFamily="34" charset="0"/>
                  <a:sym typeface="Symbol"/>
                </a:rPr>
                <a:t>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 </a:t>
              </a:r>
              <a:endParaRPr lang="en-US" sz="2000" baseline="0">
                <a:latin typeface="Arial" pitchFamily="34" charset="0"/>
                <a:cs typeface="Arial" pitchFamily="34" charset="0"/>
                <a:sym typeface="Symbol" pitchFamily="18" charset="2"/>
              </a:endParaRPr>
            </a:p>
          </p:txBody>
        </p:sp>
        <p:sp>
          <p:nvSpPr>
            <p:cNvPr id="155" name="Rectangle 11"/>
            <p:cNvSpPr>
              <a:spLocks noChangeArrowheads="1"/>
            </p:cNvSpPr>
            <p:nvPr/>
          </p:nvSpPr>
          <p:spPr bwMode="auto">
            <a:xfrm>
              <a:off x="646" y="1212"/>
              <a:ext cx="816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20000"/>
                </a:spcBef>
                <a:buClr>
                  <a:schemeClr val="tx2"/>
                </a:buClr>
              </a:pP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x  </a:t>
              </a:r>
            </a:p>
          </p:txBody>
        </p:sp>
        <p:sp>
          <p:nvSpPr>
            <p:cNvPr id="156" name="Rectangle 12"/>
            <p:cNvSpPr>
              <a:spLocks noChangeArrowheads="1"/>
            </p:cNvSpPr>
            <p:nvPr/>
          </p:nvSpPr>
          <p:spPr bwMode="auto">
            <a:xfrm>
              <a:off x="502" y="1018"/>
              <a:ext cx="1094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marL="384175" indent="-384175" algn="ctr"/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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</a:rPr>
                <a:t>9 </a:t>
              </a:r>
              <a:r>
                <a:rPr lang="en-US" sz="2000" baseline="0">
                  <a:latin typeface="Arial" pitchFamily="34" charset="0"/>
                  <a:cs typeface="Arial" pitchFamily="34" charset="0"/>
                </a:rPr>
                <a:t>– 4x</a:t>
              </a:r>
              <a:r>
                <a:rPr lang="en-US" sz="2000" baseline="30000">
                  <a:latin typeface="Arial" pitchFamily="34" charset="0"/>
                  <a:cs typeface="Arial" pitchFamily="34" charset="0"/>
                </a:rPr>
                <a:t>2</a:t>
              </a:r>
              <a:endParaRPr lang="id-ID" sz="2000" baseline="30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57" name="Line 13"/>
            <p:cNvSpPr>
              <a:spLocks noChangeShapeType="1"/>
            </p:cNvSpPr>
            <p:nvPr/>
          </p:nvSpPr>
          <p:spPr bwMode="auto">
            <a:xfrm flipV="1">
              <a:off x="730" y="1260"/>
              <a:ext cx="657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58" name="Line 16"/>
            <p:cNvSpPr>
              <a:spLocks noChangeShapeType="1"/>
            </p:cNvSpPr>
            <p:nvPr/>
          </p:nvSpPr>
          <p:spPr bwMode="auto">
            <a:xfrm>
              <a:off x="826" y="1042"/>
              <a:ext cx="51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59" name="Rectangle 18"/>
            <p:cNvSpPr>
              <a:spLocks noChangeArrowheads="1"/>
            </p:cNvSpPr>
            <p:nvPr/>
          </p:nvSpPr>
          <p:spPr bwMode="auto">
            <a:xfrm>
              <a:off x="1404" y="1104"/>
              <a:ext cx="331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dx </a:t>
              </a:r>
            </a:p>
          </p:txBody>
        </p:sp>
      </p:grpSp>
      <p:grpSp>
        <p:nvGrpSpPr>
          <p:cNvPr id="188" name="Group 187"/>
          <p:cNvGrpSpPr/>
          <p:nvPr/>
        </p:nvGrpSpPr>
        <p:grpSpPr>
          <a:xfrm>
            <a:off x="3367090" y="4649787"/>
            <a:ext cx="2759601" cy="726128"/>
            <a:chOff x="3700816" y="4703762"/>
            <a:chExt cx="2759601" cy="726128"/>
          </a:xfrm>
        </p:grpSpPr>
        <p:sp>
          <p:nvSpPr>
            <p:cNvPr id="160" name="Rectangle 159"/>
            <p:cNvSpPr/>
            <p:nvPr/>
          </p:nvSpPr>
          <p:spPr>
            <a:xfrm>
              <a:off x="3700816" y="4883457"/>
              <a:ext cx="545342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000" baseline="0" smtClean="0">
                  <a:solidFill>
                    <a:srgbClr val="FFFFFF"/>
                  </a:solidFill>
                  <a:latin typeface="Arial" pitchFamily="34" charset="0"/>
                  <a:cs typeface="Arial" pitchFamily="34" charset="0"/>
                  <a:sym typeface="Symbol" pitchFamily="18" charset="2"/>
                </a:rPr>
                <a:t>=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  </a:t>
              </a:r>
              <a:r>
                <a:rPr lang="en-US" sz="2000" baseline="0" smtClean="0">
                  <a:solidFill>
                    <a:srgbClr val="FFFFFF"/>
                  </a:solidFill>
                  <a:latin typeface="Arial" pitchFamily="34" charset="0"/>
                  <a:cs typeface="Arial" pitchFamily="34" charset="0"/>
                  <a:sym typeface="Symbol"/>
                </a:rPr>
                <a:t></a:t>
              </a:r>
              <a:endParaRPr lang="en-US" sz="2000" baseline="0" smtClean="0">
                <a:latin typeface="Arial" pitchFamily="34" charset="0"/>
                <a:cs typeface="Arial" pitchFamily="34" charset="0"/>
                <a:sym typeface="Symbol" pitchFamily="18" charset="2"/>
              </a:endParaRPr>
            </a:p>
          </p:txBody>
        </p:sp>
        <p:grpSp>
          <p:nvGrpSpPr>
            <p:cNvPr id="161" name="Group 102"/>
            <p:cNvGrpSpPr>
              <a:grpSpLocks/>
            </p:cNvGrpSpPr>
            <p:nvPr/>
          </p:nvGrpSpPr>
          <p:grpSpPr bwMode="auto">
            <a:xfrm>
              <a:off x="4117665" y="4703762"/>
              <a:ext cx="1036639" cy="706438"/>
              <a:chOff x="3036" y="2268"/>
              <a:chExt cx="653" cy="445"/>
            </a:xfrm>
          </p:grpSpPr>
          <p:sp>
            <p:nvSpPr>
              <p:cNvPr id="162" name="Rectangle 53"/>
              <p:cNvSpPr>
                <a:spLocks noChangeArrowheads="1"/>
              </p:cNvSpPr>
              <p:nvPr/>
            </p:nvSpPr>
            <p:spPr bwMode="auto">
              <a:xfrm>
                <a:off x="3107" y="2461"/>
                <a:ext cx="523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algn="ctr">
                  <a:spcBef>
                    <a:spcPct val="20000"/>
                  </a:spcBef>
                  <a:buClr>
                    <a:schemeClr val="tx2"/>
                  </a:buClr>
                </a:pPr>
                <a:r>
                  <a:rPr lang="en-US" sz="2000" baseline="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sin y  </a:t>
                </a:r>
                <a:endPara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endParaRPr>
              </a:p>
            </p:txBody>
          </p:sp>
          <p:sp>
            <p:nvSpPr>
              <p:cNvPr id="163" name="Rectangle 54"/>
              <p:cNvSpPr>
                <a:spLocks noChangeArrowheads="1"/>
              </p:cNvSpPr>
              <p:nvPr/>
            </p:nvSpPr>
            <p:spPr bwMode="auto">
              <a:xfrm>
                <a:off x="3036" y="2268"/>
                <a:ext cx="653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marL="384175" indent="-384175"/>
                <a:r>
                  <a:rPr lang="en-US" sz="2000" baseline="0" smtClean="0">
                    <a:latin typeface="Arial" pitchFamily="34" charset="0"/>
                    <a:cs typeface="Arial" pitchFamily="34" charset="0"/>
                  </a:rPr>
                  <a:t>2 cos y</a:t>
                </a:r>
                <a:endParaRPr lang="id-ID" sz="2000" baseline="300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64" name="Line 55"/>
              <p:cNvSpPr>
                <a:spLocks noChangeShapeType="1"/>
              </p:cNvSpPr>
              <p:nvPr/>
            </p:nvSpPr>
            <p:spPr bwMode="auto">
              <a:xfrm flipV="1">
                <a:off x="3119" y="2499"/>
                <a:ext cx="461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  <p:grpSp>
          <p:nvGrpSpPr>
            <p:cNvPr id="165" name="Group 164"/>
            <p:cNvGrpSpPr/>
            <p:nvPr/>
          </p:nvGrpSpPr>
          <p:grpSpPr>
            <a:xfrm>
              <a:off x="5029200" y="4710752"/>
              <a:ext cx="1431217" cy="719138"/>
              <a:chOff x="4578658" y="4394222"/>
              <a:chExt cx="1431217" cy="719138"/>
            </a:xfrm>
          </p:grpSpPr>
          <p:grpSp>
            <p:nvGrpSpPr>
              <p:cNvPr id="166" name="Group 34"/>
              <p:cNvGrpSpPr>
                <a:grpSpLocks/>
              </p:cNvGrpSpPr>
              <p:nvPr/>
            </p:nvGrpSpPr>
            <p:grpSpPr bwMode="auto">
              <a:xfrm>
                <a:off x="4578658" y="4394222"/>
                <a:ext cx="325438" cy="719138"/>
                <a:chOff x="2769" y="2862"/>
                <a:chExt cx="205" cy="453"/>
              </a:xfrm>
            </p:grpSpPr>
            <p:sp>
              <p:nvSpPr>
                <p:cNvPr id="168" name="Rectangle 35"/>
                <p:cNvSpPr>
                  <a:spLocks noChangeArrowheads="1"/>
                </p:cNvSpPr>
                <p:nvPr/>
              </p:nvSpPr>
              <p:spPr bwMode="auto">
                <a:xfrm>
                  <a:off x="2769" y="2862"/>
                  <a:ext cx="205" cy="25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 sz="2000" baseline="0">
                      <a:latin typeface="Arial" pitchFamily="34" charset="0"/>
                      <a:cs typeface="Arial" pitchFamily="34" charset="0"/>
                      <a:sym typeface="Symbol" pitchFamily="18" charset="2"/>
                    </a:rPr>
                    <a:t>3</a:t>
                  </a:r>
                </a:p>
              </p:txBody>
            </p:sp>
            <p:sp>
              <p:nvSpPr>
                <p:cNvPr id="169" name="Rectangle 36"/>
                <p:cNvSpPr>
                  <a:spLocks noChangeArrowheads="1"/>
                </p:cNvSpPr>
                <p:nvPr/>
              </p:nvSpPr>
              <p:spPr bwMode="auto">
                <a:xfrm>
                  <a:off x="2769" y="3065"/>
                  <a:ext cx="205" cy="25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 sz="2000" baseline="0">
                      <a:latin typeface="Arial" pitchFamily="34" charset="0"/>
                      <a:cs typeface="Arial" pitchFamily="34" charset="0"/>
                      <a:sym typeface="Symbol" pitchFamily="18" charset="2"/>
                    </a:rPr>
                    <a:t>2</a:t>
                  </a:r>
                </a:p>
              </p:txBody>
            </p:sp>
            <p:sp>
              <p:nvSpPr>
                <p:cNvPr id="170" name="Line 37"/>
                <p:cNvSpPr>
                  <a:spLocks noChangeShapeType="1"/>
                </p:cNvSpPr>
                <p:nvPr/>
              </p:nvSpPr>
              <p:spPr bwMode="auto">
                <a:xfrm>
                  <a:off x="2808" y="3096"/>
                  <a:ext cx="115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/>
                <a:lstStyle/>
                <a:p>
                  <a:endParaRPr lang="en-US" sz="2000">
                    <a:latin typeface="Arial" pitchFamily="34" charset="0"/>
                    <a:cs typeface="Arial" pitchFamily="34" charset="0"/>
                  </a:endParaRPr>
                </a:p>
              </p:txBody>
            </p:sp>
          </p:grpSp>
          <p:sp>
            <p:nvSpPr>
              <p:cNvPr id="167" name="Rectangle 166"/>
              <p:cNvSpPr/>
              <p:nvPr/>
            </p:nvSpPr>
            <p:spPr>
              <a:xfrm>
                <a:off x="4815317" y="4572000"/>
                <a:ext cx="1194558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000" baseline="0" smtClean="0">
                    <a:solidFill>
                      <a:srgbClr val="FFFFFF"/>
                    </a:solidFill>
                    <a:latin typeface="Arial" pitchFamily="34" charset="0"/>
                    <a:cs typeface="Arial" pitchFamily="34" charset="0"/>
                    <a:sym typeface="Symbol" pitchFamily="18" charset="2"/>
                  </a:rPr>
                  <a:t>cos y dy </a:t>
                </a:r>
                <a:endParaRPr lang="en-US" sz="2000"/>
              </a:p>
            </p:txBody>
          </p:sp>
        </p:grpSp>
      </p:grpSp>
      <p:grpSp>
        <p:nvGrpSpPr>
          <p:cNvPr id="189" name="Group 188"/>
          <p:cNvGrpSpPr/>
          <p:nvPr/>
        </p:nvGrpSpPr>
        <p:grpSpPr>
          <a:xfrm>
            <a:off x="6034090" y="4643129"/>
            <a:ext cx="1813526" cy="706438"/>
            <a:chOff x="6289344" y="4697104"/>
            <a:chExt cx="1813526" cy="706438"/>
          </a:xfrm>
        </p:grpSpPr>
        <p:sp>
          <p:nvSpPr>
            <p:cNvPr id="171" name="Rectangle 170"/>
            <p:cNvSpPr/>
            <p:nvPr/>
          </p:nvSpPr>
          <p:spPr>
            <a:xfrm>
              <a:off x="6289344" y="4876799"/>
              <a:ext cx="758541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000" baseline="0" smtClean="0">
                  <a:solidFill>
                    <a:srgbClr val="FFFFFF"/>
                  </a:solidFill>
                  <a:latin typeface="Arial" pitchFamily="34" charset="0"/>
                  <a:cs typeface="Arial" pitchFamily="34" charset="0"/>
                  <a:sym typeface="Symbol" pitchFamily="18" charset="2"/>
                </a:rPr>
                <a:t>=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  3 </a:t>
              </a:r>
              <a:r>
                <a:rPr lang="en-US" sz="2000" baseline="0" smtClean="0">
                  <a:solidFill>
                    <a:srgbClr val="FFFFFF"/>
                  </a:solidFill>
                  <a:latin typeface="Arial" pitchFamily="34" charset="0"/>
                  <a:cs typeface="Arial" pitchFamily="34" charset="0"/>
                  <a:sym typeface="Symbol"/>
                </a:rPr>
                <a:t></a:t>
              </a:r>
              <a:endParaRPr lang="en-US" sz="2000" baseline="0" smtClean="0">
                <a:latin typeface="Arial" pitchFamily="34" charset="0"/>
                <a:cs typeface="Arial" pitchFamily="34" charset="0"/>
                <a:sym typeface="Symbol" pitchFamily="18" charset="2"/>
              </a:endParaRPr>
            </a:p>
          </p:txBody>
        </p:sp>
        <p:grpSp>
          <p:nvGrpSpPr>
            <p:cNvPr id="172" name="Group 102"/>
            <p:cNvGrpSpPr>
              <a:grpSpLocks/>
            </p:cNvGrpSpPr>
            <p:nvPr/>
          </p:nvGrpSpPr>
          <p:grpSpPr bwMode="auto">
            <a:xfrm>
              <a:off x="6919895" y="4697104"/>
              <a:ext cx="1042990" cy="706438"/>
              <a:chOff x="3032" y="2268"/>
              <a:chExt cx="657" cy="445"/>
            </a:xfrm>
          </p:grpSpPr>
          <p:sp>
            <p:nvSpPr>
              <p:cNvPr id="173" name="Rectangle 53"/>
              <p:cNvSpPr>
                <a:spLocks noChangeArrowheads="1"/>
              </p:cNvSpPr>
              <p:nvPr/>
            </p:nvSpPr>
            <p:spPr bwMode="auto">
              <a:xfrm>
                <a:off x="3032" y="2461"/>
                <a:ext cx="523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algn="ctr">
                  <a:spcBef>
                    <a:spcPct val="20000"/>
                  </a:spcBef>
                  <a:buClr>
                    <a:schemeClr val="tx2"/>
                  </a:buClr>
                </a:pPr>
                <a:r>
                  <a:rPr lang="en-US" sz="2000" baseline="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sin y  </a:t>
                </a:r>
                <a:endPara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endParaRPr>
              </a:p>
            </p:txBody>
          </p:sp>
          <p:sp>
            <p:nvSpPr>
              <p:cNvPr id="174" name="Rectangle 54"/>
              <p:cNvSpPr>
                <a:spLocks noChangeArrowheads="1"/>
              </p:cNvSpPr>
              <p:nvPr/>
            </p:nvSpPr>
            <p:spPr bwMode="auto">
              <a:xfrm>
                <a:off x="3036" y="2268"/>
                <a:ext cx="653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marL="384175" indent="-384175"/>
                <a:r>
                  <a:rPr lang="en-US" sz="2000" baseline="0" smtClean="0">
                    <a:latin typeface="Arial" pitchFamily="34" charset="0"/>
                    <a:cs typeface="Arial" pitchFamily="34" charset="0"/>
                  </a:rPr>
                  <a:t>cos</a:t>
                </a:r>
                <a:r>
                  <a:rPr lang="en-US" sz="2000" baseline="30000" smtClean="0">
                    <a:latin typeface="Arial" pitchFamily="34" charset="0"/>
                    <a:cs typeface="Arial" pitchFamily="34" charset="0"/>
                  </a:rPr>
                  <a:t>2</a:t>
                </a:r>
                <a:r>
                  <a:rPr lang="en-US" sz="2000" baseline="0" smtClean="0">
                    <a:latin typeface="Arial" pitchFamily="34" charset="0"/>
                    <a:cs typeface="Arial" pitchFamily="34" charset="0"/>
                  </a:rPr>
                  <a:t>y</a:t>
                </a:r>
                <a:endParaRPr lang="id-ID" sz="2000" baseline="300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75" name="Line 55"/>
              <p:cNvSpPr>
                <a:spLocks noChangeShapeType="1"/>
              </p:cNvSpPr>
              <p:nvPr/>
            </p:nvSpPr>
            <p:spPr bwMode="auto">
              <a:xfrm flipV="1">
                <a:off x="3102" y="2508"/>
                <a:ext cx="34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  <p:sp>
          <p:nvSpPr>
            <p:cNvPr id="181" name="Rectangle 180"/>
            <p:cNvSpPr/>
            <p:nvPr/>
          </p:nvSpPr>
          <p:spPr>
            <a:xfrm>
              <a:off x="7647296" y="4863152"/>
              <a:ext cx="455574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000" baseline="0" smtClean="0">
                  <a:solidFill>
                    <a:srgbClr val="FFFFFF"/>
                  </a:solidFill>
                  <a:latin typeface="Arial" pitchFamily="34" charset="0"/>
                  <a:cs typeface="Arial" pitchFamily="34" charset="0"/>
                  <a:sym typeface="Symbol" pitchFamily="18" charset="2"/>
                </a:rPr>
                <a:t>dy</a:t>
              </a:r>
              <a:endParaRPr lang="en-US" sz="2000"/>
            </a:p>
          </p:txBody>
        </p:sp>
      </p:grpSp>
      <p:sp>
        <p:nvSpPr>
          <p:cNvPr id="182" name="Rectangle 181"/>
          <p:cNvSpPr/>
          <p:nvPr/>
        </p:nvSpPr>
        <p:spPr>
          <a:xfrm>
            <a:off x="5566062" y="5695890"/>
            <a:ext cx="289213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baseline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  <a:sym typeface="Symbol" pitchFamily="18" charset="2"/>
              </a:rPr>
              <a:t>Lanjutkan ke berikutnya</a:t>
            </a:r>
            <a:endParaRPr lang="en-US" baseline="0" smtClean="0">
              <a:latin typeface="Arial" pitchFamily="34" charset="0"/>
              <a:cs typeface="Arial" pitchFamily="34" charset="0"/>
              <a:sym typeface="Symbol" pitchFamily="18" charset="2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6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2000"/>
                                        <p:tgtEl>
                                          <p:spTgt spid="2846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5" dur="2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0"/>
                            </p:stCondLst>
                            <p:childTnLst>
                              <p:par>
                                <p:cTn id="17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9" dur="20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8000"/>
                            </p:stCondLst>
                            <p:childTnLst>
                              <p:par>
                                <p:cTn id="21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3" dur="2000"/>
                                        <p:tgtEl>
                                          <p:spTgt spid="1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0"/>
                            </p:stCondLst>
                            <p:childTnLst>
                              <p:par>
                                <p:cTn id="25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7" dur="2000"/>
                                        <p:tgtEl>
                                          <p:spTgt spid="1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2" dur="20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2000"/>
                            </p:stCondLst>
                            <p:childTnLst>
                              <p:par>
                                <p:cTn id="34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6" dur="20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4000"/>
                            </p:stCondLst>
                            <p:childTnLst>
                              <p:par>
                                <p:cTn id="38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0" dur="20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6000"/>
                            </p:stCondLst>
                            <p:childTnLst>
                              <p:par>
                                <p:cTn id="42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4" dur="20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8000"/>
                            </p:stCondLst>
                            <p:childTnLst>
                              <p:par>
                                <p:cTn id="46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8" dur="20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53" dur="20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2000"/>
                            </p:stCondLst>
                            <p:childTnLst>
                              <p:par>
                                <p:cTn id="55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57" dur="2000"/>
                                        <p:tgtEl>
                                          <p:spTgt spid="1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4000"/>
                            </p:stCondLst>
                            <p:childTnLst>
                              <p:par>
                                <p:cTn id="59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61" dur="2000"/>
                                        <p:tgtEl>
                                          <p:spTgt spid="1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6000"/>
                            </p:stCondLst>
                            <p:childTnLst>
                              <p:par>
                                <p:cTn id="63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65" dur="2000"/>
                                        <p:tgtEl>
                                          <p:spTgt spid="1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0" dur="2000"/>
                                        <p:tgtEl>
                                          <p:spTgt spid="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2000"/>
                            </p:stCondLst>
                            <p:childTnLst>
                              <p:par>
                                <p:cTn id="72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4" dur="2000"/>
                                        <p:tgtEl>
                                          <p:spTgt spid="1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4000"/>
                            </p:stCondLst>
                            <p:childTnLst>
                              <p:par>
                                <p:cTn id="76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8" dur="2000"/>
                                        <p:tgtEl>
                                          <p:spTgt spid="1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6000"/>
                            </p:stCondLst>
                            <p:childTnLst>
                              <p:par>
                                <p:cTn id="80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82" dur="2000"/>
                                        <p:tgtEl>
                                          <p:spTgt spid="1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4674" grpId="0"/>
      <p:bldP spid="65" grpId="0"/>
      <p:bldP spid="97" grpId="0"/>
      <p:bldP spid="107" grpId="0"/>
      <p:bldP spid="108" grpId="0"/>
      <p:bldP spid="109" grpId="0"/>
      <p:bldP spid="18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9026" name="Rectangle 18"/>
          <p:cNvSpPr>
            <a:spLocks noChangeArrowheads="1"/>
          </p:cNvSpPr>
          <p:nvPr/>
        </p:nvSpPr>
        <p:spPr bwMode="auto">
          <a:xfrm>
            <a:off x="4482152" y="1387746"/>
            <a:ext cx="41148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= </a:t>
            </a:r>
            <a:r>
              <a:rPr lang="en-US" sz="2000" baseline="0" smtClean="0">
                <a:latin typeface="Arial" pitchFamily="34" charset="0"/>
                <a:cs typeface="Arial" pitchFamily="34" charset="0"/>
                <a:sym typeface="Symbol" pitchFamily="18" charset="2"/>
              </a:rPr>
              <a:t> 3 </a:t>
            </a:r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lncsc y – cot y+ 3 cos y + C </a:t>
            </a:r>
          </a:p>
        </p:txBody>
      </p:sp>
      <p:grpSp>
        <p:nvGrpSpPr>
          <p:cNvPr id="143" name="Group 142"/>
          <p:cNvGrpSpPr/>
          <p:nvPr/>
        </p:nvGrpSpPr>
        <p:grpSpPr>
          <a:xfrm>
            <a:off x="1357952" y="5162550"/>
            <a:ext cx="4814248" cy="781050"/>
            <a:chOff x="2424752" y="5162550"/>
            <a:chExt cx="4814248" cy="781050"/>
          </a:xfrm>
        </p:grpSpPr>
        <p:sp>
          <p:nvSpPr>
            <p:cNvPr id="31774" name="Rectangle 38"/>
            <p:cNvSpPr>
              <a:spLocks noChangeArrowheads="1"/>
            </p:cNvSpPr>
            <p:nvPr/>
          </p:nvSpPr>
          <p:spPr bwMode="auto">
            <a:xfrm>
              <a:off x="2424752" y="5363523"/>
              <a:ext cx="4814248" cy="4000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=  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3 ln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                       +                 +  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C </a:t>
              </a:r>
            </a:p>
          </p:txBody>
        </p:sp>
        <p:grpSp>
          <p:nvGrpSpPr>
            <p:cNvPr id="127" name="Group 126"/>
            <p:cNvGrpSpPr/>
            <p:nvPr/>
          </p:nvGrpSpPr>
          <p:grpSpPr>
            <a:xfrm>
              <a:off x="3333750" y="5162550"/>
              <a:ext cx="1695450" cy="781050"/>
              <a:chOff x="3575998" y="4724400"/>
              <a:chExt cx="1695450" cy="781050"/>
            </a:xfrm>
          </p:grpSpPr>
          <p:sp>
            <p:nvSpPr>
              <p:cNvPr id="31775" name="Rectangle 42"/>
              <p:cNvSpPr>
                <a:spLocks noChangeArrowheads="1"/>
              </p:cNvSpPr>
              <p:nvPr/>
            </p:nvSpPr>
            <p:spPr bwMode="auto">
              <a:xfrm>
                <a:off x="3962400" y="5105400"/>
                <a:ext cx="895350" cy="4000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algn="ctr">
                  <a:spcBef>
                    <a:spcPct val="20000"/>
                  </a:spcBef>
                  <a:buClr>
                    <a:schemeClr val="tx2"/>
                  </a:buClr>
                </a:pPr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2x  </a:t>
                </a:r>
              </a:p>
            </p:txBody>
          </p:sp>
          <p:sp>
            <p:nvSpPr>
              <p:cNvPr id="31776" name="Rectangle 43"/>
              <p:cNvSpPr>
                <a:spLocks noChangeArrowheads="1"/>
              </p:cNvSpPr>
              <p:nvPr/>
            </p:nvSpPr>
            <p:spPr bwMode="auto">
              <a:xfrm>
                <a:off x="3575998" y="4724400"/>
                <a:ext cx="1695450" cy="4000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marL="384175" indent="-384175"/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3 – </a:t>
                </a:r>
                <a:r>
                  <a:rPr lang="en-US" sz="2000" baseline="0">
                    <a:latin typeface="Arial" pitchFamily="34" charset="0"/>
                    <a:cs typeface="Arial" pitchFamily="34" charset="0"/>
                  </a:rPr>
                  <a:t>9 – 4x</a:t>
                </a:r>
                <a:r>
                  <a:rPr lang="en-US" sz="2000" baseline="30000">
                    <a:latin typeface="Arial" pitchFamily="34" charset="0"/>
                    <a:cs typeface="Arial" pitchFamily="34" charset="0"/>
                  </a:rPr>
                  <a:t>2</a:t>
                </a:r>
                <a:endParaRPr lang="id-ID" sz="2000" baseline="300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1777" name="Line 44"/>
              <p:cNvSpPr>
                <a:spLocks noChangeShapeType="1"/>
              </p:cNvSpPr>
              <p:nvPr/>
            </p:nvSpPr>
            <p:spPr bwMode="auto">
              <a:xfrm>
                <a:off x="3701102" y="5143500"/>
                <a:ext cx="137160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1778" name="Line 45"/>
              <p:cNvSpPr>
                <a:spLocks noChangeShapeType="1"/>
              </p:cNvSpPr>
              <p:nvPr/>
            </p:nvSpPr>
            <p:spPr bwMode="auto">
              <a:xfrm>
                <a:off x="4222234" y="4776355"/>
                <a:ext cx="82296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  <p:grpSp>
          <p:nvGrpSpPr>
            <p:cNvPr id="31779" name="Group 52"/>
            <p:cNvGrpSpPr>
              <a:grpSpLocks/>
            </p:cNvGrpSpPr>
            <p:nvPr/>
          </p:nvGrpSpPr>
          <p:grpSpPr bwMode="auto">
            <a:xfrm>
              <a:off x="4955227" y="5385748"/>
              <a:ext cx="1736725" cy="400050"/>
              <a:chOff x="2388" y="1824"/>
              <a:chExt cx="1094" cy="252"/>
            </a:xfrm>
          </p:grpSpPr>
          <p:sp>
            <p:nvSpPr>
              <p:cNvPr id="31780" name="Rectangle 48"/>
              <p:cNvSpPr>
                <a:spLocks noChangeArrowheads="1"/>
              </p:cNvSpPr>
              <p:nvPr/>
            </p:nvSpPr>
            <p:spPr bwMode="auto">
              <a:xfrm>
                <a:off x="2388" y="1824"/>
                <a:ext cx="1094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marL="384175" indent="-384175" algn="ctr"/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</a:t>
                </a:r>
                <a:r>
                  <a:rPr lang="en-US" sz="2000" baseline="0">
                    <a:latin typeface="Arial" pitchFamily="34" charset="0"/>
                    <a:cs typeface="Arial" pitchFamily="34" charset="0"/>
                  </a:rPr>
                  <a:t>9 – 4x</a:t>
                </a:r>
                <a:r>
                  <a:rPr lang="en-US" sz="2000" baseline="30000">
                    <a:latin typeface="Arial" pitchFamily="34" charset="0"/>
                    <a:cs typeface="Arial" pitchFamily="34" charset="0"/>
                  </a:rPr>
                  <a:t>2</a:t>
                </a:r>
                <a:endParaRPr lang="id-ID" sz="2000" baseline="300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1781" name="Line 50"/>
              <p:cNvSpPr>
                <a:spLocks noChangeShapeType="1"/>
              </p:cNvSpPr>
              <p:nvPr/>
            </p:nvSpPr>
            <p:spPr bwMode="auto">
              <a:xfrm>
                <a:off x="2727" y="1857"/>
                <a:ext cx="518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</p:grpSp>
      <p:sp>
        <p:nvSpPr>
          <p:cNvPr id="65" name="Date Placeholder 6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C8066AE-5A0F-410A-A2C9-827C0596BCA2}" type="datetime3">
              <a:rPr lang="en-US" smtClean="0"/>
              <a:t>15 May 2023</a:t>
            </a:fld>
            <a:endParaRPr lang="en-US"/>
          </a:p>
        </p:txBody>
      </p:sp>
      <p:sp>
        <p:nvSpPr>
          <p:cNvPr id="66" name="Slide Number Placeholder 6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A9D4517-F11A-436F-AE51-17EE43062A17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  <p:sp>
        <p:nvSpPr>
          <p:cNvPr id="67" name="Footer Placeholder 6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grpSp>
        <p:nvGrpSpPr>
          <p:cNvPr id="75" name="Group 74"/>
          <p:cNvGrpSpPr/>
          <p:nvPr/>
        </p:nvGrpSpPr>
        <p:grpSpPr>
          <a:xfrm>
            <a:off x="838200" y="533400"/>
            <a:ext cx="1584926" cy="706438"/>
            <a:chOff x="838200" y="533400"/>
            <a:chExt cx="1584926" cy="706438"/>
          </a:xfrm>
        </p:grpSpPr>
        <p:sp>
          <p:nvSpPr>
            <p:cNvPr id="69" name="Rectangle 68"/>
            <p:cNvSpPr/>
            <p:nvPr/>
          </p:nvSpPr>
          <p:spPr>
            <a:xfrm>
              <a:off x="838200" y="713095"/>
              <a:ext cx="468398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3 </a:t>
              </a:r>
              <a:r>
                <a:rPr lang="en-US" sz="2000" baseline="0" smtClean="0">
                  <a:solidFill>
                    <a:srgbClr val="FFFFFF"/>
                  </a:solidFill>
                  <a:latin typeface="Arial" pitchFamily="34" charset="0"/>
                  <a:cs typeface="Arial" pitchFamily="34" charset="0"/>
                  <a:sym typeface="Symbol"/>
                </a:rPr>
                <a:t></a:t>
              </a:r>
              <a:endParaRPr lang="en-US" sz="2000" baseline="0" smtClean="0">
                <a:latin typeface="Arial" pitchFamily="34" charset="0"/>
                <a:cs typeface="Arial" pitchFamily="34" charset="0"/>
                <a:sym typeface="Symbol" pitchFamily="18" charset="2"/>
              </a:endParaRPr>
            </a:p>
          </p:txBody>
        </p:sp>
        <p:grpSp>
          <p:nvGrpSpPr>
            <p:cNvPr id="70" name="Group 102"/>
            <p:cNvGrpSpPr>
              <a:grpSpLocks/>
            </p:cNvGrpSpPr>
            <p:nvPr/>
          </p:nvGrpSpPr>
          <p:grpSpPr bwMode="auto">
            <a:xfrm>
              <a:off x="1240146" y="533400"/>
              <a:ext cx="1042989" cy="706438"/>
              <a:chOff x="3032" y="2268"/>
              <a:chExt cx="657" cy="445"/>
            </a:xfrm>
          </p:grpSpPr>
          <p:sp>
            <p:nvSpPr>
              <p:cNvPr id="72" name="Rectangle 53"/>
              <p:cNvSpPr>
                <a:spLocks noChangeArrowheads="1"/>
              </p:cNvSpPr>
              <p:nvPr/>
            </p:nvSpPr>
            <p:spPr bwMode="auto">
              <a:xfrm>
                <a:off x="3032" y="2461"/>
                <a:ext cx="523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algn="ctr">
                  <a:spcBef>
                    <a:spcPct val="20000"/>
                  </a:spcBef>
                  <a:buClr>
                    <a:schemeClr val="tx2"/>
                  </a:buClr>
                </a:pPr>
                <a:r>
                  <a:rPr lang="en-US" sz="2000" baseline="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sin y  </a:t>
                </a:r>
                <a:endPara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endParaRPr>
              </a:p>
            </p:txBody>
          </p:sp>
          <p:sp>
            <p:nvSpPr>
              <p:cNvPr id="73" name="Rectangle 54"/>
              <p:cNvSpPr>
                <a:spLocks noChangeArrowheads="1"/>
              </p:cNvSpPr>
              <p:nvPr/>
            </p:nvSpPr>
            <p:spPr bwMode="auto">
              <a:xfrm>
                <a:off x="3036" y="2268"/>
                <a:ext cx="653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marL="384175" indent="-384175"/>
                <a:r>
                  <a:rPr lang="en-US" sz="2000" baseline="0" smtClean="0">
                    <a:latin typeface="Arial" pitchFamily="34" charset="0"/>
                    <a:cs typeface="Arial" pitchFamily="34" charset="0"/>
                  </a:rPr>
                  <a:t>cos</a:t>
                </a:r>
                <a:r>
                  <a:rPr lang="en-US" sz="2000" baseline="30000" smtClean="0">
                    <a:latin typeface="Arial" pitchFamily="34" charset="0"/>
                    <a:cs typeface="Arial" pitchFamily="34" charset="0"/>
                  </a:rPr>
                  <a:t>2</a:t>
                </a:r>
                <a:r>
                  <a:rPr lang="en-US" sz="2000" baseline="0" smtClean="0">
                    <a:latin typeface="Arial" pitchFamily="34" charset="0"/>
                    <a:cs typeface="Arial" pitchFamily="34" charset="0"/>
                  </a:rPr>
                  <a:t>y</a:t>
                </a:r>
                <a:endParaRPr lang="id-ID" sz="2000" baseline="300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74" name="Line 55"/>
              <p:cNvSpPr>
                <a:spLocks noChangeShapeType="1"/>
              </p:cNvSpPr>
              <p:nvPr/>
            </p:nvSpPr>
            <p:spPr bwMode="auto">
              <a:xfrm flipV="1">
                <a:off x="3102" y="2508"/>
                <a:ext cx="34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  <p:sp>
          <p:nvSpPr>
            <p:cNvPr id="71" name="Rectangle 70"/>
            <p:cNvSpPr/>
            <p:nvPr/>
          </p:nvSpPr>
          <p:spPr>
            <a:xfrm>
              <a:off x="1967552" y="699448"/>
              <a:ext cx="455574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000" baseline="0" smtClean="0">
                  <a:solidFill>
                    <a:srgbClr val="FFFFFF"/>
                  </a:solidFill>
                  <a:latin typeface="Arial" pitchFamily="34" charset="0"/>
                  <a:cs typeface="Arial" pitchFamily="34" charset="0"/>
                  <a:sym typeface="Symbol" pitchFamily="18" charset="2"/>
                </a:rPr>
                <a:t>dy</a:t>
              </a:r>
              <a:endParaRPr lang="en-US" sz="2000"/>
            </a:p>
          </p:txBody>
        </p:sp>
      </p:grpSp>
      <p:grpSp>
        <p:nvGrpSpPr>
          <p:cNvPr id="81" name="Group 80"/>
          <p:cNvGrpSpPr/>
          <p:nvPr/>
        </p:nvGrpSpPr>
        <p:grpSpPr>
          <a:xfrm>
            <a:off x="2438400" y="533400"/>
            <a:ext cx="2286000" cy="701676"/>
            <a:chOff x="2362200" y="1066800"/>
            <a:chExt cx="2286000" cy="701676"/>
          </a:xfrm>
        </p:grpSpPr>
        <p:sp>
          <p:nvSpPr>
            <p:cNvPr id="76" name="Rectangle 7"/>
            <p:cNvSpPr>
              <a:spLocks noChangeArrowheads="1"/>
            </p:cNvSpPr>
            <p:nvPr/>
          </p:nvSpPr>
          <p:spPr bwMode="auto">
            <a:xfrm>
              <a:off x="2362200" y="1243320"/>
              <a:ext cx="2286000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=  3 </a:t>
              </a:r>
              <a:r>
                <a:rPr lang="en-US" sz="2000" baseline="0" smtClean="0">
                  <a:solidFill>
                    <a:srgbClr val="FFFFFF"/>
                  </a:solidFill>
                  <a:latin typeface="Arial" pitchFamily="34" charset="0"/>
                  <a:cs typeface="Arial" pitchFamily="34" charset="0"/>
                  <a:sym typeface="Symbol"/>
                </a:rPr>
                <a:t>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                 dy </a:t>
              </a:r>
              <a:endParaRPr lang="en-US" sz="2000" baseline="0">
                <a:latin typeface="Arial" pitchFamily="34" charset="0"/>
                <a:cs typeface="Arial" pitchFamily="34" charset="0"/>
                <a:sym typeface="Symbol" pitchFamily="18" charset="2"/>
              </a:endParaRPr>
            </a:p>
          </p:txBody>
        </p:sp>
        <p:grpSp>
          <p:nvGrpSpPr>
            <p:cNvPr id="77" name="Group 11"/>
            <p:cNvGrpSpPr>
              <a:grpSpLocks/>
            </p:cNvGrpSpPr>
            <p:nvPr/>
          </p:nvGrpSpPr>
          <p:grpSpPr bwMode="auto">
            <a:xfrm>
              <a:off x="2797852" y="1066800"/>
              <a:ext cx="1582390" cy="701676"/>
              <a:chOff x="702" y="242"/>
              <a:chExt cx="864" cy="442"/>
            </a:xfrm>
          </p:grpSpPr>
          <p:sp>
            <p:nvSpPr>
              <p:cNvPr id="78" name="Rectangle 4"/>
              <p:cNvSpPr>
                <a:spLocks noChangeArrowheads="1"/>
              </p:cNvSpPr>
              <p:nvPr/>
            </p:nvSpPr>
            <p:spPr bwMode="auto">
              <a:xfrm>
                <a:off x="830" y="432"/>
                <a:ext cx="609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algn="ctr">
                  <a:spcBef>
                    <a:spcPct val="20000"/>
                  </a:spcBef>
                  <a:buClr>
                    <a:schemeClr val="tx2"/>
                  </a:buClr>
                </a:pPr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sin y  </a:t>
                </a:r>
              </a:p>
            </p:txBody>
          </p:sp>
          <p:sp>
            <p:nvSpPr>
              <p:cNvPr id="79" name="Rectangle 5"/>
              <p:cNvSpPr>
                <a:spLocks noChangeArrowheads="1"/>
              </p:cNvSpPr>
              <p:nvPr/>
            </p:nvSpPr>
            <p:spPr bwMode="auto">
              <a:xfrm>
                <a:off x="702" y="242"/>
                <a:ext cx="864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marL="384175" indent="-384175" algn="ctr"/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1 – sin</a:t>
                </a:r>
                <a:r>
                  <a:rPr lang="en-US" sz="2000" baseline="3000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2</a:t>
                </a:r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y</a:t>
                </a:r>
                <a:endParaRPr lang="id-ID" sz="2000" baseline="300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80" name="Line 6"/>
              <p:cNvSpPr>
                <a:spLocks noChangeShapeType="1"/>
              </p:cNvSpPr>
              <p:nvPr/>
            </p:nvSpPr>
            <p:spPr bwMode="auto">
              <a:xfrm flipV="1">
                <a:off x="881" y="480"/>
                <a:ext cx="499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</p:grpSp>
      <p:grpSp>
        <p:nvGrpSpPr>
          <p:cNvPr id="83" name="Group 82"/>
          <p:cNvGrpSpPr/>
          <p:nvPr/>
        </p:nvGrpSpPr>
        <p:grpSpPr>
          <a:xfrm>
            <a:off x="4572000" y="576263"/>
            <a:ext cx="3581400" cy="658815"/>
            <a:chOff x="2362200" y="1109663"/>
            <a:chExt cx="3581400" cy="658815"/>
          </a:xfrm>
        </p:grpSpPr>
        <p:sp>
          <p:nvSpPr>
            <p:cNvPr id="84" name="Rectangle 7"/>
            <p:cNvSpPr>
              <a:spLocks noChangeArrowheads="1"/>
            </p:cNvSpPr>
            <p:nvPr/>
          </p:nvSpPr>
          <p:spPr bwMode="auto">
            <a:xfrm>
              <a:off x="2362200" y="1243320"/>
              <a:ext cx="3581400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=  3 </a:t>
              </a:r>
              <a:r>
                <a:rPr lang="en-US" sz="2000" baseline="0" smtClean="0">
                  <a:solidFill>
                    <a:srgbClr val="FFFFFF"/>
                  </a:solidFill>
                  <a:latin typeface="Arial" pitchFamily="34" charset="0"/>
                  <a:cs typeface="Arial" pitchFamily="34" charset="0"/>
                  <a:sym typeface="Symbol"/>
                </a:rPr>
                <a:t>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           dy –  3</a:t>
              </a:r>
              <a:r>
                <a:rPr lang="en-US" sz="2000" baseline="0" smtClean="0">
                  <a:solidFill>
                    <a:srgbClr val="FFFFFF"/>
                  </a:solidFill>
                  <a:latin typeface="Arial" pitchFamily="34" charset="0"/>
                  <a:cs typeface="Arial" pitchFamily="34" charset="0"/>
                  <a:sym typeface="Symbol"/>
                </a:rPr>
                <a:t>  sin y dy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  </a:t>
              </a:r>
              <a:endParaRPr lang="en-US" sz="2000" baseline="0">
                <a:latin typeface="Arial" pitchFamily="34" charset="0"/>
                <a:cs typeface="Arial" pitchFamily="34" charset="0"/>
                <a:sym typeface="Symbol" pitchFamily="18" charset="2"/>
              </a:endParaRPr>
            </a:p>
          </p:txBody>
        </p:sp>
        <p:grpSp>
          <p:nvGrpSpPr>
            <p:cNvPr id="85" name="Group 11"/>
            <p:cNvGrpSpPr>
              <a:grpSpLocks/>
            </p:cNvGrpSpPr>
            <p:nvPr/>
          </p:nvGrpSpPr>
          <p:grpSpPr bwMode="auto">
            <a:xfrm>
              <a:off x="2832650" y="1109663"/>
              <a:ext cx="1115365" cy="658815"/>
              <a:chOff x="721" y="269"/>
              <a:chExt cx="609" cy="415"/>
            </a:xfrm>
          </p:grpSpPr>
          <p:sp>
            <p:nvSpPr>
              <p:cNvPr id="86" name="Rectangle 4"/>
              <p:cNvSpPr>
                <a:spLocks noChangeArrowheads="1"/>
              </p:cNvSpPr>
              <p:nvPr/>
            </p:nvSpPr>
            <p:spPr bwMode="auto">
              <a:xfrm>
                <a:off x="721" y="432"/>
                <a:ext cx="609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algn="ctr">
                  <a:spcBef>
                    <a:spcPct val="20000"/>
                  </a:spcBef>
                  <a:buClr>
                    <a:schemeClr val="tx2"/>
                  </a:buClr>
                </a:pPr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sin y  </a:t>
                </a:r>
              </a:p>
            </p:txBody>
          </p:sp>
          <p:sp>
            <p:nvSpPr>
              <p:cNvPr id="87" name="Rectangle 5"/>
              <p:cNvSpPr>
                <a:spLocks noChangeArrowheads="1"/>
              </p:cNvSpPr>
              <p:nvPr/>
            </p:nvSpPr>
            <p:spPr bwMode="auto">
              <a:xfrm>
                <a:off x="861" y="269"/>
                <a:ext cx="303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marL="384175" indent="-384175" algn="ctr"/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1 </a:t>
                </a:r>
                <a:endParaRPr lang="id-ID" sz="2000" baseline="300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88" name="Line 6"/>
              <p:cNvSpPr>
                <a:spLocks noChangeShapeType="1"/>
              </p:cNvSpPr>
              <p:nvPr/>
            </p:nvSpPr>
            <p:spPr bwMode="auto">
              <a:xfrm flipV="1">
                <a:off x="874" y="480"/>
                <a:ext cx="30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</p:grpSp>
      <p:sp>
        <p:nvSpPr>
          <p:cNvPr id="90" name="Rectangle 7"/>
          <p:cNvSpPr>
            <a:spLocks noChangeArrowheads="1"/>
          </p:cNvSpPr>
          <p:nvPr/>
        </p:nvSpPr>
        <p:spPr bwMode="auto">
          <a:xfrm>
            <a:off x="1219200" y="1379842"/>
            <a:ext cx="35814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000" baseline="0" smtClean="0">
                <a:latin typeface="Arial" pitchFamily="34" charset="0"/>
                <a:cs typeface="Arial" pitchFamily="34" charset="0"/>
                <a:sym typeface="Symbol" pitchFamily="18" charset="2"/>
              </a:rPr>
              <a:t>=  3 </a:t>
            </a:r>
            <a:r>
              <a:rPr lang="en-US" sz="2000" baseline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  <a:sym typeface="Symbol"/>
              </a:rPr>
              <a:t></a:t>
            </a:r>
            <a:r>
              <a:rPr lang="en-US" sz="2000" baseline="0" smtClean="0">
                <a:latin typeface="Arial" pitchFamily="34" charset="0"/>
                <a:cs typeface="Arial" pitchFamily="34" charset="0"/>
                <a:sym typeface="Symbol" pitchFamily="18" charset="2"/>
              </a:rPr>
              <a:t> csc y dy –  3</a:t>
            </a:r>
            <a:r>
              <a:rPr lang="en-US" sz="2000" baseline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  <a:sym typeface="Symbol"/>
              </a:rPr>
              <a:t>  sin y dy</a:t>
            </a:r>
            <a:r>
              <a:rPr lang="en-US" sz="2000" baseline="0" smtClean="0">
                <a:latin typeface="Arial" pitchFamily="34" charset="0"/>
                <a:cs typeface="Arial" pitchFamily="34" charset="0"/>
                <a:sym typeface="Symbol" pitchFamily="18" charset="2"/>
              </a:rPr>
              <a:t>  </a:t>
            </a:r>
            <a:endParaRPr lang="en-US" sz="2000" baseline="0">
              <a:latin typeface="Arial" pitchFamily="34" charset="0"/>
              <a:cs typeface="Arial" pitchFamily="34" charset="0"/>
              <a:sym typeface="Symbol" pitchFamily="18" charset="2"/>
            </a:endParaRPr>
          </a:p>
        </p:txBody>
      </p:sp>
      <p:grpSp>
        <p:nvGrpSpPr>
          <p:cNvPr id="140" name="Group 139"/>
          <p:cNvGrpSpPr/>
          <p:nvPr/>
        </p:nvGrpSpPr>
        <p:grpSpPr>
          <a:xfrm>
            <a:off x="4343400" y="2438400"/>
            <a:ext cx="1461448" cy="733756"/>
            <a:chOff x="1295400" y="2555544"/>
            <a:chExt cx="1461448" cy="733756"/>
          </a:xfrm>
        </p:grpSpPr>
        <p:sp>
          <p:nvSpPr>
            <p:cNvPr id="95" name="Rectangle 94"/>
            <p:cNvSpPr/>
            <p:nvPr/>
          </p:nvSpPr>
          <p:spPr>
            <a:xfrm>
              <a:off x="1295400" y="2743200"/>
              <a:ext cx="1128835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000" baseline="0" smtClean="0">
                  <a:solidFill>
                    <a:srgbClr val="FFFFFF"/>
                  </a:solidFill>
                  <a:latin typeface="Arial" pitchFamily="34" charset="0"/>
                  <a:cs typeface="Arial" pitchFamily="34" charset="0"/>
                  <a:sym typeface="Symbol" pitchFamily="18" charset="2"/>
                </a:rPr>
                <a:t>csc y  = </a:t>
              </a:r>
              <a:endParaRPr lang="en-US"/>
            </a:p>
          </p:txBody>
        </p:sp>
        <p:grpSp>
          <p:nvGrpSpPr>
            <p:cNvPr id="99" name="Group 98"/>
            <p:cNvGrpSpPr/>
            <p:nvPr/>
          </p:nvGrpSpPr>
          <p:grpSpPr>
            <a:xfrm>
              <a:off x="2286948" y="2555544"/>
              <a:ext cx="469900" cy="733756"/>
              <a:chOff x="2438400" y="2631744"/>
              <a:chExt cx="469900" cy="733756"/>
            </a:xfrm>
          </p:grpSpPr>
          <p:sp>
            <p:nvSpPr>
              <p:cNvPr id="96" name="Rectangle 21"/>
              <p:cNvSpPr>
                <a:spLocks noChangeArrowheads="1"/>
              </p:cNvSpPr>
              <p:nvPr/>
            </p:nvSpPr>
            <p:spPr bwMode="auto">
              <a:xfrm>
                <a:off x="2518084" y="2631744"/>
                <a:ext cx="327025" cy="4000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3</a:t>
                </a:r>
              </a:p>
            </p:txBody>
          </p:sp>
          <p:sp>
            <p:nvSpPr>
              <p:cNvPr id="97" name="Rectangle 22"/>
              <p:cNvSpPr>
                <a:spLocks noChangeArrowheads="1"/>
              </p:cNvSpPr>
              <p:nvPr/>
            </p:nvSpPr>
            <p:spPr bwMode="auto">
              <a:xfrm>
                <a:off x="2438400" y="2965450"/>
                <a:ext cx="469900" cy="4000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2x</a:t>
                </a:r>
              </a:p>
            </p:txBody>
          </p:sp>
          <p:sp>
            <p:nvSpPr>
              <p:cNvPr id="98" name="Line 23"/>
              <p:cNvSpPr>
                <a:spLocks noChangeShapeType="1"/>
              </p:cNvSpPr>
              <p:nvPr/>
            </p:nvSpPr>
            <p:spPr bwMode="auto">
              <a:xfrm>
                <a:off x="2541896" y="3009900"/>
                <a:ext cx="27432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</p:grpSp>
      <p:grpSp>
        <p:nvGrpSpPr>
          <p:cNvPr id="141" name="Group 140"/>
          <p:cNvGrpSpPr/>
          <p:nvPr/>
        </p:nvGrpSpPr>
        <p:grpSpPr>
          <a:xfrm>
            <a:off x="6110210" y="2452048"/>
            <a:ext cx="2195590" cy="759156"/>
            <a:chOff x="2882514" y="2563504"/>
            <a:chExt cx="2195590" cy="759156"/>
          </a:xfrm>
        </p:grpSpPr>
        <p:sp>
          <p:nvSpPr>
            <p:cNvPr id="100" name="Rectangle 99"/>
            <p:cNvSpPr/>
            <p:nvPr/>
          </p:nvSpPr>
          <p:spPr>
            <a:xfrm>
              <a:off x="2882514" y="2743200"/>
              <a:ext cx="1156086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000" baseline="0" smtClean="0">
                  <a:solidFill>
                    <a:srgbClr val="FFFFFF"/>
                  </a:solidFill>
                  <a:latin typeface="Arial" pitchFamily="34" charset="0"/>
                  <a:cs typeface="Arial" pitchFamily="34" charset="0"/>
                  <a:sym typeface="Symbol" pitchFamily="18" charset="2"/>
                </a:rPr>
                <a:t> cot y  = </a:t>
              </a:r>
              <a:endParaRPr lang="en-US"/>
            </a:p>
          </p:txBody>
        </p:sp>
        <p:grpSp>
          <p:nvGrpSpPr>
            <p:cNvPr id="105" name="Group 104"/>
            <p:cNvGrpSpPr/>
            <p:nvPr/>
          </p:nvGrpSpPr>
          <p:grpSpPr>
            <a:xfrm>
              <a:off x="3858904" y="2563504"/>
              <a:ext cx="1219200" cy="759156"/>
              <a:chOff x="6555427" y="3921125"/>
              <a:chExt cx="1219200" cy="759156"/>
            </a:xfrm>
          </p:grpSpPr>
          <p:sp>
            <p:nvSpPr>
              <p:cNvPr id="101" name="Rectangle 25"/>
              <p:cNvSpPr>
                <a:spLocks noChangeArrowheads="1"/>
              </p:cNvSpPr>
              <p:nvPr/>
            </p:nvSpPr>
            <p:spPr bwMode="auto">
              <a:xfrm>
                <a:off x="6822127" y="4280231"/>
                <a:ext cx="800100" cy="4000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algn="ctr">
                  <a:spcBef>
                    <a:spcPct val="20000"/>
                  </a:spcBef>
                  <a:buClr>
                    <a:schemeClr val="tx2"/>
                  </a:buClr>
                </a:pPr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2x  </a:t>
                </a:r>
              </a:p>
            </p:txBody>
          </p:sp>
          <p:sp>
            <p:nvSpPr>
              <p:cNvPr id="102" name="Rectangle 26"/>
              <p:cNvSpPr>
                <a:spLocks noChangeArrowheads="1"/>
              </p:cNvSpPr>
              <p:nvPr/>
            </p:nvSpPr>
            <p:spPr bwMode="auto">
              <a:xfrm>
                <a:off x="6555427" y="3921125"/>
                <a:ext cx="1219200" cy="4000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marL="384175" indent="-384175" algn="ctr"/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</a:t>
                </a:r>
                <a:r>
                  <a:rPr lang="en-US" sz="2000" baseline="0">
                    <a:latin typeface="Arial" pitchFamily="34" charset="0"/>
                    <a:cs typeface="Arial" pitchFamily="34" charset="0"/>
                  </a:rPr>
                  <a:t>9 – 4x</a:t>
                </a:r>
                <a:r>
                  <a:rPr lang="en-US" sz="2000" baseline="30000">
                    <a:latin typeface="Arial" pitchFamily="34" charset="0"/>
                    <a:cs typeface="Arial" pitchFamily="34" charset="0"/>
                  </a:rPr>
                  <a:t>2</a:t>
                </a:r>
                <a:endParaRPr lang="id-ID" sz="2000" baseline="300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3" name="Line 27"/>
              <p:cNvSpPr>
                <a:spLocks noChangeShapeType="1"/>
              </p:cNvSpPr>
              <p:nvPr/>
            </p:nvSpPr>
            <p:spPr bwMode="auto">
              <a:xfrm flipV="1">
                <a:off x="6717991" y="4302125"/>
                <a:ext cx="91440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4" name="Line 28"/>
              <p:cNvSpPr>
                <a:spLocks noChangeShapeType="1"/>
              </p:cNvSpPr>
              <p:nvPr/>
            </p:nvSpPr>
            <p:spPr bwMode="auto">
              <a:xfrm>
                <a:off x="6842764" y="3959225"/>
                <a:ext cx="82296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</p:grpSp>
      <p:sp>
        <p:nvSpPr>
          <p:cNvPr id="106" name="Rectangle 105"/>
          <p:cNvSpPr/>
          <p:nvPr/>
        </p:nvSpPr>
        <p:spPr>
          <a:xfrm>
            <a:off x="6539552" y="3429000"/>
            <a:ext cx="88197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baseline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  <a:sym typeface="Symbol" pitchFamily="18" charset="2"/>
              </a:rPr>
              <a:t>maka </a:t>
            </a:r>
            <a:endParaRPr lang="en-US"/>
          </a:p>
        </p:txBody>
      </p:sp>
      <p:grpSp>
        <p:nvGrpSpPr>
          <p:cNvPr id="128" name="Group 127"/>
          <p:cNvGrpSpPr/>
          <p:nvPr/>
        </p:nvGrpSpPr>
        <p:grpSpPr>
          <a:xfrm>
            <a:off x="4343400" y="3276600"/>
            <a:ext cx="2071048" cy="762000"/>
            <a:chOff x="5257800" y="2514600"/>
            <a:chExt cx="2071048" cy="762000"/>
          </a:xfrm>
        </p:grpSpPr>
        <p:sp>
          <p:nvSpPr>
            <p:cNvPr id="116" name="Rectangle 115"/>
            <p:cNvSpPr/>
            <p:nvPr/>
          </p:nvSpPr>
          <p:spPr>
            <a:xfrm>
              <a:off x="5257800" y="2696794"/>
              <a:ext cx="1072730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000" baseline="0" smtClean="0">
                  <a:solidFill>
                    <a:srgbClr val="FFFFFF"/>
                  </a:solidFill>
                  <a:latin typeface="Arial" pitchFamily="34" charset="0"/>
                  <a:cs typeface="Arial" pitchFamily="34" charset="0"/>
                  <a:sym typeface="Symbol" pitchFamily="18" charset="2"/>
                </a:rPr>
                <a:t>cos y = </a:t>
              </a:r>
              <a:endParaRPr lang="en-US"/>
            </a:p>
          </p:txBody>
        </p:sp>
        <p:grpSp>
          <p:nvGrpSpPr>
            <p:cNvPr id="117" name="Group 31"/>
            <p:cNvGrpSpPr>
              <a:grpSpLocks/>
            </p:cNvGrpSpPr>
            <p:nvPr/>
          </p:nvGrpSpPr>
          <p:grpSpPr bwMode="auto">
            <a:xfrm>
              <a:off x="6033448" y="2514600"/>
              <a:ext cx="1295400" cy="762000"/>
              <a:chOff x="950" y="960"/>
              <a:chExt cx="816" cy="480"/>
            </a:xfrm>
          </p:grpSpPr>
          <p:sp>
            <p:nvSpPr>
              <p:cNvPr id="118" name="Rectangle 32"/>
              <p:cNvSpPr>
                <a:spLocks noChangeArrowheads="1"/>
              </p:cNvSpPr>
              <p:nvPr/>
            </p:nvSpPr>
            <p:spPr bwMode="auto">
              <a:xfrm>
                <a:off x="1123" y="1188"/>
                <a:ext cx="504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algn="ctr">
                  <a:spcBef>
                    <a:spcPct val="20000"/>
                  </a:spcBef>
                  <a:buClr>
                    <a:schemeClr val="tx2"/>
                  </a:buClr>
                </a:pPr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3  </a:t>
                </a:r>
              </a:p>
            </p:txBody>
          </p:sp>
          <p:sp>
            <p:nvSpPr>
              <p:cNvPr id="119" name="Rectangle 33"/>
              <p:cNvSpPr>
                <a:spLocks noChangeArrowheads="1"/>
              </p:cNvSpPr>
              <p:nvPr/>
            </p:nvSpPr>
            <p:spPr bwMode="auto">
              <a:xfrm>
                <a:off x="950" y="960"/>
                <a:ext cx="816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marL="384175" indent="-384175" algn="ctr"/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</a:t>
                </a:r>
                <a:r>
                  <a:rPr lang="en-US" sz="2000" baseline="0">
                    <a:latin typeface="Arial" pitchFamily="34" charset="0"/>
                    <a:cs typeface="Arial" pitchFamily="34" charset="0"/>
                  </a:rPr>
                  <a:t>9 – 4x</a:t>
                </a:r>
                <a:r>
                  <a:rPr lang="en-US" sz="2000" baseline="30000">
                    <a:latin typeface="Arial" pitchFamily="34" charset="0"/>
                    <a:cs typeface="Arial" pitchFamily="34" charset="0"/>
                  </a:rPr>
                  <a:t>2</a:t>
                </a:r>
                <a:endParaRPr lang="id-ID" sz="2000" baseline="300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20" name="Line 34"/>
              <p:cNvSpPr>
                <a:spLocks noChangeShapeType="1"/>
              </p:cNvSpPr>
              <p:nvPr/>
            </p:nvSpPr>
            <p:spPr bwMode="auto">
              <a:xfrm flipV="1">
                <a:off x="1083" y="1209"/>
                <a:ext cx="57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21" name="Line 35"/>
              <p:cNvSpPr>
                <a:spLocks noChangeShapeType="1"/>
              </p:cNvSpPr>
              <p:nvPr/>
            </p:nvSpPr>
            <p:spPr bwMode="auto">
              <a:xfrm>
                <a:off x="1136" y="984"/>
                <a:ext cx="518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</p:grpSp>
      <p:grpSp>
        <p:nvGrpSpPr>
          <p:cNvPr id="142" name="Group 141"/>
          <p:cNvGrpSpPr/>
          <p:nvPr/>
        </p:nvGrpSpPr>
        <p:grpSpPr>
          <a:xfrm>
            <a:off x="1371600" y="4239904"/>
            <a:ext cx="5029200" cy="789296"/>
            <a:chOff x="2438400" y="4158302"/>
            <a:chExt cx="5029200" cy="789296"/>
          </a:xfrm>
        </p:grpSpPr>
        <p:sp>
          <p:nvSpPr>
            <p:cNvPr id="31782" name="Rectangle 19"/>
            <p:cNvSpPr>
              <a:spLocks noChangeArrowheads="1"/>
            </p:cNvSpPr>
            <p:nvPr/>
          </p:nvSpPr>
          <p:spPr bwMode="auto">
            <a:xfrm>
              <a:off x="2438400" y="4351646"/>
              <a:ext cx="5029200" cy="4000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=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 3 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ln    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  –                 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+ 3              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  +  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C </a:t>
              </a:r>
            </a:p>
          </p:txBody>
        </p:sp>
        <p:grpSp>
          <p:nvGrpSpPr>
            <p:cNvPr id="107" name="Group 106"/>
            <p:cNvGrpSpPr/>
            <p:nvPr/>
          </p:nvGrpSpPr>
          <p:grpSpPr>
            <a:xfrm>
              <a:off x="3325504" y="4185598"/>
              <a:ext cx="469900" cy="733756"/>
              <a:chOff x="2438400" y="2631744"/>
              <a:chExt cx="469900" cy="733756"/>
            </a:xfrm>
          </p:grpSpPr>
          <p:sp>
            <p:nvSpPr>
              <p:cNvPr id="108" name="Rectangle 21"/>
              <p:cNvSpPr>
                <a:spLocks noChangeArrowheads="1"/>
              </p:cNvSpPr>
              <p:nvPr/>
            </p:nvSpPr>
            <p:spPr bwMode="auto">
              <a:xfrm>
                <a:off x="2518084" y="2631744"/>
                <a:ext cx="327025" cy="4000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3</a:t>
                </a:r>
              </a:p>
            </p:txBody>
          </p:sp>
          <p:sp>
            <p:nvSpPr>
              <p:cNvPr id="109" name="Rectangle 22"/>
              <p:cNvSpPr>
                <a:spLocks noChangeArrowheads="1"/>
              </p:cNvSpPr>
              <p:nvPr/>
            </p:nvSpPr>
            <p:spPr bwMode="auto">
              <a:xfrm>
                <a:off x="2438400" y="2965450"/>
                <a:ext cx="469900" cy="4000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2x</a:t>
                </a:r>
              </a:p>
            </p:txBody>
          </p:sp>
          <p:sp>
            <p:nvSpPr>
              <p:cNvPr id="110" name="Line 23"/>
              <p:cNvSpPr>
                <a:spLocks noChangeShapeType="1"/>
              </p:cNvSpPr>
              <p:nvPr/>
            </p:nvSpPr>
            <p:spPr bwMode="auto">
              <a:xfrm>
                <a:off x="2541896" y="3009900"/>
                <a:ext cx="27432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  <p:grpSp>
          <p:nvGrpSpPr>
            <p:cNvPr id="111" name="Group 110"/>
            <p:cNvGrpSpPr/>
            <p:nvPr/>
          </p:nvGrpSpPr>
          <p:grpSpPr>
            <a:xfrm>
              <a:off x="3962400" y="4188442"/>
              <a:ext cx="1219200" cy="759156"/>
              <a:chOff x="6555427" y="3921125"/>
              <a:chExt cx="1219200" cy="759156"/>
            </a:xfrm>
          </p:grpSpPr>
          <p:sp>
            <p:nvSpPr>
              <p:cNvPr id="112" name="Rectangle 25"/>
              <p:cNvSpPr>
                <a:spLocks noChangeArrowheads="1"/>
              </p:cNvSpPr>
              <p:nvPr/>
            </p:nvSpPr>
            <p:spPr bwMode="auto">
              <a:xfrm>
                <a:off x="6822127" y="4280231"/>
                <a:ext cx="800100" cy="4000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algn="ctr">
                  <a:spcBef>
                    <a:spcPct val="20000"/>
                  </a:spcBef>
                  <a:buClr>
                    <a:schemeClr val="tx2"/>
                  </a:buClr>
                </a:pPr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2x  </a:t>
                </a:r>
              </a:p>
            </p:txBody>
          </p:sp>
          <p:sp>
            <p:nvSpPr>
              <p:cNvPr id="113" name="Rectangle 26"/>
              <p:cNvSpPr>
                <a:spLocks noChangeArrowheads="1"/>
              </p:cNvSpPr>
              <p:nvPr/>
            </p:nvSpPr>
            <p:spPr bwMode="auto">
              <a:xfrm>
                <a:off x="6555427" y="3921125"/>
                <a:ext cx="1219200" cy="4000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marL="384175" indent="-384175" algn="ctr"/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</a:t>
                </a:r>
                <a:r>
                  <a:rPr lang="en-US" sz="2000" baseline="0">
                    <a:latin typeface="Arial" pitchFamily="34" charset="0"/>
                    <a:cs typeface="Arial" pitchFamily="34" charset="0"/>
                  </a:rPr>
                  <a:t>9 – 4x</a:t>
                </a:r>
                <a:r>
                  <a:rPr lang="en-US" sz="2000" baseline="30000">
                    <a:latin typeface="Arial" pitchFamily="34" charset="0"/>
                    <a:cs typeface="Arial" pitchFamily="34" charset="0"/>
                  </a:rPr>
                  <a:t>2</a:t>
                </a:r>
                <a:endParaRPr lang="id-ID" sz="2000" baseline="300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14" name="Line 27"/>
              <p:cNvSpPr>
                <a:spLocks noChangeShapeType="1"/>
              </p:cNvSpPr>
              <p:nvPr/>
            </p:nvSpPr>
            <p:spPr bwMode="auto">
              <a:xfrm flipV="1">
                <a:off x="6717991" y="4302125"/>
                <a:ext cx="100584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15" name="Line 28"/>
              <p:cNvSpPr>
                <a:spLocks noChangeShapeType="1"/>
              </p:cNvSpPr>
              <p:nvPr/>
            </p:nvSpPr>
            <p:spPr bwMode="auto">
              <a:xfrm>
                <a:off x="6842764" y="3959225"/>
                <a:ext cx="82296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  <p:grpSp>
          <p:nvGrpSpPr>
            <p:cNvPr id="122" name="Group 31"/>
            <p:cNvGrpSpPr>
              <a:grpSpLocks/>
            </p:cNvGrpSpPr>
            <p:nvPr/>
          </p:nvGrpSpPr>
          <p:grpSpPr bwMode="auto">
            <a:xfrm>
              <a:off x="5589896" y="4158302"/>
              <a:ext cx="1295400" cy="762000"/>
              <a:chOff x="950" y="960"/>
              <a:chExt cx="816" cy="480"/>
            </a:xfrm>
          </p:grpSpPr>
          <p:sp>
            <p:nvSpPr>
              <p:cNvPr id="123" name="Rectangle 32"/>
              <p:cNvSpPr>
                <a:spLocks noChangeArrowheads="1"/>
              </p:cNvSpPr>
              <p:nvPr/>
            </p:nvSpPr>
            <p:spPr bwMode="auto">
              <a:xfrm>
                <a:off x="1123" y="1188"/>
                <a:ext cx="504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algn="ctr">
                  <a:spcBef>
                    <a:spcPct val="20000"/>
                  </a:spcBef>
                  <a:buClr>
                    <a:schemeClr val="tx2"/>
                  </a:buClr>
                </a:pPr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3  </a:t>
                </a:r>
              </a:p>
            </p:txBody>
          </p:sp>
          <p:sp>
            <p:nvSpPr>
              <p:cNvPr id="124" name="Rectangle 33"/>
              <p:cNvSpPr>
                <a:spLocks noChangeArrowheads="1"/>
              </p:cNvSpPr>
              <p:nvPr/>
            </p:nvSpPr>
            <p:spPr bwMode="auto">
              <a:xfrm>
                <a:off x="950" y="960"/>
                <a:ext cx="816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marL="384175" indent="-384175" algn="ctr"/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</a:t>
                </a:r>
                <a:r>
                  <a:rPr lang="en-US" sz="2000" baseline="0">
                    <a:latin typeface="Arial" pitchFamily="34" charset="0"/>
                    <a:cs typeface="Arial" pitchFamily="34" charset="0"/>
                  </a:rPr>
                  <a:t>9 – 4x</a:t>
                </a:r>
                <a:r>
                  <a:rPr lang="en-US" sz="2000" baseline="30000">
                    <a:latin typeface="Arial" pitchFamily="34" charset="0"/>
                    <a:cs typeface="Arial" pitchFamily="34" charset="0"/>
                  </a:rPr>
                  <a:t>2</a:t>
                </a:r>
                <a:endParaRPr lang="id-ID" sz="2000" baseline="300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25" name="Line 34"/>
              <p:cNvSpPr>
                <a:spLocks noChangeShapeType="1"/>
              </p:cNvSpPr>
              <p:nvPr/>
            </p:nvSpPr>
            <p:spPr bwMode="auto">
              <a:xfrm flipV="1">
                <a:off x="1083" y="1209"/>
                <a:ext cx="57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26" name="Line 35"/>
              <p:cNvSpPr>
                <a:spLocks noChangeShapeType="1"/>
              </p:cNvSpPr>
              <p:nvPr/>
            </p:nvSpPr>
            <p:spPr bwMode="auto">
              <a:xfrm>
                <a:off x="1136" y="984"/>
                <a:ext cx="518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</p:grpSp>
      <p:grpSp>
        <p:nvGrpSpPr>
          <p:cNvPr id="138" name="Group 137"/>
          <p:cNvGrpSpPr/>
          <p:nvPr/>
        </p:nvGrpSpPr>
        <p:grpSpPr>
          <a:xfrm>
            <a:off x="1524000" y="2574925"/>
            <a:ext cx="1751012" cy="1387475"/>
            <a:chOff x="5945188" y="2501900"/>
            <a:chExt cx="1751012" cy="1387475"/>
          </a:xfrm>
        </p:grpSpPr>
        <p:grpSp>
          <p:nvGrpSpPr>
            <p:cNvPr id="129" name="Group 108"/>
            <p:cNvGrpSpPr>
              <a:grpSpLocks/>
            </p:cNvGrpSpPr>
            <p:nvPr/>
          </p:nvGrpSpPr>
          <p:grpSpPr bwMode="auto">
            <a:xfrm>
              <a:off x="5945188" y="2501900"/>
              <a:ext cx="1751012" cy="1387475"/>
              <a:chOff x="4153" y="1296"/>
              <a:chExt cx="1103" cy="874"/>
            </a:xfrm>
          </p:grpSpPr>
          <p:sp>
            <p:nvSpPr>
              <p:cNvPr id="130" name="AutoShape 44"/>
              <p:cNvSpPr>
                <a:spLocks noChangeArrowheads="1"/>
              </p:cNvSpPr>
              <p:nvPr/>
            </p:nvSpPr>
            <p:spPr bwMode="auto">
              <a:xfrm flipH="1">
                <a:off x="4153" y="1296"/>
                <a:ext cx="816" cy="576"/>
              </a:xfrm>
              <a:prstGeom prst="rtTriangle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31" name="Rectangle 45"/>
              <p:cNvSpPr>
                <a:spLocks noChangeArrowheads="1"/>
              </p:cNvSpPr>
              <p:nvPr/>
            </p:nvSpPr>
            <p:spPr bwMode="auto">
              <a:xfrm>
                <a:off x="4410" y="1374"/>
                <a:ext cx="205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3</a:t>
                </a:r>
              </a:p>
            </p:txBody>
          </p:sp>
          <p:sp>
            <p:nvSpPr>
              <p:cNvPr id="132" name="Rectangle 46"/>
              <p:cNvSpPr>
                <a:spLocks noChangeArrowheads="1"/>
              </p:cNvSpPr>
              <p:nvPr/>
            </p:nvSpPr>
            <p:spPr bwMode="auto">
              <a:xfrm>
                <a:off x="4962" y="1482"/>
                <a:ext cx="294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2x</a:t>
                </a:r>
              </a:p>
            </p:txBody>
          </p:sp>
          <p:sp>
            <p:nvSpPr>
              <p:cNvPr id="133" name="Rectangle 47"/>
              <p:cNvSpPr>
                <a:spLocks noChangeArrowheads="1"/>
              </p:cNvSpPr>
              <p:nvPr/>
            </p:nvSpPr>
            <p:spPr bwMode="auto">
              <a:xfrm>
                <a:off x="4190" y="1918"/>
                <a:ext cx="713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</a:t>
                </a:r>
                <a:r>
                  <a:rPr lang="en-US" sz="2000" baseline="0">
                    <a:latin typeface="Arial" pitchFamily="34" charset="0"/>
                    <a:cs typeface="Arial" pitchFamily="34" charset="0"/>
                  </a:rPr>
                  <a:t>9 – 4x</a:t>
                </a:r>
                <a:r>
                  <a:rPr lang="en-US" sz="2000" baseline="30000">
                    <a:latin typeface="Arial" pitchFamily="34" charset="0"/>
                    <a:cs typeface="Arial" pitchFamily="34" charset="0"/>
                  </a:rPr>
                  <a:t>2</a:t>
                </a:r>
              </a:p>
            </p:txBody>
          </p:sp>
          <p:sp>
            <p:nvSpPr>
              <p:cNvPr id="134" name="Line 48"/>
              <p:cNvSpPr>
                <a:spLocks noChangeShapeType="1"/>
              </p:cNvSpPr>
              <p:nvPr/>
            </p:nvSpPr>
            <p:spPr bwMode="auto">
              <a:xfrm>
                <a:off x="4333" y="1944"/>
                <a:ext cx="521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35" name="Rectangle 50"/>
              <p:cNvSpPr>
                <a:spLocks noChangeArrowheads="1"/>
              </p:cNvSpPr>
              <p:nvPr/>
            </p:nvSpPr>
            <p:spPr bwMode="auto">
              <a:xfrm>
                <a:off x="4392" y="1623"/>
                <a:ext cx="197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y</a:t>
                </a:r>
              </a:p>
            </p:txBody>
          </p:sp>
        </p:grpSp>
        <p:sp>
          <p:nvSpPr>
            <p:cNvPr id="137" name="Arc 136"/>
            <p:cNvSpPr>
              <a:spLocks noChangeAspect="1"/>
            </p:cNvSpPr>
            <p:nvPr/>
          </p:nvSpPr>
          <p:spPr bwMode="auto">
            <a:xfrm rot="1800000">
              <a:off x="6111336" y="3000786"/>
              <a:ext cx="548640" cy="548640"/>
            </a:xfrm>
            <a:prstGeom prst="arc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</a:endParaRPr>
            </a:p>
          </p:txBody>
        </p:sp>
      </p:grpSp>
      <p:sp>
        <p:nvSpPr>
          <p:cNvPr id="139" name="Rectangle 27"/>
          <p:cNvSpPr>
            <a:spLocks noChangeArrowheads="1"/>
          </p:cNvSpPr>
          <p:nvPr/>
        </p:nvSpPr>
        <p:spPr bwMode="auto">
          <a:xfrm>
            <a:off x="1219200" y="1983698"/>
            <a:ext cx="5158785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baseline="0" smtClean="0">
                <a:latin typeface="Arial" pitchFamily="34" charset="0"/>
                <a:cs typeface="Arial" pitchFamily="34" charset="0"/>
                <a:sym typeface="Symbol" pitchFamily="18" charset="2"/>
              </a:rPr>
              <a:t>Berdasarkan segitiga siku berikut, diperoleh</a:t>
            </a:r>
            <a:endParaRPr lang="en-US" sz="2000" baseline="0">
              <a:latin typeface="Arial" pitchFamily="34" charset="0"/>
              <a:cs typeface="Arial" pitchFamily="34" charset="0"/>
              <a:sym typeface="Symbol" pitchFamily="18" charset="2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20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" dur="20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5" dur="20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0" dur="20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4" dur="2000"/>
                                        <p:tgtEl>
                                          <p:spTgt spid="299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9" dur="2000"/>
                                        <p:tgtEl>
                                          <p:spTgt spid="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2000"/>
                            </p:stCondLst>
                            <p:childTnLst>
                              <p:par>
                                <p:cTn id="31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3" dur="20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4000"/>
                            </p:stCondLst>
                            <p:childTnLst>
                              <p:par>
                                <p:cTn id="35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7" dur="2000"/>
                                        <p:tgtEl>
                                          <p:spTgt spid="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6000"/>
                            </p:stCondLst>
                            <p:childTnLst>
                              <p:par>
                                <p:cTn id="39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1" dur="2000"/>
                                        <p:tgtEl>
                                          <p:spTgt spid="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8000"/>
                            </p:stCondLst>
                            <p:childTnLst>
                              <p:par>
                                <p:cTn id="43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5" dur="200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10000"/>
                            </p:stCondLst>
                            <p:childTnLst>
                              <p:par>
                                <p:cTn id="47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9" dur="20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54" dur="2000"/>
                                        <p:tgtEl>
                                          <p:spTgt spid="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59" dur="2000"/>
                                        <p:tgtEl>
                                          <p:spTgt spid="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9026" grpId="0"/>
      <p:bldP spid="90" grpId="0"/>
      <p:bldP spid="106" grpId="0"/>
      <p:bldP spid="13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3B9F6A2-9A0D-491A-B0A7-FF7BE8CA0D67}" type="datetime3">
              <a:rPr lang="en-US" smtClean="0"/>
              <a:t>15 May 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A9D4517-F11A-436F-AE51-17EE43062A17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  <p:grpSp>
        <p:nvGrpSpPr>
          <p:cNvPr id="6" name="Group 29"/>
          <p:cNvGrpSpPr>
            <a:grpSpLocks/>
          </p:cNvGrpSpPr>
          <p:nvPr/>
        </p:nvGrpSpPr>
        <p:grpSpPr bwMode="auto">
          <a:xfrm>
            <a:off x="6535737" y="4690445"/>
            <a:ext cx="1770063" cy="755650"/>
            <a:chOff x="831" y="1424"/>
            <a:chExt cx="1115" cy="476"/>
          </a:xfrm>
        </p:grpSpPr>
        <p:grpSp>
          <p:nvGrpSpPr>
            <p:cNvPr id="7" name="Group 28"/>
            <p:cNvGrpSpPr>
              <a:grpSpLocks/>
            </p:cNvGrpSpPr>
            <p:nvPr/>
          </p:nvGrpSpPr>
          <p:grpSpPr bwMode="auto">
            <a:xfrm>
              <a:off x="1318" y="1424"/>
              <a:ext cx="628" cy="476"/>
              <a:chOff x="1078" y="2228"/>
              <a:chExt cx="628" cy="476"/>
            </a:xfrm>
          </p:grpSpPr>
          <p:sp>
            <p:nvSpPr>
              <p:cNvPr id="9" name="Rectangle 22"/>
              <p:cNvSpPr>
                <a:spLocks noChangeArrowheads="1"/>
              </p:cNvSpPr>
              <p:nvPr/>
            </p:nvSpPr>
            <p:spPr bwMode="auto">
              <a:xfrm>
                <a:off x="1078" y="2452"/>
                <a:ext cx="628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>
                  <a:spcBef>
                    <a:spcPct val="20000"/>
                  </a:spcBef>
                  <a:buClr>
                    <a:schemeClr val="tx2"/>
                  </a:buClr>
                </a:pPr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4 + </a:t>
                </a:r>
                <a:r>
                  <a:rPr lang="en-US" sz="2000" baseline="0">
                    <a:latin typeface="Arial" pitchFamily="34" charset="0"/>
                    <a:cs typeface="Arial" pitchFamily="34" charset="0"/>
                  </a:rPr>
                  <a:t>x</a:t>
                </a:r>
                <a:r>
                  <a:rPr lang="en-US" sz="2000" baseline="30000">
                    <a:latin typeface="Arial" pitchFamily="34" charset="0"/>
                    <a:cs typeface="Arial" pitchFamily="34" charset="0"/>
                  </a:rPr>
                  <a:t>2</a:t>
                </a:r>
                <a:endPara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endParaRPr>
              </a:p>
            </p:txBody>
          </p:sp>
          <p:sp>
            <p:nvSpPr>
              <p:cNvPr id="10" name="Line 23"/>
              <p:cNvSpPr>
                <a:spLocks noChangeShapeType="1"/>
              </p:cNvSpPr>
              <p:nvPr/>
            </p:nvSpPr>
            <p:spPr bwMode="auto">
              <a:xfrm flipV="1">
                <a:off x="1142" y="2456"/>
                <a:ext cx="518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1" name="Line 24"/>
              <p:cNvSpPr>
                <a:spLocks noChangeShapeType="1"/>
              </p:cNvSpPr>
              <p:nvPr/>
            </p:nvSpPr>
            <p:spPr bwMode="auto">
              <a:xfrm>
                <a:off x="1218" y="2492"/>
                <a:ext cx="403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2" name="Rectangle 26"/>
              <p:cNvSpPr>
                <a:spLocks noChangeArrowheads="1"/>
              </p:cNvSpPr>
              <p:nvPr/>
            </p:nvSpPr>
            <p:spPr bwMode="auto">
              <a:xfrm>
                <a:off x="1304" y="2228"/>
                <a:ext cx="197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x</a:t>
                </a:r>
              </a:p>
            </p:txBody>
          </p:sp>
        </p:grpSp>
        <p:sp>
          <p:nvSpPr>
            <p:cNvPr id="8" name="Rectangle 27"/>
            <p:cNvSpPr>
              <a:spLocks noChangeArrowheads="1"/>
            </p:cNvSpPr>
            <p:nvPr/>
          </p:nvSpPr>
          <p:spPr bwMode="auto">
            <a:xfrm>
              <a:off x="831" y="1524"/>
              <a:ext cx="587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sin y =</a:t>
              </a:r>
            </a:p>
          </p:txBody>
        </p:sp>
      </p:grpSp>
      <p:grpSp>
        <p:nvGrpSpPr>
          <p:cNvPr id="13" name="Group 130"/>
          <p:cNvGrpSpPr>
            <a:grpSpLocks/>
          </p:cNvGrpSpPr>
          <p:nvPr/>
        </p:nvGrpSpPr>
        <p:grpSpPr bwMode="auto">
          <a:xfrm>
            <a:off x="4343400" y="4591363"/>
            <a:ext cx="1781175" cy="1292225"/>
            <a:chOff x="3645" y="1262"/>
            <a:chExt cx="1122" cy="814"/>
          </a:xfrm>
        </p:grpSpPr>
        <p:grpSp>
          <p:nvGrpSpPr>
            <p:cNvPr id="14" name="Group 39"/>
            <p:cNvGrpSpPr>
              <a:grpSpLocks/>
            </p:cNvGrpSpPr>
            <p:nvPr/>
          </p:nvGrpSpPr>
          <p:grpSpPr bwMode="auto">
            <a:xfrm>
              <a:off x="3755" y="1262"/>
              <a:ext cx="1012" cy="814"/>
              <a:chOff x="4141" y="1008"/>
              <a:chExt cx="1012" cy="814"/>
            </a:xfrm>
          </p:grpSpPr>
          <p:sp>
            <p:nvSpPr>
              <p:cNvPr id="17" name="AutoShape 32"/>
              <p:cNvSpPr>
                <a:spLocks noChangeArrowheads="1"/>
              </p:cNvSpPr>
              <p:nvPr/>
            </p:nvSpPr>
            <p:spPr bwMode="auto">
              <a:xfrm flipH="1">
                <a:off x="4141" y="1008"/>
                <a:ext cx="816" cy="576"/>
              </a:xfrm>
              <a:prstGeom prst="rtTriangle">
                <a:avLst/>
              </a:prstGeom>
              <a:noFill/>
              <a:ln w="1905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8" name="Rectangle 34"/>
              <p:cNvSpPr>
                <a:spLocks noChangeArrowheads="1"/>
              </p:cNvSpPr>
              <p:nvPr/>
            </p:nvSpPr>
            <p:spPr bwMode="auto">
              <a:xfrm>
                <a:off x="4476" y="1572"/>
                <a:ext cx="205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2</a:t>
                </a:r>
              </a:p>
            </p:txBody>
          </p:sp>
          <p:sp>
            <p:nvSpPr>
              <p:cNvPr id="19" name="Rectangle 35"/>
              <p:cNvSpPr>
                <a:spLocks noChangeArrowheads="1"/>
              </p:cNvSpPr>
              <p:nvPr/>
            </p:nvSpPr>
            <p:spPr bwMode="auto">
              <a:xfrm>
                <a:off x="4956" y="1182"/>
                <a:ext cx="197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</a:rPr>
                  <a:t>x</a:t>
                </a:r>
                <a:endParaRPr lang="en-US" sz="2000" baseline="300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0" name="Rectangle 37"/>
              <p:cNvSpPr>
                <a:spLocks noChangeArrowheads="1"/>
              </p:cNvSpPr>
              <p:nvPr/>
            </p:nvSpPr>
            <p:spPr bwMode="auto">
              <a:xfrm>
                <a:off x="4416" y="1326"/>
                <a:ext cx="197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y</a:t>
                </a:r>
              </a:p>
            </p:txBody>
          </p:sp>
        </p:grpSp>
        <p:sp>
          <p:nvSpPr>
            <p:cNvPr id="15" name="Rectangle 38"/>
            <p:cNvSpPr>
              <a:spLocks noChangeArrowheads="1"/>
            </p:cNvSpPr>
            <p:nvPr/>
          </p:nvSpPr>
          <p:spPr bwMode="auto">
            <a:xfrm>
              <a:off x="3645" y="1327"/>
              <a:ext cx="627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4 + </a:t>
              </a:r>
              <a:r>
                <a:rPr lang="en-US" sz="2000" baseline="0">
                  <a:latin typeface="Arial" pitchFamily="34" charset="0"/>
                  <a:cs typeface="Arial" pitchFamily="34" charset="0"/>
                </a:rPr>
                <a:t>x</a:t>
              </a:r>
              <a:r>
                <a:rPr lang="en-US" sz="2000" baseline="30000">
                  <a:latin typeface="Arial" pitchFamily="34" charset="0"/>
                  <a:cs typeface="Arial" pitchFamily="34" charset="0"/>
                </a:rPr>
                <a:t>2</a:t>
              </a:r>
            </a:p>
          </p:txBody>
        </p:sp>
        <p:sp>
          <p:nvSpPr>
            <p:cNvPr id="16" name="Line 40"/>
            <p:cNvSpPr>
              <a:spLocks noChangeShapeType="1"/>
            </p:cNvSpPr>
            <p:nvPr/>
          </p:nvSpPr>
          <p:spPr bwMode="auto">
            <a:xfrm>
              <a:off x="3784" y="1354"/>
              <a:ext cx="453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170" name="Group 169"/>
          <p:cNvGrpSpPr/>
          <p:nvPr/>
        </p:nvGrpSpPr>
        <p:grpSpPr>
          <a:xfrm>
            <a:off x="1496065" y="4354512"/>
            <a:ext cx="1990085" cy="712788"/>
            <a:chOff x="1496065" y="4724400"/>
            <a:chExt cx="1990085" cy="712788"/>
          </a:xfrm>
        </p:grpSpPr>
        <p:grpSp>
          <p:nvGrpSpPr>
            <p:cNvPr id="160" name="Group 159"/>
            <p:cNvGrpSpPr/>
            <p:nvPr/>
          </p:nvGrpSpPr>
          <p:grpSpPr>
            <a:xfrm>
              <a:off x="1496065" y="4724400"/>
              <a:ext cx="1587191" cy="712788"/>
              <a:chOff x="4675496" y="5253040"/>
              <a:chExt cx="1587191" cy="712788"/>
            </a:xfrm>
          </p:grpSpPr>
          <p:grpSp>
            <p:nvGrpSpPr>
              <p:cNvPr id="55" name="Group 112"/>
              <p:cNvGrpSpPr>
                <a:grpSpLocks/>
              </p:cNvGrpSpPr>
              <p:nvPr/>
            </p:nvGrpSpPr>
            <p:grpSpPr bwMode="auto">
              <a:xfrm>
                <a:off x="5024437" y="5253040"/>
                <a:ext cx="1238250" cy="712788"/>
                <a:chOff x="3312" y="2647"/>
                <a:chExt cx="780" cy="449"/>
              </a:xfrm>
            </p:grpSpPr>
            <p:sp>
              <p:nvSpPr>
                <p:cNvPr id="58" name="Rectangle 105"/>
                <p:cNvSpPr>
                  <a:spLocks noChangeArrowheads="1"/>
                </p:cNvSpPr>
                <p:nvPr/>
              </p:nvSpPr>
              <p:spPr bwMode="auto">
                <a:xfrm>
                  <a:off x="3312" y="2844"/>
                  <a:ext cx="780" cy="25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 algn="ctr">
                    <a:spcBef>
                      <a:spcPct val="20000"/>
                    </a:spcBef>
                    <a:buClr>
                      <a:schemeClr val="tx2"/>
                    </a:buClr>
                  </a:pPr>
                  <a:r>
                    <a:rPr lang="en-US" sz="2000" baseline="0">
                      <a:latin typeface="Arial" pitchFamily="34" charset="0"/>
                      <a:cs typeface="Arial" pitchFamily="34" charset="0"/>
                      <a:sym typeface="Symbol" pitchFamily="18" charset="2"/>
                    </a:rPr>
                    <a:t>4 sin y </a:t>
                  </a:r>
                </a:p>
              </p:txBody>
            </p:sp>
            <p:sp>
              <p:nvSpPr>
                <p:cNvPr id="59" name="Line 106"/>
                <p:cNvSpPr>
                  <a:spLocks noChangeShapeType="1"/>
                </p:cNvSpPr>
                <p:nvPr/>
              </p:nvSpPr>
              <p:spPr bwMode="auto">
                <a:xfrm>
                  <a:off x="3487" y="2868"/>
                  <a:ext cx="461" cy="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/>
                <a:lstStyle/>
                <a:p>
                  <a:endParaRPr lang="en-US" sz="2000"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60" name="Rectangle 107"/>
                <p:cNvSpPr>
                  <a:spLocks noChangeArrowheads="1"/>
                </p:cNvSpPr>
                <p:nvPr/>
              </p:nvSpPr>
              <p:spPr bwMode="auto">
                <a:xfrm>
                  <a:off x="3603" y="2647"/>
                  <a:ext cx="206" cy="25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 sz="2000" baseline="0">
                      <a:latin typeface="Arial" pitchFamily="34" charset="0"/>
                      <a:cs typeface="Arial" pitchFamily="34" charset="0"/>
                      <a:sym typeface="Symbol" pitchFamily="18" charset="2"/>
                    </a:rPr>
                    <a:t>1</a:t>
                  </a:r>
                </a:p>
              </p:txBody>
            </p:sp>
          </p:grpSp>
          <p:sp>
            <p:nvSpPr>
              <p:cNvPr id="56" name="Rectangle 111"/>
              <p:cNvSpPr>
                <a:spLocks noChangeArrowheads="1"/>
              </p:cNvSpPr>
              <p:nvPr/>
            </p:nvSpPr>
            <p:spPr bwMode="auto">
              <a:xfrm>
                <a:off x="4675496" y="5382904"/>
                <a:ext cx="617477" cy="40011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 smtClean="0">
                    <a:latin typeface="Arial" pitchFamily="34" charset="0"/>
                    <a:cs typeface="Arial" pitchFamily="34" charset="0"/>
                  </a:rPr>
                  <a:t>=  –</a:t>
                </a:r>
                <a:endParaRPr lang="en-US" sz="2000" baseline="0">
                  <a:latin typeface="Arial" pitchFamily="34" charset="0"/>
                  <a:cs typeface="Arial" pitchFamily="34" charset="0"/>
                </a:endParaRPr>
              </a:p>
            </p:txBody>
          </p:sp>
        </p:grpSp>
        <p:sp>
          <p:nvSpPr>
            <p:cNvPr id="57" name="Rectangle 113"/>
            <p:cNvSpPr>
              <a:spLocks noChangeArrowheads="1"/>
            </p:cNvSpPr>
            <p:nvPr/>
          </p:nvSpPr>
          <p:spPr bwMode="auto">
            <a:xfrm>
              <a:off x="2895600" y="4876800"/>
              <a:ext cx="590550" cy="4000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+ C</a:t>
              </a:r>
            </a:p>
          </p:txBody>
        </p:sp>
      </p:grpSp>
      <p:grpSp>
        <p:nvGrpSpPr>
          <p:cNvPr id="70" name="Group 132"/>
          <p:cNvGrpSpPr>
            <a:grpSpLocks/>
          </p:cNvGrpSpPr>
          <p:nvPr/>
        </p:nvGrpSpPr>
        <p:grpSpPr bwMode="auto">
          <a:xfrm>
            <a:off x="1485900" y="5268912"/>
            <a:ext cx="2019300" cy="750888"/>
            <a:chOff x="936" y="3168"/>
            <a:chExt cx="1272" cy="473"/>
          </a:xfrm>
        </p:grpSpPr>
        <p:sp>
          <p:nvSpPr>
            <p:cNvPr id="73" name="Rectangle 117"/>
            <p:cNvSpPr>
              <a:spLocks noChangeArrowheads="1"/>
            </p:cNvSpPr>
            <p:nvPr/>
          </p:nvSpPr>
          <p:spPr bwMode="auto">
            <a:xfrm>
              <a:off x="1265" y="3168"/>
              <a:ext cx="794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20000"/>
                </a:spcBef>
                <a:buClr>
                  <a:schemeClr val="tx2"/>
                </a:buClr>
              </a:pP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4 + </a:t>
              </a:r>
              <a:r>
                <a:rPr lang="en-US" sz="2000" baseline="0">
                  <a:latin typeface="Arial" pitchFamily="34" charset="0"/>
                  <a:cs typeface="Arial" pitchFamily="34" charset="0"/>
                </a:rPr>
                <a:t>x</a:t>
              </a:r>
              <a:r>
                <a:rPr lang="en-US" sz="2000" baseline="30000">
                  <a:latin typeface="Arial" pitchFamily="34" charset="0"/>
                  <a:cs typeface="Arial" pitchFamily="34" charset="0"/>
                </a:rPr>
                <a:t>2</a:t>
              </a:r>
              <a:endParaRPr lang="en-US" sz="2000" baseline="0">
                <a:latin typeface="Arial" pitchFamily="34" charset="0"/>
                <a:cs typeface="Arial" pitchFamily="34" charset="0"/>
                <a:sym typeface="Symbol" pitchFamily="18" charset="2"/>
              </a:endParaRPr>
            </a:p>
          </p:txBody>
        </p:sp>
        <p:sp>
          <p:nvSpPr>
            <p:cNvPr id="71" name="Rectangle 114"/>
            <p:cNvSpPr>
              <a:spLocks noChangeArrowheads="1"/>
            </p:cNvSpPr>
            <p:nvPr/>
          </p:nvSpPr>
          <p:spPr bwMode="auto">
            <a:xfrm>
              <a:off x="936" y="3264"/>
              <a:ext cx="210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=</a:t>
              </a:r>
            </a:p>
          </p:txBody>
        </p:sp>
        <p:sp>
          <p:nvSpPr>
            <p:cNvPr id="72" name="Line 118"/>
            <p:cNvSpPr>
              <a:spLocks noChangeShapeType="1"/>
            </p:cNvSpPr>
            <p:nvPr/>
          </p:nvSpPr>
          <p:spPr bwMode="auto">
            <a:xfrm flipV="1">
              <a:off x="1327" y="3408"/>
              <a:ext cx="518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74" name="Line 119"/>
            <p:cNvSpPr>
              <a:spLocks noChangeShapeType="1"/>
            </p:cNvSpPr>
            <p:nvPr/>
          </p:nvSpPr>
          <p:spPr bwMode="auto">
            <a:xfrm>
              <a:off x="1412" y="3194"/>
              <a:ext cx="403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75" name="Rectangle 120"/>
            <p:cNvSpPr>
              <a:spLocks noChangeArrowheads="1"/>
            </p:cNvSpPr>
            <p:nvPr/>
          </p:nvSpPr>
          <p:spPr bwMode="auto">
            <a:xfrm>
              <a:off x="1412" y="3389"/>
              <a:ext cx="296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4x</a:t>
              </a:r>
            </a:p>
          </p:txBody>
        </p:sp>
        <p:sp>
          <p:nvSpPr>
            <p:cNvPr id="76" name="Rectangle 125"/>
            <p:cNvSpPr>
              <a:spLocks noChangeArrowheads="1"/>
            </p:cNvSpPr>
            <p:nvPr/>
          </p:nvSpPr>
          <p:spPr bwMode="auto">
            <a:xfrm>
              <a:off x="1104" y="3264"/>
              <a:ext cx="206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</a:rPr>
                <a:t>–</a:t>
              </a:r>
            </a:p>
          </p:txBody>
        </p:sp>
        <p:sp>
          <p:nvSpPr>
            <p:cNvPr id="77" name="Rectangle 126"/>
            <p:cNvSpPr>
              <a:spLocks noChangeArrowheads="1"/>
            </p:cNvSpPr>
            <p:nvPr/>
          </p:nvSpPr>
          <p:spPr bwMode="auto">
            <a:xfrm>
              <a:off x="1836" y="3278"/>
              <a:ext cx="372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+ C</a:t>
              </a:r>
            </a:p>
          </p:txBody>
        </p:sp>
      </p:grpSp>
      <p:grpSp>
        <p:nvGrpSpPr>
          <p:cNvPr id="176" name="Group 175"/>
          <p:cNvGrpSpPr/>
          <p:nvPr/>
        </p:nvGrpSpPr>
        <p:grpSpPr>
          <a:xfrm>
            <a:off x="2083551" y="1001712"/>
            <a:ext cx="5841249" cy="704910"/>
            <a:chOff x="2083551" y="1219200"/>
            <a:chExt cx="5841249" cy="704910"/>
          </a:xfrm>
        </p:grpSpPr>
        <p:grpSp>
          <p:nvGrpSpPr>
            <p:cNvPr id="175" name="Group 174"/>
            <p:cNvGrpSpPr/>
            <p:nvPr/>
          </p:nvGrpSpPr>
          <p:grpSpPr>
            <a:xfrm>
              <a:off x="6772914" y="1219200"/>
              <a:ext cx="1151886" cy="704910"/>
              <a:chOff x="4280848" y="304800"/>
              <a:chExt cx="1151886" cy="704910"/>
            </a:xfrm>
          </p:grpSpPr>
          <p:sp>
            <p:nvSpPr>
              <p:cNvPr id="86" name="Rectangle 85"/>
              <p:cNvSpPr/>
              <p:nvPr/>
            </p:nvSpPr>
            <p:spPr>
              <a:xfrm>
                <a:off x="4280848" y="443552"/>
                <a:ext cx="1099981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lvl="0"/>
                <a:r>
                  <a:rPr lang="en-US" sz="2000" baseline="0" smtClean="0">
                    <a:solidFill>
                      <a:srgbClr val="FFFFFF"/>
                    </a:solidFill>
                    <a:latin typeface="Arial" pitchFamily="34" charset="0"/>
                    <a:cs typeface="Arial" pitchFamily="34" charset="0"/>
                    <a:sym typeface="Symbol" pitchFamily="18" charset="2"/>
                  </a:rPr>
                  <a:t>tan y =  </a:t>
                </a:r>
                <a:endParaRPr lang="en-US" sz="2000" baseline="0">
                  <a:solidFill>
                    <a:srgbClr val="FFFFFF"/>
                  </a:solidFill>
                  <a:latin typeface="Arial" pitchFamily="34" charset="0"/>
                  <a:cs typeface="Arial" pitchFamily="34" charset="0"/>
                  <a:sym typeface="Symbol" pitchFamily="18" charset="2"/>
                </a:endParaRPr>
              </a:p>
            </p:txBody>
          </p:sp>
          <p:grpSp>
            <p:nvGrpSpPr>
              <p:cNvPr id="174" name="Group 173"/>
              <p:cNvGrpSpPr/>
              <p:nvPr/>
            </p:nvGrpSpPr>
            <p:grpSpPr>
              <a:xfrm>
                <a:off x="5105400" y="304800"/>
                <a:ext cx="327334" cy="704910"/>
                <a:chOff x="7696200" y="2514600"/>
                <a:chExt cx="327334" cy="704910"/>
              </a:xfrm>
            </p:grpSpPr>
            <p:sp>
              <p:nvSpPr>
                <p:cNvPr id="171" name="Rectangle 170"/>
                <p:cNvSpPr/>
                <p:nvPr/>
              </p:nvSpPr>
              <p:spPr>
                <a:xfrm>
                  <a:off x="7696200" y="2514600"/>
                  <a:ext cx="312906" cy="40011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en-US" sz="2000" baseline="0" smtClean="0">
                      <a:solidFill>
                        <a:srgbClr val="FFFFFF"/>
                      </a:solidFill>
                      <a:latin typeface="Arial" pitchFamily="34" charset="0"/>
                      <a:cs typeface="Arial" pitchFamily="34" charset="0"/>
                      <a:sym typeface="Symbol" pitchFamily="18" charset="2"/>
                    </a:rPr>
                    <a:t>x</a:t>
                  </a:r>
                  <a:endParaRPr lang="en-US"/>
                </a:p>
              </p:txBody>
            </p:sp>
            <p:sp>
              <p:nvSpPr>
                <p:cNvPr id="172" name="Rectangle 171"/>
                <p:cNvSpPr/>
                <p:nvPr/>
              </p:nvSpPr>
              <p:spPr>
                <a:xfrm>
                  <a:off x="7696200" y="2819400"/>
                  <a:ext cx="327334" cy="40011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en-US" sz="2000" baseline="0" smtClean="0">
                      <a:solidFill>
                        <a:srgbClr val="FFFFFF"/>
                      </a:solidFill>
                      <a:latin typeface="Arial" pitchFamily="34" charset="0"/>
                      <a:cs typeface="Arial" pitchFamily="34" charset="0"/>
                      <a:sym typeface="Symbol" pitchFamily="18" charset="2"/>
                    </a:rPr>
                    <a:t>2</a:t>
                  </a:r>
                  <a:endParaRPr lang="en-US"/>
                </a:p>
              </p:txBody>
            </p:sp>
            <p:sp>
              <p:nvSpPr>
                <p:cNvPr id="173" name="Line 41"/>
                <p:cNvSpPr>
                  <a:spLocks noChangeShapeType="1"/>
                </p:cNvSpPr>
                <p:nvPr/>
              </p:nvSpPr>
              <p:spPr bwMode="auto">
                <a:xfrm>
                  <a:off x="7772400" y="2846696"/>
                  <a:ext cx="182880" cy="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/>
                <a:lstStyle/>
                <a:p>
                  <a:endParaRPr lang="en-US" sz="2000">
                    <a:latin typeface="Arial" pitchFamily="34" charset="0"/>
                    <a:cs typeface="Arial" pitchFamily="34" charset="0"/>
                  </a:endParaRPr>
                </a:p>
              </p:txBody>
            </p:sp>
          </p:grpSp>
        </p:grpSp>
        <p:sp>
          <p:nvSpPr>
            <p:cNvPr id="78" name="Rectangle 128"/>
            <p:cNvSpPr>
              <a:spLocks noChangeArrowheads="1"/>
            </p:cNvSpPr>
            <p:nvPr/>
          </p:nvSpPr>
          <p:spPr bwMode="auto">
            <a:xfrm>
              <a:off x="2083551" y="1371600"/>
              <a:ext cx="4774449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 err="1">
                  <a:latin typeface="Arial" pitchFamily="34" charset="0"/>
                  <a:cs typeface="Arial" pitchFamily="34" charset="0"/>
                  <a:sym typeface="Symbol" pitchFamily="18" charset="2"/>
                </a:rPr>
                <a:t>substitusi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 :  x = 2 tan y,  </a:t>
              </a:r>
              <a:r>
                <a:rPr lang="en-US" sz="2000" baseline="0" err="1">
                  <a:latin typeface="Arial" pitchFamily="34" charset="0"/>
                  <a:cs typeface="Arial" pitchFamily="34" charset="0"/>
                  <a:sym typeface="Symbol" pitchFamily="18" charset="2"/>
                </a:rPr>
                <a:t>dx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 = 2 sec</a:t>
              </a:r>
              <a:r>
                <a:rPr lang="en-US" sz="2000" baseline="30000">
                  <a:latin typeface="Arial" pitchFamily="34" charset="0"/>
                  <a:cs typeface="Arial" pitchFamily="34" charset="0"/>
                  <a:sym typeface="Symbol" pitchFamily="18" charset="2"/>
                </a:rPr>
                <a:t>2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 y </a:t>
              </a:r>
              <a:r>
                <a:rPr lang="en-US" sz="2000" baseline="0" err="1">
                  <a:latin typeface="Arial" pitchFamily="34" charset="0"/>
                  <a:cs typeface="Arial" pitchFamily="34" charset="0"/>
                  <a:sym typeface="Symbol" pitchFamily="18" charset="2"/>
                </a:rPr>
                <a:t>dy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,</a:t>
              </a:r>
            </a:p>
          </p:txBody>
        </p:sp>
      </p:grpSp>
      <p:grpSp>
        <p:nvGrpSpPr>
          <p:cNvPr id="79" name="Group 78"/>
          <p:cNvGrpSpPr/>
          <p:nvPr/>
        </p:nvGrpSpPr>
        <p:grpSpPr>
          <a:xfrm>
            <a:off x="685800" y="239712"/>
            <a:ext cx="2857137" cy="800100"/>
            <a:chOff x="1143000" y="457200"/>
            <a:chExt cx="2857137" cy="800100"/>
          </a:xfrm>
        </p:grpSpPr>
        <p:sp>
          <p:nvSpPr>
            <p:cNvPr id="80" name="Rectangle 10"/>
            <p:cNvSpPr>
              <a:spLocks noChangeArrowheads="1"/>
            </p:cNvSpPr>
            <p:nvPr/>
          </p:nvSpPr>
          <p:spPr bwMode="auto">
            <a:xfrm>
              <a:off x="2362200" y="857250"/>
              <a:ext cx="1637937" cy="4000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>
                <a:spcBef>
                  <a:spcPct val="20000"/>
                </a:spcBef>
                <a:buClr>
                  <a:schemeClr val="tx2"/>
                </a:buClr>
              </a:pP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x</a:t>
              </a:r>
              <a:r>
                <a:rPr lang="en-US" sz="2000" baseline="30000">
                  <a:latin typeface="Arial" pitchFamily="34" charset="0"/>
                  <a:cs typeface="Arial" pitchFamily="34" charset="0"/>
                  <a:sym typeface="Symbol" pitchFamily="18" charset="2"/>
                </a:rPr>
                <a:t>2 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4 + </a:t>
              </a:r>
              <a:r>
                <a:rPr lang="en-US" sz="2000" baseline="0">
                  <a:latin typeface="Arial" pitchFamily="34" charset="0"/>
                  <a:cs typeface="Arial" pitchFamily="34" charset="0"/>
                </a:rPr>
                <a:t>x</a:t>
              </a:r>
              <a:r>
                <a:rPr lang="en-US" sz="2000" baseline="30000">
                  <a:latin typeface="Arial" pitchFamily="34" charset="0"/>
                  <a:cs typeface="Arial" pitchFamily="34" charset="0"/>
                </a:rPr>
                <a:t>2</a:t>
              </a:r>
              <a:endParaRPr lang="en-US" sz="2000" baseline="0">
                <a:latin typeface="Arial" pitchFamily="34" charset="0"/>
                <a:cs typeface="Arial" pitchFamily="34" charset="0"/>
                <a:sym typeface="Symbol" pitchFamily="18" charset="2"/>
              </a:endParaRPr>
            </a:p>
          </p:txBody>
        </p:sp>
        <p:sp>
          <p:nvSpPr>
            <p:cNvPr id="81" name="Line 12"/>
            <p:cNvSpPr>
              <a:spLocks noChangeShapeType="1"/>
            </p:cNvSpPr>
            <p:nvPr/>
          </p:nvSpPr>
          <p:spPr bwMode="auto">
            <a:xfrm flipV="1">
              <a:off x="2601912" y="838200"/>
              <a:ext cx="109728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82" name="Line 13"/>
            <p:cNvSpPr>
              <a:spLocks noChangeShapeType="1"/>
            </p:cNvSpPr>
            <p:nvPr/>
          </p:nvSpPr>
          <p:spPr bwMode="auto">
            <a:xfrm>
              <a:off x="3052354" y="908413"/>
              <a:ext cx="64008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83" name="Rectangle 15"/>
            <p:cNvSpPr>
              <a:spLocks noChangeArrowheads="1"/>
            </p:cNvSpPr>
            <p:nvPr/>
          </p:nvSpPr>
          <p:spPr bwMode="auto">
            <a:xfrm>
              <a:off x="2906214" y="457200"/>
              <a:ext cx="455613" cy="4000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 err="1">
                  <a:latin typeface="Arial" pitchFamily="34" charset="0"/>
                  <a:cs typeface="Arial" pitchFamily="34" charset="0"/>
                  <a:sym typeface="Symbol" pitchFamily="18" charset="2"/>
                </a:rPr>
                <a:t>dx</a:t>
              </a:r>
              <a:endParaRPr lang="en-US" sz="2000" baseline="0">
                <a:latin typeface="Arial" pitchFamily="34" charset="0"/>
                <a:cs typeface="Arial" pitchFamily="34" charset="0"/>
                <a:sym typeface="Symbol" pitchFamily="18" charset="2"/>
              </a:endParaRPr>
            </a:p>
          </p:txBody>
        </p:sp>
        <p:sp>
          <p:nvSpPr>
            <p:cNvPr id="84" name="Rectangle 83"/>
            <p:cNvSpPr/>
            <p:nvPr/>
          </p:nvSpPr>
          <p:spPr>
            <a:xfrm>
              <a:off x="1143000" y="640564"/>
              <a:ext cx="1492716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id-ID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2.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 </a:t>
              </a:r>
              <a:r>
                <a:rPr lang="id-ID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Hitung 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/>
                </a:rPr>
                <a:t></a:t>
              </a:r>
              <a:endParaRPr lang="en-US" sz="2000" baseline="0" smtClean="0">
                <a:latin typeface="Arial" pitchFamily="34" charset="0"/>
                <a:cs typeface="Arial" pitchFamily="34" charset="0"/>
                <a:sym typeface="Symbol" pitchFamily="18" charset="2"/>
              </a:endParaRPr>
            </a:p>
          </p:txBody>
        </p:sp>
      </p:grpSp>
      <p:sp>
        <p:nvSpPr>
          <p:cNvPr id="85" name="Rectangle 27"/>
          <p:cNvSpPr>
            <a:spLocks noChangeArrowheads="1"/>
          </p:cNvSpPr>
          <p:nvPr/>
        </p:nvSpPr>
        <p:spPr bwMode="auto">
          <a:xfrm>
            <a:off x="1066800" y="1154112"/>
            <a:ext cx="1138453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baseline="0" smtClean="0">
                <a:latin typeface="Arial" pitchFamily="34" charset="0"/>
                <a:cs typeface="Arial" pitchFamily="34" charset="0"/>
                <a:sym typeface="Symbol" pitchFamily="18" charset="2"/>
              </a:rPr>
              <a:t>Jawab</a:t>
            </a:r>
            <a:r>
              <a:rPr lang="id-ID" sz="2000" baseline="0" smtClean="0">
                <a:latin typeface="Arial" pitchFamily="34" charset="0"/>
                <a:cs typeface="Arial" pitchFamily="34" charset="0"/>
                <a:sym typeface="Symbol" pitchFamily="18" charset="2"/>
              </a:rPr>
              <a:t> :</a:t>
            </a:r>
            <a:r>
              <a:rPr lang="en-US" sz="2000" baseline="0" smtClean="0">
                <a:latin typeface="Arial" pitchFamily="34" charset="0"/>
                <a:cs typeface="Arial" pitchFamily="34" charset="0"/>
                <a:sym typeface="Symbol" pitchFamily="18" charset="2"/>
              </a:rPr>
              <a:t> </a:t>
            </a:r>
            <a:endParaRPr lang="en-US" sz="2000" baseline="0">
              <a:latin typeface="Arial" pitchFamily="34" charset="0"/>
              <a:cs typeface="Arial" pitchFamily="34" charset="0"/>
              <a:sym typeface="Symbol" pitchFamily="18" charset="2"/>
            </a:endParaRPr>
          </a:p>
        </p:txBody>
      </p:sp>
      <p:grpSp>
        <p:nvGrpSpPr>
          <p:cNvPr id="165" name="Group 164"/>
          <p:cNvGrpSpPr/>
          <p:nvPr/>
        </p:nvGrpSpPr>
        <p:grpSpPr>
          <a:xfrm>
            <a:off x="1039504" y="1676400"/>
            <a:ext cx="5029200" cy="406157"/>
            <a:chOff x="990600" y="2057400"/>
            <a:chExt cx="5029200" cy="406157"/>
          </a:xfrm>
        </p:grpSpPr>
        <p:grpSp>
          <p:nvGrpSpPr>
            <p:cNvPr id="21" name="Group 20"/>
            <p:cNvGrpSpPr/>
            <p:nvPr/>
          </p:nvGrpSpPr>
          <p:grpSpPr>
            <a:xfrm>
              <a:off x="990600" y="2063447"/>
              <a:ext cx="1371600" cy="400110"/>
              <a:chOff x="990600" y="2438400"/>
              <a:chExt cx="1371600" cy="400110"/>
            </a:xfrm>
          </p:grpSpPr>
          <p:sp>
            <p:nvSpPr>
              <p:cNvPr id="22" name="Rectangle 17"/>
              <p:cNvSpPr>
                <a:spLocks noChangeArrowheads="1"/>
              </p:cNvSpPr>
              <p:nvPr/>
            </p:nvSpPr>
            <p:spPr bwMode="auto">
              <a:xfrm>
                <a:off x="990600" y="2438400"/>
                <a:ext cx="1371600" cy="40011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r>
                  <a:rPr lang="en-US" sz="2000" baseline="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 4 </a:t>
                </a:r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+ </a:t>
                </a:r>
                <a:r>
                  <a:rPr lang="en-US" sz="2000" baseline="0" smtClean="0">
                    <a:latin typeface="Arial" pitchFamily="34" charset="0"/>
                    <a:cs typeface="Arial" pitchFamily="34" charset="0"/>
                  </a:rPr>
                  <a:t>x</a:t>
                </a:r>
                <a:r>
                  <a:rPr lang="en-US" sz="2000" baseline="30000" smtClean="0">
                    <a:latin typeface="Arial" pitchFamily="34" charset="0"/>
                    <a:cs typeface="Arial" pitchFamily="34" charset="0"/>
                  </a:rPr>
                  <a:t>2</a:t>
                </a:r>
                <a:r>
                  <a:rPr lang="id-ID" sz="2000" baseline="30000" smtClean="0">
                    <a:latin typeface="Arial" pitchFamily="34" charset="0"/>
                    <a:cs typeface="Arial" pitchFamily="34" charset="0"/>
                  </a:rPr>
                  <a:t>  </a:t>
                </a:r>
                <a:r>
                  <a:rPr lang="id-ID" sz="2000" baseline="0" smtClean="0">
                    <a:latin typeface="Arial" pitchFamily="34" charset="0"/>
                    <a:cs typeface="Arial" pitchFamily="34" charset="0"/>
                  </a:rPr>
                  <a:t>=</a:t>
                </a:r>
                <a:endPara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endParaRPr>
              </a:p>
            </p:txBody>
          </p:sp>
          <p:sp>
            <p:nvSpPr>
              <p:cNvPr id="23" name="Line 41"/>
              <p:cNvSpPr>
                <a:spLocks noChangeShapeType="1"/>
              </p:cNvSpPr>
              <p:nvPr/>
            </p:nvSpPr>
            <p:spPr bwMode="auto">
              <a:xfrm>
                <a:off x="1219200" y="2484075"/>
                <a:ext cx="731520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  <p:grpSp>
          <p:nvGrpSpPr>
            <p:cNvPr id="95" name="Group 94"/>
            <p:cNvGrpSpPr/>
            <p:nvPr/>
          </p:nvGrpSpPr>
          <p:grpSpPr>
            <a:xfrm>
              <a:off x="2083526" y="2057400"/>
              <a:ext cx="2183674" cy="400110"/>
              <a:chOff x="2083526" y="2432353"/>
              <a:chExt cx="2183674" cy="400110"/>
            </a:xfrm>
          </p:grpSpPr>
          <p:sp>
            <p:nvSpPr>
              <p:cNvPr id="87" name="Rectangle 17"/>
              <p:cNvSpPr>
                <a:spLocks noChangeArrowheads="1"/>
              </p:cNvSpPr>
              <p:nvPr/>
            </p:nvSpPr>
            <p:spPr bwMode="auto">
              <a:xfrm>
                <a:off x="2083526" y="2432353"/>
                <a:ext cx="2183674" cy="40011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r>
                  <a:rPr lang="en-US" sz="2000" baseline="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  4 </a:t>
                </a:r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+ </a:t>
                </a:r>
                <a:r>
                  <a:rPr lang="id-ID" sz="2000" baseline="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(2 tan y)</a:t>
                </a:r>
                <a:r>
                  <a:rPr lang="en-US" sz="2000" baseline="30000" smtClean="0">
                    <a:latin typeface="Arial" pitchFamily="34" charset="0"/>
                    <a:cs typeface="Arial" pitchFamily="34" charset="0"/>
                  </a:rPr>
                  <a:t>2</a:t>
                </a:r>
                <a:r>
                  <a:rPr lang="id-ID" sz="2000" baseline="30000" smtClean="0">
                    <a:latin typeface="Arial" pitchFamily="34" charset="0"/>
                    <a:cs typeface="Arial" pitchFamily="34" charset="0"/>
                  </a:rPr>
                  <a:t>  </a:t>
                </a:r>
                <a:r>
                  <a:rPr lang="id-ID" sz="2000" baseline="0" smtClean="0">
                    <a:latin typeface="Arial" pitchFamily="34" charset="0"/>
                    <a:cs typeface="Arial" pitchFamily="34" charset="0"/>
                  </a:rPr>
                  <a:t>=</a:t>
                </a:r>
                <a:endPara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endParaRPr>
              </a:p>
            </p:txBody>
          </p:sp>
          <p:sp>
            <p:nvSpPr>
              <p:cNvPr id="88" name="Line 41"/>
              <p:cNvSpPr>
                <a:spLocks noChangeShapeType="1"/>
              </p:cNvSpPr>
              <p:nvPr/>
            </p:nvSpPr>
            <p:spPr bwMode="auto">
              <a:xfrm>
                <a:off x="2360608" y="2474826"/>
                <a:ext cx="1463040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  <p:grpSp>
          <p:nvGrpSpPr>
            <p:cNvPr id="94" name="Group 93"/>
            <p:cNvGrpSpPr/>
            <p:nvPr/>
          </p:nvGrpSpPr>
          <p:grpSpPr>
            <a:xfrm>
              <a:off x="4038600" y="2063447"/>
              <a:ext cx="1981200" cy="400110"/>
              <a:chOff x="4038600" y="2438400"/>
              <a:chExt cx="1981200" cy="400110"/>
            </a:xfrm>
          </p:grpSpPr>
          <p:sp>
            <p:nvSpPr>
              <p:cNvPr id="89" name="Rectangle 17"/>
              <p:cNvSpPr>
                <a:spLocks noChangeArrowheads="1"/>
              </p:cNvSpPr>
              <p:nvPr/>
            </p:nvSpPr>
            <p:spPr bwMode="auto">
              <a:xfrm>
                <a:off x="4038600" y="2438400"/>
                <a:ext cx="1981200" cy="40011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r>
                  <a:rPr lang="en-US" sz="2000" baseline="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  4 </a:t>
                </a:r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+ </a:t>
                </a:r>
                <a:r>
                  <a:rPr lang="en-US" sz="2000" baseline="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4</a:t>
                </a:r>
                <a:r>
                  <a:rPr lang="id-ID" sz="2000" baseline="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 tan</a:t>
                </a:r>
                <a:r>
                  <a:rPr lang="en-US" sz="2000" baseline="3000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2</a:t>
                </a:r>
                <a:r>
                  <a:rPr lang="id-ID" sz="2000" baseline="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y</a:t>
                </a:r>
                <a:r>
                  <a:rPr lang="id-ID" sz="2000" baseline="30000" smtClean="0">
                    <a:latin typeface="Arial" pitchFamily="34" charset="0"/>
                    <a:cs typeface="Arial" pitchFamily="34" charset="0"/>
                  </a:rPr>
                  <a:t> </a:t>
                </a:r>
                <a:endPara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endParaRPr>
              </a:p>
            </p:txBody>
          </p:sp>
          <p:sp>
            <p:nvSpPr>
              <p:cNvPr id="91" name="Line 41"/>
              <p:cNvSpPr>
                <a:spLocks noChangeShapeType="1"/>
              </p:cNvSpPr>
              <p:nvPr/>
            </p:nvSpPr>
            <p:spPr bwMode="auto">
              <a:xfrm>
                <a:off x="4331344" y="2473656"/>
                <a:ext cx="1280160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</p:grpSp>
      <p:grpSp>
        <p:nvGrpSpPr>
          <p:cNvPr id="168" name="Group 167"/>
          <p:cNvGrpSpPr/>
          <p:nvPr/>
        </p:nvGrpSpPr>
        <p:grpSpPr>
          <a:xfrm>
            <a:off x="1066800" y="2683188"/>
            <a:ext cx="5297735" cy="833124"/>
            <a:chOff x="1066800" y="3053076"/>
            <a:chExt cx="5297735" cy="833124"/>
          </a:xfrm>
        </p:grpSpPr>
        <p:grpSp>
          <p:nvGrpSpPr>
            <p:cNvPr id="100" name="Group 99"/>
            <p:cNvGrpSpPr/>
            <p:nvPr/>
          </p:nvGrpSpPr>
          <p:grpSpPr>
            <a:xfrm>
              <a:off x="2386571" y="3053076"/>
              <a:ext cx="2239323" cy="746126"/>
              <a:chOff x="2422525" y="3902080"/>
              <a:chExt cx="2239323" cy="746126"/>
            </a:xfrm>
          </p:grpSpPr>
          <p:sp>
            <p:nvSpPr>
              <p:cNvPr id="51" name="Rectangle 52"/>
              <p:cNvSpPr>
                <a:spLocks noChangeArrowheads="1"/>
              </p:cNvSpPr>
              <p:nvPr/>
            </p:nvSpPr>
            <p:spPr bwMode="auto">
              <a:xfrm>
                <a:off x="2422525" y="4095750"/>
                <a:ext cx="549275" cy="40011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lvl="0"/>
                <a:r>
                  <a:rPr lang="en-US" sz="2000" baseline="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=  </a:t>
                </a:r>
                <a:r>
                  <a:rPr lang="en-US" sz="2000" baseline="0" smtClean="0">
                    <a:solidFill>
                      <a:srgbClr val="FFFFFF"/>
                    </a:solidFill>
                    <a:latin typeface="Arial" pitchFamily="34" charset="0"/>
                    <a:cs typeface="Arial" pitchFamily="34" charset="0"/>
                    <a:sym typeface="Symbol"/>
                  </a:rPr>
                  <a:t></a:t>
                </a:r>
                <a:endParaRPr lang="en-US" sz="2000" baseline="0" smtClean="0">
                  <a:solidFill>
                    <a:srgbClr val="FFFFFF"/>
                  </a:solidFill>
                  <a:latin typeface="Arial" pitchFamily="34" charset="0"/>
                  <a:cs typeface="Arial" pitchFamily="34" charset="0"/>
                  <a:sym typeface="Symbol" pitchFamily="18" charset="2"/>
                </a:endParaRPr>
              </a:p>
            </p:txBody>
          </p:sp>
          <p:grpSp>
            <p:nvGrpSpPr>
              <p:cNvPr id="39" name="Group 67"/>
              <p:cNvGrpSpPr>
                <a:grpSpLocks/>
              </p:cNvGrpSpPr>
              <p:nvPr/>
            </p:nvGrpSpPr>
            <p:grpSpPr bwMode="auto">
              <a:xfrm>
                <a:off x="2833048" y="3902080"/>
                <a:ext cx="1828800" cy="746126"/>
                <a:chOff x="1894" y="2038"/>
                <a:chExt cx="1152" cy="470"/>
              </a:xfrm>
            </p:grpSpPr>
            <p:sp>
              <p:nvSpPr>
                <p:cNvPr id="43" name="Rectangle 58"/>
                <p:cNvSpPr>
                  <a:spLocks noChangeArrowheads="1"/>
                </p:cNvSpPr>
                <p:nvPr/>
              </p:nvSpPr>
              <p:spPr bwMode="auto">
                <a:xfrm>
                  <a:off x="1894" y="2256"/>
                  <a:ext cx="1152" cy="25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square">
                  <a:spAutoFit/>
                </a:bodyPr>
                <a:lstStyle/>
                <a:p>
                  <a:pPr>
                    <a:spcBef>
                      <a:spcPct val="20000"/>
                    </a:spcBef>
                    <a:buClr>
                      <a:schemeClr val="tx2"/>
                    </a:buClr>
                  </a:pPr>
                  <a:r>
                    <a:rPr lang="en-US" sz="2000" baseline="0" smtClean="0">
                      <a:latin typeface="Arial" pitchFamily="34" charset="0"/>
                      <a:cs typeface="Arial" pitchFamily="34" charset="0"/>
                      <a:sym typeface="Symbol" pitchFamily="18" charset="2"/>
                    </a:rPr>
                    <a:t>4 tan</a:t>
                  </a:r>
                  <a:r>
                    <a:rPr lang="en-US" sz="2000" baseline="30000" smtClean="0">
                      <a:latin typeface="Arial" pitchFamily="34" charset="0"/>
                      <a:cs typeface="Arial" pitchFamily="34" charset="0"/>
                      <a:sym typeface="Symbol" pitchFamily="18" charset="2"/>
                    </a:rPr>
                    <a:t>2</a:t>
                  </a:r>
                  <a:r>
                    <a:rPr lang="en-US" sz="2000" baseline="0" smtClean="0">
                      <a:latin typeface="Arial" pitchFamily="34" charset="0"/>
                      <a:cs typeface="Arial" pitchFamily="34" charset="0"/>
                      <a:sym typeface="Symbol" pitchFamily="18" charset="2"/>
                    </a:rPr>
                    <a:t>y </a:t>
                  </a:r>
                  <a:r>
                    <a:rPr lang="en-US" sz="2000" baseline="0">
                      <a:latin typeface="Arial" pitchFamily="34" charset="0"/>
                      <a:cs typeface="Arial" pitchFamily="34" charset="0"/>
                      <a:sym typeface="Symbol" pitchFamily="18" charset="2"/>
                    </a:rPr>
                    <a:t>2sec y</a:t>
                  </a:r>
                </a:p>
              </p:txBody>
            </p:sp>
            <p:sp>
              <p:nvSpPr>
                <p:cNvPr id="44" name="Line 59"/>
                <p:cNvSpPr>
                  <a:spLocks noChangeShapeType="1"/>
                </p:cNvSpPr>
                <p:nvPr/>
              </p:nvSpPr>
              <p:spPr bwMode="auto">
                <a:xfrm>
                  <a:off x="1956" y="2277"/>
                  <a:ext cx="979" cy="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/>
                <a:lstStyle/>
                <a:p>
                  <a:endParaRPr lang="en-US" sz="2000"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45" name="Rectangle 62"/>
                <p:cNvSpPr>
                  <a:spLocks noChangeArrowheads="1"/>
                </p:cNvSpPr>
                <p:nvPr/>
              </p:nvSpPr>
              <p:spPr bwMode="auto">
                <a:xfrm>
                  <a:off x="2021" y="2038"/>
                  <a:ext cx="902" cy="25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 sz="2000" baseline="0">
                      <a:latin typeface="Arial" pitchFamily="34" charset="0"/>
                      <a:cs typeface="Arial" pitchFamily="34" charset="0"/>
                      <a:sym typeface="Symbol" pitchFamily="18" charset="2"/>
                    </a:rPr>
                    <a:t>2 sec</a:t>
                  </a:r>
                  <a:r>
                    <a:rPr lang="en-US" sz="2000" baseline="30000">
                      <a:latin typeface="Arial" pitchFamily="34" charset="0"/>
                      <a:cs typeface="Arial" pitchFamily="34" charset="0"/>
                      <a:sym typeface="Symbol" pitchFamily="18" charset="2"/>
                    </a:rPr>
                    <a:t>2</a:t>
                  </a:r>
                  <a:r>
                    <a:rPr lang="en-US" sz="2000" baseline="0">
                      <a:latin typeface="Arial" pitchFamily="34" charset="0"/>
                      <a:cs typeface="Arial" pitchFamily="34" charset="0"/>
                      <a:sym typeface="Symbol" pitchFamily="18" charset="2"/>
                    </a:rPr>
                    <a:t> y dy</a:t>
                  </a:r>
                </a:p>
              </p:txBody>
            </p:sp>
          </p:grpSp>
        </p:grpSp>
        <p:grpSp>
          <p:nvGrpSpPr>
            <p:cNvPr id="101" name="Group 100"/>
            <p:cNvGrpSpPr/>
            <p:nvPr/>
          </p:nvGrpSpPr>
          <p:grpSpPr>
            <a:xfrm>
              <a:off x="4536046" y="3059732"/>
              <a:ext cx="1828489" cy="728663"/>
              <a:chOff x="5299075" y="3908736"/>
              <a:chExt cx="1828489" cy="728663"/>
            </a:xfrm>
          </p:grpSpPr>
          <p:sp>
            <p:nvSpPr>
              <p:cNvPr id="26" name="Rectangle 61"/>
              <p:cNvSpPr>
                <a:spLocks noChangeArrowheads="1"/>
              </p:cNvSpPr>
              <p:nvPr/>
            </p:nvSpPr>
            <p:spPr bwMode="auto">
              <a:xfrm>
                <a:off x="5299075" y="4095750"/>
                <a:ext cx="827471" cy="40011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lvl="0"/>
                <a:r>
                  <a:rPr lang="en-US" sz="2000" baseline="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=      </a:t>
                </a:r>
                <a:r>
                  <a:rPr lang="en-US" sz="2000" baseline="0" smtClean="0">
                    <a:solidFill>
                      <a:srgbClr val="FFFFFF"/>
                    </a:solidFill>
                    <a:latin typeface="Arial" pitchFamily="34" charset="0"/>
                    <a:cs typeface="Arial" pitchFamily="34" charset="0"/>
                    <a:sym typeface="Symbol"/>
                  </a:rPr>
                  <a:t></a:t>
                </a:r>
                <a:endParaRPr lang="en-US" sz="2000" baseline="0" smtClean="0">
                  <a:solidFill>
                    <a:srgbClr val="FFFFFF"/>
                  </a:solidFill>
                  <a:latin typeface="Arial" pitchFamily="34" charset="0"/>
                  <a:cs typeface="Arial" pitchFamily="34" charset="0"/>
                  <a:sym typeface="Symbol" pitchFamily="18" charset="2"/>
                </a:endParaRPr>
              </a:p>
            </p:txBody>
          </p:sp>
          <p:grpSp>
            <p:nvGrpSpPr>
              <p:cNvPr id="28" name="Group 86"/>
              <p:cNvGrpSpPr>
                <a:grpSpLocks/>
              </p:cNvGrpSpPr>
              <p:nvPr/>
            </p:nvGrpSpPr>
            <p:grpSpPr bwMode="auto">
              <a:xfrm>
                <a:off x="5603564" y="3908736"/>
                <a:ext cx="1524000" cy="728663"/>
                <a:chOff x="3456" y="2049"/>
                <a:chExt cx="960" cy="459"/>
              </a:xfrm>
            </p:grpSpPr>
            <p:grpSp>
              <p:nvGrpSpPr>
                <p:cNvPr id="29" name="Group 66"/>
                <p:cNvGrpSpPr>
                  <a:grpSpLocks/>
                </p:cNvGrpSpPr>
                <p:nvPr/>
              </p:nvGrpSpPr>
              <p:grpSpPr bwMode="auto">
                <a:xfrm>
                  <a:off x="3456" y="2052"/>
                  <a:ext cx="205" cy="450"/>
                  <a:chOff x="1920" y="2766"/>
                  <a:chExt cx="205" cy="450"/>
                </a:xfrm>
              </p:grpSpPr>
              <p:sp>
                <p:nvSpPr>
                  <p:cNvPr id="36" name="Rectangle 63"/>
                  <p:cNvSpPr>
                    <a:spLocks noChangeArrowheads="1"/>
                  </p:cNvSpPr>
                  <p:nvPr/>
                </p:nvSpPr>
                <p:spPr bwMode="auto">
                  <a:xfrm>
                    <a:off x="1920" y="2766"/>
                    <a:ext cx="205" cy="250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>
                    <a:spAutoFit/>
                  </a:bodyPr>
                  <a:lstStyle/>
                  <a:p>
                    <a:r>
                      <a:rPr lang="en-US" sz="2000" baseline="0">
                        <a:latin typeface="Arial" pitchFamily="34" charset="0"/>
                        <a:cs typeface="Arial" pitchFamily="34" charset="0"/>
                        <a:sym typeface="Symbol" pitchFamily="18" charset="2"/>
                      </a:rPr>
                      <a:t>1</a:t>
                    </a:r>
                  </a:p>
                </p:txBody>
              </p:sp>
              <p:sp>
                <p:nvSpPr>
                  <p:cNvPr id="37" name="Rectangle 64"/>
                  <p:cNvSpPr>
                    <a:spLocks noChangeArrowheads="1"/>
                  </p:cNvSpPr>
                  <p:nvPr/>
                </p:nvSpPr>
                <p:spPr bwMode="auto">
                  <a:xfrm>
                    <a:off x="1920" y="2966"/>
                    <a:ext cx="205" cy="250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>
                    <a:spAutoFit/>
                  </a:bodyPr>
                  <a:lstStyle/>
                  <a:p>
                    <a:r>
                      <a:rPr lang="en-US" sz="2000" baseline="0">
                        <a:latin typeface="Arial" pitchFamily="34" charset="0"/>
                        <a:cs typeface="Arial" pitchFamily="34" charset="0"/>
                        <a:sym typeface="Symbol" pitchFamily="18" charset="2"/>
                      </a:rPr>
                      <a:t>4</a:t>
                    </a:r>
                  </a:p>
                </p:txBody>
              </p:sp>
              <p:sp>
                <p:nvSpPr>
                  <p:cNvPr id="38" name="Line 65"/>
                  <p:cNvSpPr>
                    <a:spLocks noChangeShapeType="1"/>
                  </p:cNvSpPr>
                  <p:nvPr/>
                </p:nvSpPr>
                <p:spPr bwMode="auto">
                  <a:xfrm>
                    <a:off x="1956" y="3000"/>
                    <a:ext cx="136" cy="0"/>
                  </a:xfrm>
                  <a:prstGeom prst="line">
                    <a:avLst/>
                  </a:prstGeom>
                  <a:noFill/>
                  <a:ln w="2857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/>
                  <a:lstStyle/>
                  <a:p>
                    <a:endParaRPr lang="en-US" sz="2000"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</p:grpSp>
            <p:sp>
              <p:nvSpPr>
                <p:cNvPr id="30" name="Rectangle 79"/>
                <p:cNvSpPr>
                  <a:spLocks noChangeArrowheads="1"/>
                </p:cNvSpPr>
                <p:nvPr/>
              </p:nvSpPr>
              <p:spPr bwMode="auto">
                <a:xfrm>
                  <a:off x="3828" y="2256"/>
                  <a:ext cx="562" cy="25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square">
                  <a:spAutoFit/>
                </a:bodyPr>
                <a:lstStyle/>
                <a:p>
                  <a:pPr>
                    <a:spcBef>
                      <a:spcPct val="20000"/>
                    </a:spcBef>
                    <a:buClr>
                      <a:schemeClr val="tx2"/>
                    </a:buClr>
                  </a:pPr>
                  <a:r>
                    <a:rPr lang="en-US" sz="2000" baseline="0">
                      <a:latin typeface="Arial" pitchFamily="34" charset="0"/>
                      <a:cs typeface="Arial" pitchFamily="34" charset="0"/>
                      <a:sym typeface="Symbol" pitchFamily="18" charset="2"/>
                    </a:rPr>
                    <a:t>tan</a:t>
                  </a:r>
                  <a:r>
                    <a:rPr lang="en-US" sz="2000" baseline="30000">
                      <a:latin typeface="Arial" pitchFamily="34" charset="0"/>
                      <a:cs typeface="Arial" pitchFamily="34" charset="0"/>
                      <a:sym typeface="Symbol" pitchFamily="18" charset="2"/>
                    </a:rPr>
                    <a:t>2</a:t>
                  </a:r>
                  <a:r>
                    <a:rPr lang="en-US" sz="2000" baseline="0">
                      <a:latin typeface="Arial" pitchFamily="34" charset="0"/>
                      <a:cs typeface="Arial" pitchFamily="34" charset="0"/>
                      <a:sym typeface="Symbol" pitchFamily="18" charset="2"/>
                    </a:rPr>
                    <a:t>y </a:t>
                  </a:r>
                </a:p>
              </p:txBody>
            </p:sp>
            <p:sp>
              <p:nvSpPr>
                <p:cNvPr id="31" name="Line 80"/>
                <p:cNvSpPr>
                  <a:spLocks noChangeShapeType="1"/>
                </p:cNvSpPr>
                <p:nvPr/>
              </p:nvSpPr>
              <p:spPr bwMode="auto">
                <a:xfrm>
                  <a:off x="3769" y="2280"/>
                  <a:ext cx="576" cy="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/>
                <a:lstStyle/>
                <a:p>
                  <a:endParaRPr lang="en-US" sz="2000"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32" name="Rectangle 81"/>
                <p:cNvSpPr>
                  <a:spLocks noChangeArrowheads="1"/>
                </p:cNvSpPr>
                <p:nvPr/>
              </p:nvSpPr>
              <p:spPr bwMode="auto">
                <a:xfrm>
                  <a:off x="3708" y="2049"/>
                  <a:ext cx="708" cy="25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 sz="2000" baseline="0">
                      <a:latin typeface="Arial" pitchFamily="34" charset="0"/>
                      <a:cs typeface="Arial" pitchFamily="34" charset="0"/>
                      <a:sym typeface="Symbol" pitchFamily="18" charset="2"/>
                    </a:rPr>
                    <a:t>sec y dy</a:t>
                  </a:r>
                </a:p>
              </p:txBody>
            </p:sp>
            <p:sp>
              <p:nvSpPr>
                <p:cNvPr id="34" name="Rectangle 83"/>
                <p:cNvSpPr>
                  <a:spLocks noChangeArrowheads="1"/>
                </p:cNvSpPr>
                <p:nvPr/>
              </p:nvSpPr>
              <p:spPr bwMode="auto">
                <a:xfrm>
                  <a:off x="3599" y="2244"/>
                  <a:ext cx="116" cy="25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endPara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endParaRPr>
                </a:p>
              </p:txBody>
            </p:sp>
          </p:grpSp>
        </p:grpSp>
        <p:grpSp>
          <p:nvGrpSpPr>
            <p:cNvPr id="114" name="Group 113"/>
            <p:cNvGrpSpPr/>
            <p:nvPr/>
          </p:nvGrpSpPr>
          <p:grpSpPr>
            <a:xfrm>
              <a:off x="1066800" y="3086100"/>
              <a:ext cx="1488046" cy="800100"/>
              <a:chOff x="1102754" y="3682052"/>
              <a:chExt cx="1488046" cy="800100"/>
            </a:xfrm>
          </p:grpSpPr>
          <p:grpSp>
            <p:nvGrpSpPr>
              <p:cNvPr id="99" name="Group 98"/>
              <p:cNvGrpSpPr/>
              <p:nvPr/>
            </p:nvGrpSpPr>
            <p:grpSpPr>
              <a:xfrm>
                <a:off x="1219200" y="3682052"/>
                <a:ext cx="1371600" cy="800100"/>
                <a:chOff x="1371600" y="3943350"/>
                <a:chExt cx="1371600" cy="800100"/>
              </a:xfrm>
            </p:grpSpPr>
            <p:sp>
              <p:nvSpPr>
                <p:cNvPr id="48" name="Rectangle 49"/>
                <p:cNvSpPr>
                  <a:spLocks noChangeArrowheads="1"/>
                </p:cNvSpPr>
                <p:nvPr/>
              </p:nvSpPr>
              <p:spPr bwMode="auto">
                <a:xfrm>
                  <a:off x="1371600" y="4343400"/>
                  <a:ext cx="1371600" cy="40005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square">
                  <a:spAutoFit/>
                </a:bodyPr>
                <a:lstStyle/>
                <a:p>
                  <a:pPr>
                    <a:spcBef>
                      <a:spcPct val="20000"/>
                    </a:spcBef>
                    <a:buClr>
                      <a:schemeClr val="tx2"/>
                    </a:buClr>
                  </a:pPr>
                  <a:r>
                    <a:rPr lang="en-US" sz="2000" baseline="0">
                      <a:latin typeface="Arial" pitchFamily="34" charset="0"/>
                      <a:cs typeface="Arial" pitchFamily="34" charset="0"/>
                      <a:sym typeface="Symbol" pitchFamily="18" charset="2"/>
                    </a:rPr>
                    <a:t>x</a:t>
                  </a:r>
                  <a:r>
                    <a:rPr lang="en-US" sz="2000" baseline="30000">
                      <a:latin typeface="Arial" pitchFamily="34" charset="0"/>
                      <a:cs typeface="Arial" pitchFamily="34" charset="0"/>
                      <a:sym typeface="Symbol" pitchFamily="18" charset="2"/>
                    </a:rPr>
                    <a:t>2 </a:t>
                  </a:r>
                  <a:r>
                    <a:rPr lang="en-US" sz="2000" baseline="0">
                      <a:latin typeface="Arial" pitchFamily="34" charset="0"/>
                      <a:cs typeface="Arial" pitchFamily="34" charset="0"/>
                      <a:sym typeface="Symbol" pitchFamily="18" charset="2"/>
                    </a:rPr>
                    <a:t>4 + </a:t>
                  </a:r>
                  <a:r>
                    <a:rPr lang="en-US" sz="2000" baseline="0">
                      <a:latin typeface="Arial" pitchFamily="34" charset="0"/>
                      <a:cs typeface="Arial" pitchFamily="34" charset="0"/>
                    </a:rPr>
                    <a:t>x</a:t>
                  </a:r>
                  <a:r>
                    <a:rPr lang="en-US" sz="2000" baseline="30000">
                      <a:latin typeface="Arial" pitchFamily="34" charset="0"/>
                      <a:cs typeface="Arial" pitchFamily="34" charset="0"/>
                    </a:rPr>
                    <a:t>2</a:t>
                  </a:r>
                  <a:endPara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endParaRPr>
                </a:p>
              </p:txBody>
            </p:sp>
            <p:sp>
              <p:nvSpPr>
                <p:cNvPr id="49" name="Line 50"/>
                <p:cNvSpPr>
                  <a:spLocks noChangeShapeType="1"/>
                </p:cNvSpPr>
                <p:nvPr/>
              </p:nvSpPr>
              <p:spPr bwMode="auto">
                <a:xfrm flipV="1">
                  <a:off x="1501135" y="4299898"/>
                  <a:ext cx="1005840" cy="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/>
                <a:lstStyle/>
                <a:p>
                  <a:endParaRPr lang="en-US" sz="2000"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50" name="Line 51"/>
                <p:cNvSpPr>
                  <a:spLocks noChangeShapeType="1"/>
                </p:cNvSpPr>
                <p:nvPr/>
              </p:nvSpPr>
              <p:spPr bwMode="auto">
                <a:xfrm>
                  <a:off x="1859271" y="4381500"/>
                  <a:ext cx="640080" cy="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/>
                <a:lstStyle/>
                <a:p>
                  <a:endParaRPr lang="en-US" sz="2000"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52" name="Rectangle 53"/>
                <p:cNvSpPr>
                  <a:spLocks noChangeArrowheads="1"/>
                </p:cNvSpPr>
                <p:nvPr/>
              </p:nvSpPr>
              <p:spPr bwMode="auto">
                <a:xfrm>
                  <a:off x="1779896" y="3943350"/>
                  <a:ext cx="455613" cy="40005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 sz="2000" baseline="0">
                      <a:latin typeface="Arial" pitchFamily="34" charset="0"/>
                      <a:cs typeface="Arial" pitchFamily="34" charset="0"/>
                      <a:sym typeface="Symbol" pitchFamily="18" charset="2"/>
                    </a:rPr>
                    <a:t>dx</a:t>
                  </a:r>
                </a:p>
              </p:txBody>
            </p:sp>
          </p:grpSp>
          <p:sp>
            <p:nvSpPr>
              <p:cNvPr id="98" name="Rectangle 97"/>
              <p:cNvSpPr/>
              <p:nvPr/>
            </p:nvSpPr>
            <p:spPr>
              <a:xfrm>
                <a:off x="1102754" y="3812498"/>
                <a:ext cx="255198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lvl="0"/>
                <a:r>
                  <a:rPr lang="en-US" sz="2000" baseline="0" smtClean="0">
                    <a:solidFill>
                      <a:srgbClr val="FFFFFF"/>
                    </a:solidFill>
                    <a:latin typeface="Arial" pitchFamily="34" charset="0"/>
                    <a:cs typeface="Arial" pitchFamily="34" charset="0"/>
                    <a:sym typeface="Symbol"/>
                  </a:rPr>
                  <a:t></a:t>
                </a:r>
                <a:endParaRPr lang="en-US" sz="2000" baseline="0" smtClean="0">
                  <a:solidFill>
                    <a:srgbClr val="FFFFFF"/>
                  </a:solidFill>
                  <a:latin typeface="Arial" pitchFamily="34" charset="0"/>
                  <a:cs typeface="Arial" pitchFamily="34" charset="0"/>
                  <a:sym typeface="Symbol" pitchFamily="18" charset="2"/>
                </a:endParaRPr>
              </a:p>
            </p:txBody>
          </p:sp>
        </p:grpSp>
      </p:grpSp>
      <p:grpSp>
        <p:nvGrpSpPr>
          <p:cNvPr id="169" name="Group 168"/>
          <p:cNvGrpSpPr/>
          <p:nvPr/>
        </p:nvGrpSpPr>
        <p:grpSpPr>
          <a:xfrm>
            <a:off x="1507605" y="3592512"/>
            <a:ext cx="6264795" cy="748352"/>
            <a:chOff x="2438400" y="4343400"/>
            <a:chExt cx="6264795" cy="748352"/>
          </a:xfrm>
        </p:grpSpPr>
        <p:grpSp>
          <p:nvGrpSpPr>
            <p:cNvPr id="113" name="Group 112"/>
            <p:cNvGrpSpPr/>
            <p:nvPr/>
          </p:nvGrpSpPr>
          <p:grpSpPr>
            <a:xfrm>
              <a:off x="2438400" y="4343400"/>
              <a:ext cx="2693988" cy="748352"/>
              <a:chOff x="1504950" y="4841544"/>
              <a:chExt cx="2693988" cy="748352"/>
            </a:xfrm>
          </p:grpSpPr>
          <p:grpSp>
            <p:nvGrpSpPr>
              <p:cNvPr id="54" name="Group 99"/>
              <p:cNvGrpSpPr>
                <a:grpSpLocks/>
              </p:cNvGrpSpPr>
              <p:nvPr/>
            </p:nvGrpSpPr>
            <p:grpSpPr bwMode="auto">
              <a:xfrm>
                <a:off x="1504950" y="4857750"/>
                <a:ext cx="2693988" cy="714375"/>
                <a:chOff x="948" y="2640"/>
                <a:chExt cx="1697" cy="450"/>
              </a:xfrm>
            </p:grpSpPr>
            <p:grpSp>
              <p:nvGrpSpPr>
                <p:cNvPr id="61" name="Group 88"/>
                <p:cNvGrpSpPr>
                  <a:grpSpLocks/>
                </p:cNvGrpSpPr>
                <p:nvPr/>
              </p:nvGrpSpPr>
              <p:grpSpPr bwMode="auto">
                <a:xfrm>
                  <a:off x="1152" y="2640"/>
                  <a:ext cx="205" cy="450"/>
                  <a:chOff x="1920" y="2766"/>
                  <a:chExt cx="205" cy="450"/>
                </a:xfrm>
              </p:grpSpPr>
              <p:sp>
                <p:nvSpPr>
                  <p:cNvPr id="67" name="Rectangle 89"/>
                  <p:cNvSpPr>
                    <a:spLocks noChangeArrowheads="1"/>
                  </p:cNvSpPr>
                  <p:nvPr/>
                </p:nvSpPr>
                <p:spPr bwMode="auto">
                  <a:xfrm>
                    <a:off x="1920" y="2766"/>
                    <a:ext cx="205" cy="250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>
                    <a:spAutoFit/>
                  </a:bodyPr>
                  <a:lstStyle/>
                  <a:p>
                    <a:r>
                      <a:rPr lang="en-US" sz="2000" baseline="0">
                        <a:latin typeface="Arial" pitchFamily="34" charset="0"/>
                        <a:cs typeface="Arial" pitchFamily="34" charset="0"/>
                        <a:sym typeface="Symbol" pitchFamily="18" charset="2"/>
                      </a:rPr>
                      <a:t>1</a:t>
                    </a:r>
                  </a:p>
                </p:txBody>
              </p:sp>
              <p:sp>
                <p:nvSpPr>
                  <p:cNvPr id="68" name="Rectangle 90"/>
                  <p:cNvSpPr>
                    <a:spLocks noChangeArrowheads="1"/>
                  </p:cNvSpPr>
                  <p:nvPr/>
                </p:nvSpPr>
                <p:spPr bwMode="auto">
                  <a:xfrm>
                    <a:off x="1920" y="2966"/>
                    <a:ext cx="205" cy="250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>
                    <a:spAutoFit/>
                  </a:bodyPr>
                  <a:lstStyle/>
                  <a:p>
                    <a:r>
                      <a:rPr lang="en-US" sz="2000" baseline="0">
                        <a:latin typeface="Arial" pitchFamily="34" charset="0"/>
                        <a:cs typeface="Arial" pitchFamily="34" charset="0"/>
                        <a:sym typeface="Symbol" pitchFamily="18" charset="2"/>
                      </a:rPr>
                      <a:t>4</a:t>
                    </a:r>
                  </a:p>
                </p:txBody>
              </p:sp>
              <p:sp>
                <p:nvSpPr>
                  <p:cNvPr id="69" name="Line 91"/>
                  <p:cNvSpPr>
                    <a:spLocks noChangeShapeType="1"/>
                  </p:cNvSpPr>
                  <p:nvPr/>
                </p:nvSpPr>
                <p:spPr bwMode="auto">
                  <a:xfrm>
                    <a:off x="1956" y="3000"/>
                    <a:ext cx="136" cy="0"/>
                  </a:xfrm>
                  <a:prstGeom prst="line">
                    <a:avLst/>
                  </a:prstGeom>
                  <a:noFill/>
                  <a:ln w="2857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/>
                  <a:lstStyle/>
                  <a:p>
                    <a:endParaRPr lang="en-US" sz="2000"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</p:grpSp>
            <p:sp>
              <p:nvSpPr>
                <p:cNvPr id="62" name="Rectangle 94"/>
                <p:cNvSpPr>
                  <a:spLocks noChangeArrowheads="1"/>
                </p:cNvSpPr>
                <p:nvPr/>
              </p:nvSpPr>
              <p:spPr bwMode="auto">
                <a:xfrm>
                  <a:off x="2314" y="2724"/>
                  <a:ext cx="331" cy="25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 sz="2000" baseline="0" smtClean="0">
                      <a:latin typeface="Arial" pitchFamily="34" charset="0"/>
                      <a:cs typeface="Arial" pitchFamily="34" charset="0"/>
                      <a:sym typeface="Symbol" pitchFamily="18" charset="2"/>
                    </a:rPr>
                    <a:t>dy </a:t>
                  </a:r>
                  <a:endPara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endParaRPr>
                </a:p>
              </p:txBody>
            </p:sp>
            <p:sp>
              <p:nvSpPr>
                <p:cNvPr id="64" name="Rectangle 98"/>
                <p:cNvSpPr>
                  <a:spLocks noChangeArrowheads="1"/>
                </p:cNvSpPr>
                <p:nvPr/>
              </p:nvSpPr>
              <p:spPr bwMode="auto">
                <a:xfrm>
                  <a:off x="948" y="2724"/>
                  <a:ext cx="210" cy="25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 sz="2000" baseline="0">
                      <a:latin typeface="Arial" pitchFamily="34" charset="0"/>
                      <a:cs typeface="Arial" pitchFamily="34" charset="0"/>
                      <a:sym typeface="Symbol" pitchFamily="18" charset="2"/>
                    </a:rPr>
                    <a:t>=</a:t>
                  </a:r>
                </a:p>
              </p:txBody>
            </p:sp>
          </p:grpSp>
          <p:sp>
            <p:nvSpPr>
              <p:cNvPr id="102" name="Rectangle 101"/>
              <p:cNvSpPr/>
              <p:nvPr/>
            </p:nvSpPr>
            <p:spPr>
              <a:xfrm>
                <a:off x="2079008" y="5037386"/>
                <a:ext cx="255198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lvl="0"/>
                <a:r>
                  <a:rPr lang="en-US" sz="2000" baseline="0" smtClean="0">
                    <a:solidFill>
                      <a:srgbClr val="FFFFFF"/>
                    </a:solidFill>
                    <a:latin typeface="Arial" pitchFamily="34" charset="0"/>
                    <a:cs typeface="Arial" pitchFamily="34" charset="0"/>
                    <a:sym typeface="Symbol"/>
                  </a:rPr>
                  <a:t></a:t>
                </a:r>
                <a:endParaRPr lang="en-US" sz="2000" baseline="0" smtClean="0">
                  <a:solidFill>
                    <a:srgbClr val="FFFFFF"/>
                  </a:solidFill>
                  <a:latin typeface="Arial" pitchFamily="34" charset="0"/>
                  <a:cs typeface="Arial" pitchFamily="34" charset="0"/>
                  <a:sym typeface="Symbol" pitchFamily="18" charset="2"/>
                </a:endParaRPr>
              </a:p>
            </p:txBody>
          </p:sp>
          <p:grpSp>
            <p:nvGrpSpPr>
              <p:cNvPr id="108" name="Group 107"/>
              <p:cNvGrpSpPr/>
              <p:nvPr/>
            </p:nvGrpSpPr>
            <p:grpSpPr>
              <a:xfrm>
                <a:off x="2905541" y="4841544"/>
                <a:ext cx="877163" cy="748352"/>
                <a:chOff x="7467600" y="3124200"/>
                <a:chExt cx="877163" cy="748352"/>
              </a:xfrm>
            </p:grpSpPr>
            <p:sp>
              <p:nvSpPr>
                <p:cNvPr id="104" name="Rectangle 103"/>
                <p:cNvSpPr/>
                <p:nvPr/>
              </p:nvSpPr>
              <p:spPr>
                <a:xfrm>
                  <a:off x="7467600" y="3124200"/>
                  <a:ext cx="877163" cy="40011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en-US" sz="2000" baseline="0" smtClean="0">
                      <a:solidFill>
                        <a:srgbClr val="FFFFFF"/>
                      </a:solidFill>
                      <a:latin typeface="Arial" pitchFamily="34" charset="0"/>
                      <a:cs typeface="Arial" pitchFamily="34" charset="0"/>
                      <a:sym typeface="Symbol" pitchFamily="18" charset="2"/>
                    </a:rPr>
                    <a:t>cos</a:t>
                  </a:r>
                  <a:r>
                    <a:rPr lang="en-US" sz="2000" baseline="30000" smtClean="0">
                      <a:solidFill>
                        <a:srgbClr val="FFFFFF"/>
                      </a:solidFill>
                      <a:latin typeface="Arial" pitchFamily="34" charset="0"/>
                      <a:cs typeface="Arial" pitchFamily="34" charset="0"/>
                      <a:sym typeface="Symbol" pitchFamily="18" charset="2"/>
                    </a:rPr>
                    <a:t>2</a:t>
                  </a:r>
                  <a:r>
                    <a:rPr lang="en-US" sz="2000" baseline="0" smtClean="0">
                      <a:solidFill>
                        <a:srgbClr val="FFFFFF"/>
                      </a:solidFill>
                      <a:latin typeface="Arial" pitchFamily="34" charset="0"/>
                      <a:cs typeface="Arial" pitchFamily="34" charset="0"/>
                      <a:sym typeface="Symbol" pitchFamily="18" charset="2"/>
                    </a:rPr>
                    <a:t>y </a:t>
                  </a:r>
                  <a:endParaRPr lang="en-US"/>
                </a:p>
              </p:txBody>
            </p:sp>
            <p:sp>
              <p:nvSpPr>
                <p:cNvPr id="105" name="Rectangle 104"/>
                <p:cNvSpPr/>
                <p:nvPr/>
              </p:nvSpPr>
              <p:spPr>
                <a:xfrm>
                  <a:off x="7530152" y="3472442"/>
                  <a:ext cx="806631" cy="40011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en-US" sz="2000" baseline="0" smtClean="0">
                      <a:solidFill>
                        <a:srgbClr val="FFFFFF"/>
                      </a:solidFill>
                      <a:latin typeface="Arial" pitchFamily="34" charset="0"/>
                      <a:cs typeface="Arial" pitchFamily="34" charset="0"/>
                      <a:sym typeface="Symbol" pitchFamily="18" charset="2"/>
                    </a:rPr>
                    <a:t>sin</a:t>
                  </a:r>
                  <a:r>
                    <a:rPr lang="en-US" sz="2000" baseline="30000" smtClean="0">
                      <a:solidFill>
                        <a:srgbClr val="FFFFFF"/>
                      </a:solidFill>
                      <a:latin typeface="Arial" pitchFamily="34" charset="0"/>
                      <a:cs typeface="Arial" pitchFamily="34" charset="0"/>
                      <a:sym typeface="Symbol" pitchFamily="18" charset="2"/>
                    </a:rPr>
                    <a:t>2</a:t>
                  </a:r>
                  <a:r>
                    <a:rPr lang="en-US" sz="2000" baseline="0" smtClean="0">
                      <a:solidFill>
                        <a:srgbClr val="FFFFFF"/>
                      </a:solidFill>
                      <a:latin typeface="Arial" pitchFamily="34" charset="0"/>
                      <a:cs typeface="Arial" pitchFamily="34" charset="0"/>
                      <a:sym typeface="Symbol" pitchFamily="18" charset="2"/>
                    </a:rPr>
                    <a:t>y </a:t>
                  </a:r>
                  <a:endParaRPr lang="en-US"/>
                </a:p>
              </p:txBody>
            </p:sp>
            <p:cxnSp>
              <p:nvCxnSpPr>
                <p:cNvPr id="107" name="Straight Connector 106"/>
                <p:cNvCxnSpPr/>
                <p:nvPr/>
              </p:nvCxnSpPr>
              <p:spPr bwMode="auto">
                <a:xfrm>
                  <a:off x="7579056" y="3505200"/>
                  <a:ext cx="640080" cy="1588"/>
                </a:xfrm>
                <a:prstGeom prst="line">
                  <a:avLst/>
                </a:prstGeom>
                <a:solidFill>
                  <a:schemeClr val="accent1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</p:cxnSp>
          </p:grpSp>
          <p:grpSp>
            <p:nvGrpSpPr>
              <p:cNvPr id="112" name="Group 111"/>
              <p:cNvGrpSpPr/>
              <p:nvPr/>
            </p:nvGrpSpPr>
            <p:grpSpPr>
              <a:xfrm>
                <a:off x="2237096" y="4857690"/>
                <a:ext cx="782587" cy="704910"/>
                <a:chOff x="7467600" y="3048000"/>
                <a:chExt cx="782587" cy="704910"/>
              </a:xfrm>
            </p:grpSpPr>
            <p:sp>
              <p:nvSpPr>
                <p:cNvPr id="109" name="Rectangle 108"/>
                <p:cNvSpPr/>
                <p:nvPr/>
              </p:nvSpPr>
              <p:spPr>
                <a:xfrm>
                  <a:off x="7467600" y="3352800"/>
                  <a:ext cx="782587" cy="40011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en-US" sz="2000" baseline="0" smtClean="0">
                      <a:solidFill>
                        <a:srgbClr val="FFFFFF"/>
                      </a:solidFill>
                      <a:latin typeface="Arial" pitchFamily="34" charset="0"/>
                      <a:cs typeface="Arial" pitchFamily="34" charset="0"/>
                      <a:sym typeface="Symbol" pitchFamily="18" charset="2"/>
                    </a:rPr>
                    <a:t>cos y</a:t>
                  </a:r>
                  <a:endParaRPr lang="en-US"/>
                </a:p>
              </p:txBody>
            </p:sp>
            <p:sp>
              <p:nvSpPr>
                <p:cNvPr id="110" name="Rectangle 107"/>
                <p:cNvSpPr>
                  <a:spLocks noChangeArrowheads="1"/>
                </p:cNvSpPr>
                <p:nvPr/>
              </p:nvSpPr>
              <p:spPr bwMode="auto">
                <a:xfrm>
                  <a:off x="7673975" y="3048000"/>
                  <a:ext cx="327025" cy="40005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 sz="2000" baseline="0">
                      <a:latin typeface="Arial" pitchFamily="34" charset="0"/>
                      <a:cs typeface="Arial" pitchFamily="34" charset="0"/>
                      <a:sym typeface="Symbol" pitchFamily="18" charset="2"/>
                    </a:rPr>
                    <a:t>1</a:t>
                  </a:r>
                </a:p>
              </p:txBody>
            </p:sp>
            <p:cxnSp>
              <p:nvCxnSpPr>
                <p:cNvPr id="111" name="Straight Connector 110"/>
                <p:cNvCxnSpPr/>
                <p:nvPr/>
              </p:nvCxnSpPr>
              <p:spPr bwMode="auto">
                <a:xfrm>
                  <a:off x="7562224" y="3427412"/>
                  <a:ext cx="548640" cy="1588"/>
                </a:xfrm>
                <a:prstGeom prst="line">
                  <a:avLst/>
                </a:prstGeom>
                <a:solidFill>
                  <a:schemeClr val="accent1"/>
                </a:solidFill>
                <a:ln w="19050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</p:cxnSp>
          </p:grpSp>
        </p:grpSp>
        <p:grpSp>
          <p:nvGrpSpPr>
            <p:cNvPr id="145" name="Group 144"/>
            <p:cNvGrpSpPr/>
            <p:nvPr/>
          </p:nvGrpSpPr>
          <p:grpSpPr>
            <a:xfrm>
              <a:off x="5078414" y="4343400"/>
              <a:ext cx="1909765" cy="748352"/>
              <a:chOff x="5078414" y="4343400"/>
              <a:chExt cx="1909765" cy="748352"/>
            </a:xfrm>
          </p:grpSpPr>
          <p:sp>
            <p:nvSpPr>
              <p:cNvPr id="117" name="Rectangle 116"/>
              <p:cNvSpPr/>
              <p:nvPr/>
            </p:nvSpPr>
            <p:spPr>
              <a:xfrm>
                <a:off x="5652470" y="4539242"/>
                <a:ext cx="255198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lvl="0"/>
                <a:r>
                  <a:rPr lang="en-US" sz="2000" baseline="0" smtClean="0">
                    <a:solidFill>
                      <a:srgbClr val="FFFFFF"/>
                    </a:solidFill>
                    <a:latin typeface="Arial" pitchFamily="34" charset="0"/>
                    <a:cs typeface="Arial" pitchFamily="34" charset="0"/>
                    <a:sym typeface="Symbol"/>
                  </a:rPr>
                  <a:t></a:t>
                </a:r>
                <a:endParaRPr lang="en-US" sz="2000" baseline="0" smtClean="0">
                  <a:solidFill>
                    <a:srgbClr val="FFFFFF"/>
                  </a:solidFill>
                  <a:latin typeface="Arial" pitchFamily="34" charset="0"/>
                  <a:cs typeface="Arial" pitchFamily="34" charset="0"/>
                  <a:sym typeface="Symbol" pitchFamily="18" charset="2"/>
                </a:endParaRPr>
              </a:p>
            </p:txBody>
          </p:sp>
          <p:grpSp>
            <p:nvGrpSpPr>
              <p:cNvPr id="132" name="Group 131"/>
              <p:cNvGrpSpPr/>
              <p:nvPr/>
            </p:nvGrpSpPr>
            <p:grpSpPr>
              <a:xfrm>
                <a:off x="5078414" y="4343400"/>
                <a:ext cx="1909765" cy="748352"/>
                <a:chOff x="5078414" y="4343400"/>
                <a:chExt cx="1909765" cy="748352"/>
              </a:xfrm>
            </p:grpSpPr>
            <p:grpSp>
              <p:nvGrpSpPr>
                <p:cNvPr id="116" name="Group 99"/>
                <p:cNvGrpSpPr>
                  <a:grpSpLocks/>
                </p:cNvGrpSpPr>
                <p:nvPr/>
              </p:nvGrpSpPr>
              <p:grpSpPr bwMode="auto">
                <a:xfrm>
                  <a:off x="5078414" y="4359606"/>
                  <a:ext cx="1909765" cy="714375"/>
                  <a:chOff x="948" y="2640"/>
                  <a:chExt cx="1203" cy="450"/>
                </a:xfrm>
              </p:grpSpPr>
              <p:grpSp>
                <p:nvGrpSpPr>
                  <p:cNvPr id="126" name="Group 88"/>
                  <p:cNvGrpSpPr>
                    <a:grpSpLocks/>
                  </p:cNvGrpSpPr>
                  <p:nvPr/>
                </p:nvGrpSpPr>
                <p:grpSpPr bwMode="auto">
                  <a:xfrm>
                    <a:off x="1152" y="2640"/>
                    <a:ext cx="205" cy="450"/>
                    <a:chOff x="1920" y="2766"/>
                    <a:chExt cx="205" cy="450"/>
                  </a:xfrm>
                </p:grpSpPr>
                <p:sp>
                  <p:nvSpPr>
                    <p:cNvPr id="129" name="Rectangle 8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920" y="2766"/>
                      <a:ext cx="205" cy="250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wrap="none">
                      <a:spAutoFit/>
                    </a:bodyPr>
                    <a:lstStyle/>
                    <a:p>
                      <a:r>
                        <a:rPr lang="en-US" sz="2000" baseline="0">
                          <a:latin typeface="Arial" pitchFamily="34" charset="0"/>
                          <a:cs typeface="Arial" pitchFamily="34" charset="0"/>
                          <a:sym typeface="Symbol" pitchFamily="18" charset="2"/>
                        </a:rPr>
                        <a:t>1</a:t>
                      </a:r>
                    </a:p>
                  </p:txBody>
                </p:sp>
                <p:sp>
                  <p:nvSpPr>
                    <p:cNvPr id="130" name="Rectangle 9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920" y="2966"/>
                      <a:ext cx="205" cy="250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wrap="none">
                      <a:spAutoFit/>
                    </a:bodyPr>
                    <a:lstStyle/>
                    <a:p>
                      <a:r>
                        <a:rPr lang="en-US" sz="2000" baseline="0">
                          <a:latin typeface="Arial" pitchFamily="34" charset="0"/>
                          <a:cs typeface="Arial" pitchFamily="34" charset="0"/>
                          <a:sym typeface="Symbol" pitchFamily="18" charset="2"/>
                        </a:rPr>
                        <a:t>4</a:t>
                      </a:r>
                    </a:p>
                  </p:txBody>
                </p:sp>
                <p:sp>
                  <p:nvSpPr>
                    <p:cNvPr id="131" name="Line 91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956" y="3000"/>
                      <a:ext cx="136" cy="0"/>
                    </a:xfrm>
                    <a:prstGeom prst="line">
                      <a:avLst/>
                    </a:prstGeom>
                    <a:noFill/>
                    <a:ln w="28575">
                      <a:solidFill>
                        <a:schemeClr val="tx1"/>
                      </a:solidFill>
                      <a:round/>
                      <a:headEnd/>
                      <a:tailEnd/>
                    </a:ln>
                  </p:spPr>
                  <p:txBody>
                    <a:bodyPr wrap="none"/>
                    <a:lstStyle/>
                    <a:p>
                      <a:endParaRPr lang="en-US" sz="2000">
                        <a:latin typeface="Arial" pitchFamily="34" charset="0"/>
                        <a:cs typeface="Arial" pitchFamily="34" charset="0"/>
                      </a:endParaRPr>
                    </a:p>
                  </p:txBody>
                </p:sp>
              </p:grpSp>
              <p:sp>
                <p:nvSpPr>
                  <p:cNvPr id="127" name="Rectangle 94"/>
                  <p:cNvSpPr>
                    <a:spLocks noChangeArrowheads="1"/>
                  </p:cNvSpPr>
                  <p:nvPr/>
                </p:nvSpPr>
                <p:spPr bwMode="auto">
                  <a:xfrm>
                    <a:off x="1820" y="2724"/>
                    <a:ext cx="331" cy="252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>
                    <a:spAutoFit/>
                  </a:bodyPr>
                  <a:lstStyle/>
                  <a:p>
                    <a:r>
                      <a:rPr lang="en-US" sz="2000" baseline="0" smtClean="0">
                        <a:latin typeface="Arial" pitchFamily="34" charset="0"/>
                        <a:cs typeface="Arial" pitchFamily="34" charset="0"/>
                        <a:sym typeface="Symbol" pitchFamily="18" charset="2"/>
                      </a:rPr>
                      <a:t>dy </a:t>
                    </a:r>
                    <a:endParaRPr lang="en-US" sz="2000" baseline="0">
                      <a:latin typeface="Arial" pitchFamily="34" charset="0"/>
                      <a:cs typeface="Arial" pitchFamily="34" charset="0"/>
                      <a:sym typeface="Symbol" pitchFamily="18" charset="2"/>
                    </a:endParaRPr>
                  </a:p>
                </p:txBody>
              </p:sp>
              <p:sp>
                <p:nvSpPr>
                  <p:cNvPr id="128" name="Rectangle 98"/>
                  <p:cNvSpPr>
                    <a:spLocks noChangeArrowheads="1"/>
                  </p:cNvSpPr>
                  <p:nvPr/>
                </p:nvSpPr>
                <p:spPr bwMode="auto">
                  <a:xfrm>
                    <a:off x="948" y="2724"/>
                    <a:ext cx="210" cy="252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>
                    <a:spAutoFit/>
                  </a:bodyPr>
                  <a:lstStyle/>
                  <a:p>
                    <a:r>
                      <a:rPr lang="en-US" sz="2000" baseline="0">
                        <a:latin typeface="Arial" pitchFamily="34" charset="0"/>
                        <a:cs typeface="Arial" pitchFamily="34" charset="0"/>
                        <a:sym typeface="Symbol" pitchFamily="18" charset="2"/>
                      </a:rPr>
                      <a:t>=</a:t>
                    </a:r>
                  </a:p>
                </p:txBody>
              </p:sp>
            </p:grpSp>
            <p:grpSp>
              <p:nvGrpSpPr>
                <p:cNvPr id="118" name="Group 107"/>
                <p:cNvGrpSpPr/>
                <p:nvPr/>
              </p:nvGrpSpPr>
              <p:grpSpPr>
                <a:xfrm>
                  <a:off x="5822769" y="4343400"/>
                  <a:ext cx="858787" cy="748352"/>
                  <a:chOff x="7461932" y="3124200"/>
                  <a:chExt cx="858787" cy="748352"/>
                </a:xfrm>
              </p:grpSpPr>
              <p:sp>
                <p:nvSpPr>
                  <p:cNvPr id="123" name="Rectangle 122"/>
                  <p:cNvSpPr/>
                  <p:nvPr/>
                </p:nvSpPr>
                <p:spPr>
                  <a:xfrm>
                    <a:off x="7467600" y="3124200"/>
                    <a:ext cx="853119" cy="400110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r>
                      <a:rPr lang="en-US" sz="2000" baseline="0" smtClean="0">
                        <a:solidFill>
                          <a:srgbClr val="FFFFFF"/>
                        </a:solidFill>
                        <a:latin typeface="Arial" pitchFamily="34" charset="0"/>
                        <a:cs typeface="Arial" pitchFamily="34" charset="0"/>
                        <a:sym typeface="Symbol" pitchFamily="18" charset="2"/>
                      </a:rPr>
                      <a:t>cos y </a:t>
                    </a:r>
                    <a:endParaRPr lang="en-US"/>
                  </a:p>
                </p:txBody>
              </p:sp>
              <p:sp>
                <p:nvSpPr>
                  <p:cNvPr id="124" name="Rectangle 123"/>
                  <p:cNvSpPr/>
                  <p:nvPr/>
                </p:nvSpPr>
                <p:spPr>
                  <a:xfrm>
                    <a:off x="7461932" y="3472442"/>
                    <a:ext cx="806631" cy="400110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r>
                      <a:rPr lang="en-US" sz="2000" baseline="0" smtClean="0">
                        <a:solidFill>
                          <a:srgbClr val="FFFFFF"/>
                        </a:solidFill>
                        <a:latin typeface="Arial" pitchFamily="34" charset="0"/>
                        <a:cs typeface="Arial" pitchFamily="34" charset="0"/>
                        <a:sym typeface="Symbol" pitchFamily="18" charset="2"/>
                      </a:rPr>
                      <a:t>sin</a:t>
                    </a:r>
                    <a:r>
                      <a:rPr lang="en-US" sz="2000" baseline="30000" smtClean="0">
                        <a:solidFill>
                          <a:srgbClr val="FFFFFF"/>
                        </a:solidFill>
                        <a:latin typeface="Arial" pitchFamily="34" charset="0"/>
                        <a:cs typeface="Arial" pitchFamily="34" charset="0"/>
                        <a:sym typeface="Symbol" pitchFamily="18" charset="2"/>
                      </a:rPr>
                      <a:t>2</a:t>
                    </a:r>
                    <a:r>
                      <a:rPr lang="en-US" sz="2000" baseline="0" smtClean="0">
                        <a:solidFill>
                          <a:srgbClr val="FFFFFF"/>
                        </a:solidFill>
                        <a:latin typeface="Arial" pitchFamily="34" charset="0"/>
                        <a:cs typeface="Arial" pitchFamily="34" charset="0"/>
                        <a:sym typeface="Symbol" pitchFamily="18" charset="2"/>
                      </a:rPr>
                      <a:t>y </a:t>
                    </a:r>
                    <a:endParaRPr lang="en-US"/>
                  </a:p>
                </p:txBody>
              </p:sp>
              <p:cxnSp>
                <p:nvCxnSpPr>
                  <p:cNvPr id="125" name="Straight Connector 124"/>
                  <p:cNvCxnSpPr/>
                  <p:nvPr/>
                </p:nvCxnSpPr>
                <p:spPr bwMode="auto">
                  <a:xfrm>
                    <a:off x="7579056" y="3505200"/>
                    <a:ext cx="548640" cy="1588"/>
                  </a:xfrm>
                  <a:prstGeom prst="line">
                    <a:avLst/>
                  </a:prstGeom>
                  <a:solidFill>
                    <a:schemeClr val="accent1"/>
                  </a:solidFill>
                  <a:ln w="9525" cap="flat" cmpd="sng" algn="ctr">
                    <a:solidFill>
                      <a:schemeClr val="tx1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</p:cxnSp>
            </p:grpSp>
          </p:grpSp>
        </p:grpSp>
        <p:grpSp>
          <p:nvGrpSpPr>
            <p:cNvPr id="146" name="Group 145"/>
            <p:cNvGrpSpPr/>
            <p:nvPr/>
          </p:nvGrpSpPr>
          <p:grpSpPr>
            <a:xfrm>
              <a:off x="6858002" y="4343400"/>
              <a:ext cx="1845193" cy="748352"/>
              <a:chOff x="5078416" y="4343400"/>
              <a:chExt cx="1845193" cy="748352"/>
            </a:xfrm>
          </p:grpSpPr>
          <p:sp>
            <p:nvSpPr>
              <p:cNvPr id="147" name="Rectangle 146"/>
              <p:cNvSpPr/>
              <p:nvPr/>
            </p:nvSpPr>
            <p:spPr>
              <a:xfrm>
                <a:off x="5652470" y="4539242"/>
                <a:ext cx="255198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lvl="0"/>
                <a:r>
                  <a:rPr lang="en-US" sz="2000" baseline="0" smtClean="0">
                    <a:solidFill>
                      <a:srgbClr val="FFFFFF"/>
                    </a:solidFill>
                    <a:latin typeface="Arial" pitchFamily="34" charset="0"/>
                    <a:cs typeface="Arial" pitchFamily="34" charset="0"/>
                    <a:sym typeface="Symbol"/>
                  </a:rPr>
                  <a:t></a:t>
                </a:r>
                <a:endParaRPr lang="en-US" sz="2000" baseline="0" smtClean="0">
                  <a:solidFill>
                    <a:srgbClr val="FFFFFF"/>
                  </a:solidFill>
                  <a:latin typeface="Arial" pitchFamily="34" charset="0"/>
                  <a:cs typeface="Arial" pitchFamily="34" charset="0"/>
                  <a:sym typeface="Symbol" pitchFamily="18" charset="2"/>
                </a:endParaRPr>
              </a:p>
            </p:txBody>
          </p:sp>
          <p:grpSp>
            <p:nvGrpSpPr>
              <p:cNvPr id="148" name="Group 131"/>
              <p:cNvGrpSpPr/>
              <p:nvPr/>
            </p:nvGrpSpPr>
            <p:grpSpPr>
              <a:xfrm>
                <a:off x="5078416" y="4343400"/>
                <a:ext cx="1845193" cy="748352"/>
                <a:chOff x="5078416" y="4343400"/>
                <a:chExt cx="1845193" cy="748352"/>
              </a:xfrm>
            </p:grpSpPr>
            <p:grpSp>
              <p:nvGrpSpPr>
                <p:cNvPr id="149" name="Group 99"/>
                <p:cNvGrpSpPr>
                  <a:grpSpLocks/>
                </p:cNvGrpSpPr>
                <p:nvPr/>
              </p:nvGrpSpPr>
              <p:grpSpPr bwMode="auto">
                <a:xfrm>
                  <a:off x="5078416" y="4359606"/>
                  <a:ext cx="649289" cy="714375"/>
                  <a:chOff x="948" y="2640"/>
                  <a:chExt cx="409" cy="450"/>
                </a:xfrm>
              </p:grpSpPr>
              <p:grpSp>
                <p:nvGrpSpPr>
                  <p:cNvPr id="154" name="Group 88"/>
                  <p:cNvGrpSpPr>
                    <a:grpSpLocks/>
                  </p:cNvGrpSpPr>
                  <p:nvPr/>
                </p:nvGrpSpPr>
                <p:grpSpPr bwMode="auto">
                  <a:xfrm>
                    <a:off x="1152" y="2640"/>
                    <a:ext cx="205" cy="450"/>
                    <a:chOff x="1920" y="2766"/>
                    <a:chExt cx="205" cy="450"/>
                  </a:xfrm>
                </p:grpSpPr>
                <p:sp>
                  <p:nvSpPr>
                    <p:cNvPr id="157" name="Rectangle 8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920" y="2766"/>
                      <a:ext cx="205" cy="250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wrap="none">
                      <a:spAutoFit/>
                    </a:bodyPr>
                    <a:lstStyle/>
                    <a:p>
                      <a:r>
                        <a:rPr lang="en-US" sz="2000" baseline="0">
                          <a:latin typeface="Arial" pitchFamily="34" charset="0"/>
                          <a:cs typeface="Arial" pitchFamily="34" charset="0"/>
                          <a:sym typeface="Symbol" pitchFamily="18" charset="2"/>
                        </a:rPr>
                        <a:t>1</a:t>
                      </a:r>
                    </a:p>
                  </p:txBody>
                </p:sp>
                <p:sp>
                  <p:nvSpPr>
                    <p:cNvPr id="158" name="Rectangle 9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920" y="2966"/>
                      <a:ext cx="205" cy="250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wrap="none">
                      <a:spAutoFit/>
                    </a:bodyPr>
                    <a:lstStyle/>
                    <a:p>
                      <a:r>
                        <a:rPr lang="en-US" sz="2000" baseline="0">
                          <a:latin typeface="Arial" pitchFamily="34" charset="0"/>
                          <a:cs typeface="Arial" pitchFamily="34" charset="0"/>
                          <a:sym typeface="Symbol" pitchFamily="18" charset="2"/>
                        </a:rPr>
                        <a:t>4</a:t>
                      </a:r>
                    </a:p>
                  </p:txBody>
                </p:sp>
                <p:sp>
                  <p:nvSpPr>
                    <p:cNvPr id="159" name="Line 91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956" y="3000"/>
                      <a:ext cx="136" cy="0"/>
                    </a:xfrm>
                    <a:prstGeom prst="line">
                      <a:avLst/>
                    </a:prstGeom>
                    <a:noFill/>
                    <a:ln w="28575">
                      <a:solidFill>
                        <a:schemeClr val="tx1"/>
                      </a:solidFill>
                      <a:round/>
                      <a:headEnd/>
                      <a:tailEnd/>
                    </a:ln>
                  </p:spPr>
                  <p:txBody>
                    <a:bodyPr wrap="none"/>
                    <a:lstStyle/>
                    <a:p>
                      <a:endParaRPr lang="en-US" sz="2000">
                        <a:latin typeface="Arial" pitchFamily="34" charset="0"/>
                        <a:cs typeface="Arial" pitchFamily="34" charset="0"/>
                      </a:endParaRPr>
                    </a:p>
                  </p:txBody>
                </p:sp>
              </p:grpSp>
              <p:sp>
                <p:nvSpPr>
                  <p:cNvPr id="156" name="Rectangle 98"/>
                  <p:cNvSpPr>
                    <a:spLocks noChangeArrowheads="1"/>
                  </p:cNvSpPr>
                  <p:nvPr/>
                </p:nvSpPr>
                <p:spPr bwMode="auto">
                  <a:xfrm>
                    <a:off x="948" y="2724"/>
                    <a:ext cx="210" cy="252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>
                    <a:spAutoFit/>
                  </a:bodyPr>
                  <a:lstStyle/>
                  <a:p>
                    <a:r>
                      <a:rPr lang="en-US" sz="2000" baseline="0">
                        <a:latin typeface="Arial" pitchFamily="34" charset="0"/>
                        <a:cs typeface="Arial" pitchFamily="34" charset="0"/>
                        <a:sym typeface="Symbol" pitchFamily="18" charset="2"/>
                      </a:rPr>
                      <a:t>=</a:t>
                    </a:r>
                  </a:p>
                </p:txBody>
              </p:sp>
            </p:grpSp>
            <p:grpSp>
              <p:nvGrpSpPr>
                <p:cNvPr id="150" name="Group 107"/>
                <p:cNvGrpSpPr/>
                <p:nvPr/>
              </p:nvGrpSpPr>
              <p:grpSpPr>
                <a:xfrm>
                  <a:off x="5828437" y="4343400"/>
                  <a:ext cx="1095172" cy="748352"/>
                  <a:chOff x="7467600" y="3124200"/>
                  <a:chExt cx="1095172" cy="748352"/>
                </a:xfrm>
              </p:grpSpPr>
              <p:sp>
                <p:nvSpPr>
                  <p:cNvPr id="151" name="Rectangle 150"/>
                  <p:cNvSpPr/>
                  <p:nvPr/>
                </p:nvSpPr>
                <p:spPr>
                  <a:xfrm>
                    <a:off x="7467600" y="3124200"/>
                    <a:ext cx="1095172" cy="400110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r>
                      <a:rPr lang="en-US" sz="2000" baseline="0" smtClean="0">
                        <a:solidFill>
                          <a:srgbClr val="FFFFFF"/>
                        </a:solidFill>
                        <a:latin typeface="Arial" pitchFamily="34" charset="0"/>
                        <a:cs typeface="Arial" pitchFamily="34" charset="0"/>
                        <a:sym typeface="Symbol" pitchFamily="18" charset="2"/>
                      </a:rPr>
                      <a:t>d(sin y) </a:t>
                    </a:r>
                    <a:endParaRPr lang="en-US"/>
                  </a:p>
                </p:txBody>
              </p:sp>
              <p:sp>
                <p:nvSpPr>
                  <p:cNvPr id="152" name="Rectangle 151"/>
                  <p:cNvSpPr/>
                  <p:nvPr/>
                </p:nvSpPr>
                <p:spPr>
                  <a:xfrm>
                    <a:off x="7649898" y="3472442"/>
                    <a:ext cx="806631" cy="400110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r>
                      <a:rPr lang="en-US" sz="2000" baseline="0" smtClean="0">
                        <a:solidFill>
                          <a:srgbClr val="FFFFFF"/>
                        </a:solidFill>
                        <a:latin typeface="Arial" pitchFamily="34" charset="0"/>
                        <a:cs typeface="Arial" pitchFamily="34" charset="0"/>
                        <a:sym typeface="Symbol" pitchFamily="18" charset="2"/>
                      </a:rPr>
                      <a:t>sin</a:t>
                    </a:r>
                    <a:r>
                      <a:rPr lang="en-US" sz="2000" baseline="30000" smtClean="0">
                        <a:solidFill>
                          <a:srgbClr val="FFFFFF"/>
                        </a:solidFill>
                        <a:latin typeface="Arial" pitchFamily="34" charset="0"/>
                        <a:cs typeface="Arial" pitchFamily="34" charset="0"/>
                        <a:sym typeface="Symbol" pitchFamily="18" charset="2"/>
                      </a:rPr>
                      <a:t>2</a:t>
                    </a:r>
                    <a:r>
                      <a:rPr lang="en-US" sz="2000" baseline="0" smtClean="0">
                        <a:solidFill>
                          <a:srgbClr val="FFFFFF"/>
                        </a:solidFill>
                        <a:latin typeface="Arial" pitchFamily="34" charset="0"/>
                        <a:cs typeface="Arial" pitchFamily="34" charset="0"/>
                        <a:sym typeface="Symbol" pitchFamily="18" charset="2"/>
                      </a:rPr>
                      <a:t>y </a:t>
                    </a:r>
                    <a:endParaRPr lang="en-US"/>
                  </a:p>
                </p:txBody>
              </p:sp>
              <p:cxnSp>
                <p:nvCxnSpPr>
                  <p:cNvPr id="153" name="Straight Connector 152"/>
                  <p:cNvCxnSpPr/>
                  <p:nvPr/>
                </p:nvCxnSpPr>
                <p:spPr bwMode="auto">
                  <a:xfrm>
                    <a:off x="7579056" y="3505200"/>
                    <a:ext cx="822960" cy="1588"/>
                  </a:xfrm>
                  <a:prstGeom prst="line">
                    <a:avLst/>
                  </a:prstGeom>
                  <a:solidFill>
                    <a:schemeClr val="accent1"/>
                  </a:solidFill>
                  <a:ln w="9525" cap="flat" cmpd="sng" algn="ctr">
                    <a:solidFill>
                      <a:schemeClr val="tx1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</p:cxnSp>
            </p:grpSp>
          </p:grpSp>
        </p:grpSp>
      </p:grpSp>
      <p:grpSp>
        <p:nvGrpSpPr>
          <p:cNvPr id="167" name="Group 166"/>
          <p:cNvGrpSpPr/>
          <p:nvPr/>
        </p:nvGrpSpPr>
        <p:grpSpPr>
          <a:xfrm>
            <a:off x="1877704" y="2223448"/>
            <a:ext cx="4827896" cy="405572"/>
            <a:chOff x="1828800" y="2514600"/>
            <a:chExt cx="4827896" cy="405572"/>
          </a:xfrm>
        </p:grpSpPr>
        <p:grpSp>
          <p:nvGrpSpPr>
            <p:cNvPr id="93" name="Group 92"/>
            <p:cNvGrpSpPr/>
            <p:nvPr/>
          </p:nvGrpSpPr>
          <p:grpSpPr>
            <a:xfrm>
              <a:off x="1828800" y="2514600"/>
              <a:ext cx="2438400" cy="400110"/>
              <a:chOff x="5562600" y="2438400"/>
              <a:chExt cx="2438400" cy="400110"/>
            </a:xfrm>
          </p:grpSpPr>
          <p:sp>
            <p:nvSpPr>
              <p:cNvPr id="90" name="Rectangle 17"/>
              <p:cNvSpPr>
                <a:spLocks noChangeArrowheads="1"/>
              </p:cNvSpPr>
              <p:nvPr/>
            </p:nvSpPr>
            <p:spPr bwMode="auto">
              <a:xfrm>
                <a:off x="5562600" y="2438400"/>
                <a:ext cx="2438400" cy="40011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r>
                  <a:rPr lang="en-US" sz="2000" baseline="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 =  4(1 </a:t>
                </a:r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+ </a:t>
                </a:r>
                <a:r>
                  <a:rPr lang="id-ID" sz="2000" baseline="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tan</a:t>
                </a:r>
                <a:r>
                  <a:rPr lang="en-US" sz="2000" baseline="3000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2</a:t>
                </a:r>
                <a:r>
                  <a:rPr lang="id-ID" sz="2000" baseline="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y</a:t>
                </a:r>
                <a:r>
                  <a:rPr lang="en-US" sz="2000" baseline="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)</a:t>
                </a:r>
                <a:r>
                  <a:rPr lang="id-ID" sz="2000" baseline="30000" smtClean="0">
                    <a:latin typeface="Arial" pitchFamily="34" charset="0"/>
                    <a:cs typeface="Arial" pitchFamily="34" charset="0"/>
                  </a:rPr>
                  <a:t>  </a:t>
                </a:r>
                <a:endPara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endParaRPr>
              </a:p>
            </p:txBody>
          </p:sp>
          <p:sp>
            <p:nvSpPr>
              <p:cNvPr id="92" name="Line 41"/>
              <p:cNvSpPr>
                <a:spLocks noChangeShapeType="1"/>
              </p:cNvSpPr>
              <p:nvPr/>
            </p:nvSpPr>
            <p:spPr bwMode="auto">
              <a:xfrm>
                <a:off x="6068704" y="2473656"/>
                <a:ext cx="1371600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  <p:grpSp>
          <p:nvGrpSpPr>
            <p:cNvPr id="164" name="Group 163"/>
            <p:cNvGrpSpPr/>
            <p:nvPr/>
          </p:nvGrpSpPr>
          <p:grpSpPr>
            <a:xfrm>
              <a:off x="3761096" y="2514600"/>
              <a:ext cx="2895600" cy="405572"/>
              <a:chOff x="1905000" y="2952690"/>
              <a:chExt cx="2895600" cy="405572"/>
            </a:xfrm>
          </p:grpSpPr>
          <p:sp>
            <p:nvSpPr>
              <p:cNvPr id="97" name="Rectangle 96"/>
              <p:cNvSpPr/>
              <p:nvPr/>
            </p:nvSpPr>
            <p:spPr>
              <a:xfrm>
                <a:off x="3514671" y="2958152"/>
                <a:ext cx="1285929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000" baseline="0" smtClean="0">
                    <a:solidFill>
                      <a:srgbClr val="FFFFFF"/>
                    </a:solidFill>
                    <a:latin typeface="Arial" pitchFamily="34" charset="0"/>
                    <a:cs typeface="Arial" pitchFamily="34" charset="0"/>
                    <a:sym typeface="Symbol" pitchFamily="18" charset="2"/>
                  </a:rPr>
                  <a:t>=  2 sec y</a:t>
                </a:r>
                <a:endParaRPr lang="en-US" sz="2000"/>
              </a:p>
            </p:txBody>
          </p:sp>
          <p:grpSp>
            <p:nvGrpSpPr>
              <p:cNvPr id="163" name="Group 162"/>
              <p:cNvGrpSpPr/>
              <p:nvPr/>
            </p:nvGrpSpPr>
            <p:grpSpPr>
              <a:xfrm>
                <a:off x="1905000" y="2952690"/>
                <a:ext cx="1757212" cy="400110"/>
                <a:chOff x="1905000" y="2952690"/>
                <a:chExt cx="1757212" cy="400110"/>
              </a:xfrm>
            </p:grpSpPr>
            <p:sp>
              <p:nvSpPr>
                <p:cNvPr id="96" name="Rectangle 95"/>
                <p:cNvSpPr/>
                <p:nvPr/>
              </p:nvSpPr>
              <p:spPr>
                <a:xfrm>
                  <a:off x="1905000" y="2952690"/>
                  <a:ext cx="1757212" cy="40011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en-US" sz="2000" baseline="0" smtClean="0">
                      <a:solidFill>
                        <a:srgbClr val="FFFFFF"/>
                      </a:solidFill>
                      <a:latin typeface="Arial" pitchFamily="34" charset="0"/>
                      <a:cs typeface="Arial" pitchFamily="34" charset="0"/>
                      <a:sym typeface="Symbol" pitchFamily="18" charset="2"/>
                    </a:rPr>
                    <a:t>= </a:t>
                  </a:r>
                  <a:r>
                    <a:rPr lang="en-US" sz="2000" baseline="0" smtClean="0">
                      <a:latin typeface="Arial" pitchFamily="34" charset="0"/>
                      <a:cs typeface="Arial" pitchFamily="34" charset="0"/>
                      <a:sym typeface="Symbol" pitchFamily="18" charset="2"/>
                    </a:rPr>
                    <a:t> </a:t>
                  </a:r>
                  <a:r>
                    <a:rPr lang="en-US" sz="2000" baseline="0" smtClean="0">
                      <a:solidFill>
                        <a:srgbClr val="FFFFFF"/>
                      </a:solidFill>
                      <a:latin typeface="Arial" pitchFamily="34" charset="0"/>
                      <a:cs typeface="Arial" pitchFamily="34" charset="0"/>
                      <a:sym typeface="Symbol" pitchFamily="18" charset="2"/>
                    </a:rPr>
                    <a:t>2</a:t>
                  </a:r>
                  <a:r>
                    <a:rPr lang="en-US" sz="2000" baseline="30000" smtClean="0">
                      <a:solidFill>
                        <a:srgbClr val="FFFFFF"/>
                      </a:solidFill>
                      <a:latin typeface="Arial" pitchFamily="34" charset="0"/>
                      <a:cs typeface="Arial" pitchFamily="34" charset="0"/>
                      <a:sym typeface="Symbol" pitchFamily="18" charset="2"/>
                    </a:rPr>
                    <a:t>2</a:t>
                  </a:r>
                  <a:r>
                    <a:rPr lang="en-US" sz="2000" baseline="0" smtClean="0">
                      <a:solidFill>
                        <a:srgbClr val="FFFFFF"/>
                      </a:solidFill>
                      <a:latin typeface="Arial" pitchFamily="34" charset="0"/>
                      <a:cs typeface="Arial" pitchFamily="34" charset="0"/>
                      <a:sym typeface="Symbol" pitchFamily="18" charset="2"/>
                    </a:rPr>
                    <a:t> sec </a:t>
                  </a:r>
                  <a:r>
                    <a:rPr lang="en-US" sz="2000" baseline="30000" smtClean="0">
                      <a:solidFill>
                        <a:srgbClr val="FFFFFF"/>
                      </a:solidFill>
                      <a:latin typeface="Arial" pitchFamily="34" charset="0"/>
                      <a:cs typeface="Arial" pitchFamily="34" charset="0"/>
                      <a:sym typeface="Symbol" pitchFamily="18" charset="2"/>
                    </a:rPr>
                    <a:t>2</a:t>
                  </a:r>
                  <a:r>
                    <a:rPr lang="en-US" sz="2000" baseline="0" smtClean="0">
                      <a:solidFill>
                        <a:srgbClr val="FFFFFF"/>
                      </a:solidFill>
                      <a:latin typeface="Arial" pitchFamily="34" charset="0"/>
                      <a:cs typeface="Arial" pitchFamily="34" charset="0"/>
                      <a:sym typeface="Symbol" pitchFamily="18" charset="2"/>
                    </a:rPr>
                    <a:t>y  </a:t>
                  </a:r>
                  <a:endParaRPr lang="en-US"/>
                </a:p>
              </p:txBody>
            </p:sp>
            <p:sp>
              <p:nvSpPr>
                <p:cNvPr id="162" name="Line 41"/>
                <p:cNvSpPr>
                  <a:spLocks noChangeShapeType="1"/>
                </p:cNvSpPr>
                <p:nvPr/>
              </p:nvSpPr>
              <p:spPr bwMode="auto">
                <a:xfrm>
                  <a:off x="2336496" y="2993408"/>
                  <a:ext cx="1097280" cy="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/>
                <a:lstStyle/>
                <a:p>
                  <a:endParaRPr lang="en-US" sz="2000">
                    <a:latin typeface="Arial" pitchFamily="34" charset="0"/>
                    <a:cs typeface="Arial" pitchFamily="34" charset="0"/>
                  </a:endParaRPr>
                </a:p>
              </p:txBody>
            </p:sp>
          </p:grpSp>
        </p:grpSp>
      </p:grp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20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" dur="20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5" dur="2000"/>
                                        <p:tgtEl>
                                          <p:spTgt spid="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0" dur="2000"/>
                                        <p:tgtEl>
                                          <p:spTgt spid="1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4" dur="2000"/>
                                        <p:tgtEl>
                                          <p:spTgt spid="1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9" dur="2000"/>
                                        <p:tgtEl>
                                          <p:spTgt spid="1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4" dur="2000"/>
                                        <p:tgtEl>
                                          <p:spTgt spid="1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9" dur="2000"/>
                                        <p:tgtEl>
                                          <p:spTgt spid="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4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2000"/>
                            </p:stCondLst>
                            <p:childTnLst>
                              <p:par>
                                <p:cTn id="46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8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53" dur="2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3106" name="Rectangle 2"/>
          <p:cNvSpPr>
            <a:spLocks noGrp="1" noChangeArrowheads="1"/>
          </p:cNvSpPr>
          <p:nvPr>
            <p:ph type="title"/>
          </p:nvPr>
        </p:nvSpPr>
        <p:spPr>
          <a:xfrm>
            <a:off x="3477904" y="376535"/>
            <a:ext cx="2133600" cy="461665"/>
          </a:xfrm>
          <a:noFill/>
          <a:ln>
            <a:noFill/>
          </a:ln>
        </p:spPr>
        <p:txBody>
          <a:bodyPr wrap="square">
            <a:spAutoFit/>
          </a:bodyPr>
          <a:lstStyle/>
          <a:p>
            <a:pPr eaLnBrk="1" hangingPunct="1">
              <a:defRPr/>
            </a:pPr>
            <a:r>
              <a:rPr lang="en-US" sz="2400" b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LATIHAN</a:t>
            </a:r>
          </a:p>
        </p:txBody>
      </p:sp>
      <p:sp>
        <p:nvSpPr>
          <p:cNvPr id="303107" name="Rectangle 3"/>
          <p:cNvSpPr>
            <a:spLocks noChangeArrowheads="1"/>
          </p:cNvSpPr>
          <p:nvPr/>
        </p:nvSpPr>
        <p:spPr bwMode="auto">
          <a:xfrm>
            <a:off x="2151385" y="1049338"/>
            <a:ext cx="2805576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Hitung integral fungsi : </a:t>
            </a:r>
          </a:p>
        </p:txBody>
      </p:sp>
      <p:grpSp>
        <p:nvGrpSpPr>
          <p:cNvPr id="2" name="Group 26"/>
          <p:cNvGrpSpPr>
            <a:grpSpLocks/>
          </p:cNvGrpSpPr>
          <p:nvPr/>
        </p:nvGrpSpPr>
        <p:grpSpPr bwMode="auto">
          <a:xfrm>
            <a:off x="2339041" y="1614488"/>
            <a:ext cx="1695450" cy="823913"/>
            <a:chOff x="564" y="921"/>
            <a:chExt cx="1068" cy="519"/>
          </a:xfrm>
        </p:grpSpPr>
        <p:sp>
          <p:nvSpPr>
            <p:cNvPr id="33852" name="Rectangle 8"/>
            <p:cNvSpPr>
              <a:spLocks noChangeArrowheads="1"/>
            </p:cNvSpPr>
            <p:nvPr/>
          </p:nvSpPr>
          <p:spPr bwMode="auto">
            <a:xfrm>
              <a:off x="564" y="1025"/>
              <a:ext cx="428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1.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/>
                </a:rPr>
                <a:t> 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 </a:t>
              </a:r>
              <a:endParaRPr lang="en-US" sz="2000" baseline="0">
                <a:latin typeface="Arial" pitchFamily="34" charset="0"/>
                <a:cs typeface="Arial" pitchFamily="34" charset="0"/>
                <a:sym typeface="Symbol" pitchFamily="18" charset="2"/>
              </a:endParaRPr>
            </a:p>
          </p:txBody>
        </p:sp>
        <p:sp>
          <p:nvSpPr>
            <p:cNvPr id="33853" name="Rectangle 10"/>
            <p:cNvSpPr>
              <a:spLocks noChangeArrowheads="1"/>
            </p:cNvSpPr>
            <p:nvPr/>
          </p:nvSpPr>
          <p:spPr bwMode="auto">
            <a:xfrm>
              <a:off x="753" y="1188"/>
              <a:ext cx="879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20000"/>
                </a:spcBef>
                <a:buClr>
                  <a:schemeClr val="tx2"/>
                </a:buClr>
              </a:pP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</a:t>
              </a:r>
              <a:r>
                <a:rPr lang="en-US" sz="2000" baseline="0">
                  <a:latin typeface="Arial" pitchFamily="34" charset="0"/>
                  <a:cs typeface="Arial" pitchFamily="34" charset="0"/>
                </a:rPr>
                <a:t>x</a:t>
              </a:r>
              <a:r>
                <a:rPr lang="en-US" sz="2000" baseline="30000">
                  <a:latin typeface="Arial" pitchFamily="34" charset="0"/>
                  <a:cs typeface="Arial" pitchFamily="34" charset="0"/>
                </a:rPr>
                <a:t>2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 </a:t>
              </a:r>
              <a:r>
                <a:rPr lang="en-US" sz="2000" baseline="0">
                  <a:latin typeface="Arial" pitchFamily="34" charset="0"/>
                  <a:cs typeface="Arial" pitchFamily="34" charset="0"/>
                </a:rPr>
                <a:t>– 25</a:t>
              </a:r>
            </a:p>
          </p:txBody>
        </p:sp>
        <p:sp>
          <p:nvSpPr>
            <p:cNvPr id="33854" name="Rectangle 11"/>
            <p:cNvSpPr>
              <a:spLocks noChangeArrowheads="1"/>
            </p:cNvSpPr>
            <p:nvPr/>
          </p:nvSpPr>
          <p:spPr bwMode="auto">
            <a:xfrm>
              <a:off x="1001" y="921"/>
              <a:ext cx="431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marL="384175" indent="-384175" algn="ctr"/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dx</a:t>
              </a:r>
              <a:endParaRPr lang="id-ID" sz="2000" baseline="30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3855" name="Line 12"/>
            <p:cNvSpPr>
              <a:spLocks noChangeShapeType="1"/>
            </p:cNvSpPr>
            <p:nvPr/>
          </p:nvSpPr>
          <p:spPr bwMode="auto">
            <a:xfrm flipV="1">
              <a:off x="936" y="1161"/>
              <a:ext cx="576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3856" name="Line 15"/>
            <p:cNvSpPr>
              <a:spLocks noChangeShapeType="1"/>
            </p:cNvSpPr>
            <p:nvPr/>
          </p:nvSpPr>
          <p:spPr bwMode="auto">
            <a:xfrm>
              <a:off x="996" y="1203"/>
              <a:ext cx="518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4" name="Group 17"/>
          <p:cNvGrpSpPr>
            <a:grpSpLocks/>
          </p:cNvGrpSpPr>
          <p:nvPr/>
        </p:nvGrpSpPr>
        <p:grpSpPr bwMode="auto">
          <a:xfrm>
            <a:off x="2339041" y="2571751"/>
            <a:ext cx="1597025" cy="838201"/>
            <a:chOff x="563" y="912"/>
            <a:chExt cx="1006" cy="528"/>
          </a:xfrm>
        </p:grpSpPr>
        <p:sp>
          <p:nvSpPr>
            <p:cNvPr id="33844" name="Rectangle 21"/>
            <p:cNvSpPr>
              <a:spLocks noChangeArrowheads="1"/>
            </p:cNvSpPr>
            <p:nvPr/>
          </p:nvSpPr>
          <p:spPr bwMode="auto">
            <a:xfrm>
              <a:off x="563" y="1022"/>
              <a:ext cx="428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2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.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/>
                </a:rPr>
                <a:t> 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 </a:t>
              </a:r>
              <a:endParaRPr lang="en-US" sz="2000" baseline="0">
                <a:latin typeface="Arial" pitchFamily="34" charset="0"/>
                <a:cs typeface="Arial" pitchFamily="34" charset="0"/>
                <a:sym typeface="Symbol" pitchFamily="18" charset="2"/>
              </a:endParaRPr>
            </a:p>
          </p:txBody>
        </p:sp>
        <p:sp>
          <p:nvSpPr>
            <p:cNvPr id="33845" name="Rectangle 22"/>
            <p:cNvSpPr>
              <a:spLocks noChangeArrowheads="1"/>
            </p:cNvSpPr>
            <p:nvPr/>
          </p:nvSpPr>
          <p:spPr bwMode="auto">
            <a:xfrm>
              <a:off x="753" y="1188"/>
              <a:ext cx="816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20000"/>
                </a:spcBef>
                <a:buClr>
                  <a:schemeClr val="tx2"/>
                </a:buClr>
              </a:pP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1 </a:t>
              </a:r>
              <a:r>
                <a:rPr lang="en-US" sz="2000" baseline="0">
                  <a:latin typeface="Arial" pitchFamily="34" charset="0"/>
                  <a:cs typeface="Arial" pitchFamily="34" charset="0"/>
                </a:rPr>
                <a:t>–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 </a:t>
              </a:r>
              <a:r>
                <a:rPr lang="en-US" sz="2000" baseline="0">
                  <a:latin typeface="Arial" pitchFamily="34" charset="0"/>
                  <a:cs typeface="Arial" pitchFamily="34" charset="0"/>
                </a:rPr>
                <a:t>x</a:t>
              </a:r>
              <a:r>
                <a:rPr lang="en-US" sz="2000" baseline="30000">
                  <a:latin typeface="Arial" pitchFamily="34" charset="0"/>
                  <a:cs typeface="Arial" pitchFamily="34" charset="0"/>
                </a:rPr>
                <a:t>2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 </a:t>
              </a:r>
            </a:p>
          </p:txBody>
        </p:sp>
        <p:sp>
          <p:nvSpPr>
            <p:cNvPr id="33846" name="Rectangle 23"/>
            <p:cNvSpPr>
              <a:spLocks noChangeArrowheads="1"/>
            </p:cNvSpPr>
            <p:nvPr/>
          </p:nvSpPr>
          <p:spPr bwMode="auto">
            <a:xfrm>
              <a:off x="977" y="912"/>
              <a:ext cx="431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marL="384175" indent="-384175" algn="ctr"/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dx</a:t>
              </a:r>
              <a:endParaRPr lang="id-ID" sz="2000" baseline="30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3847" name="Line 24"/>
            <p:cNvSpPr>
              <a:spLocks noChangeShapeType="1"/>
            </p:cNvSpPr>
            <p:nvPr/>
          </p:nvSpPr>
          <p:spPr bwMode="auto">
            <a:xfrm flipV="1">
              <a:off x="935" y="1152"/>
              <a:ext cx="518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3848" name="Line 25"/>
            <p:cNvSpPr>
              <a:spLocks noChangeShapeType="1"/>
            </p:cNvSpPr>
            <p:nvPr/>
          </p:nvSpPr>
          <p:spPr bwMode="auto">
            <a:xfrm>
              <a:off x="991" y="1230"/>
              <a:ext cx="403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6" name="Group 36"/>
          <p:cNvGrpSpPr>
            <a:grpSpLocks/>
          </p:cNvGrpSpPr>
          <p:nvPr/>
        </p:nvGrpSpPr>
        <p:grpSpPr bwMode="auto">
          <a:xfrm>
            <a:off x="2337762" y="3573465"/>
            <a:ext cx="1784350" cy="827088"/>
            <a:chOff x="534" y="2155"/>
            <a:chExt cx="1124" cy="521"/>
          </a:xfrm>
        </p:grpSpPr>
        <p:sp>
          <p:nvSpPr>
            <p:cNvPr id="33836" name="Rectangle 31"/>
            <p:cNvSpPr>
              <a:spLocks noChangeArrowheads="1"/>
            </p:cNvSpPr>
            <p:nvPr/>
          </p:nvSpPr>
          <p:spPr bwMode="auto">
            <a:xfrm>
              <a:off x="534" y="2256"/>
              <a:ext cx="428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3.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/>
                </a:rPr>
                <a:t> 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 </a:t>
              </a:r>
              <a:endParaRPr lang="en-US" sz="2000" baseline="0">
                <a:latin typeface="Arial" pitchFamily="34" charset="0"/>
                <a:cs typeface="Arial" pitchFamily="34" charset="0"/>
                <a:sym typeface="Symbol" pitchFamily="18" charset="2"/>
              </a:endParaRPr>
            </a:p>
          </p:txBody>
        </p:sp>
        <p:sp>
          <p:nvSpPr>
            <p:cNvPr id="33837" name="Rectangle 32"/>
            <p:cNvSpPr>
              <a:spLocks noChangeArrowheads="1"/>
            </p:cNvSpPr>
            <p:nvPr/>
          </p:nvSpPr>
          <p:spPr bwMode="auto">
            <a:xfrm>
              <a:off x="684" y="2424"/>
              <a:ext cx="974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20000"/>
                </a:spcBef>
                <a:buClr>
                  <a:schemeClr val="tx2"/>
                </a:buClr>
              </a:pP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x</a:t>
              </a:r>
              <a:r>
                <a:rPr lang="en-US" sz="2000" baseline="0">
                  <a:latin typeface="Arial" pitchFamily="34" charset="0"/>
                  <a:cs typeface="Arial" pitchFamily="34" charset="0"/>
                </a:rPr>
                <a:t>x</a:t>
              </a:r>
              <a:r>
                <a:rPr lang="en-US" sz="2000" baseline="30000">
                  <a:latin typeface="Arial" pitchFamily="34" charset="0"/>
                  <a:cs typeface="Arial" pitchFamily="34" charset="0"/>
                </a:rPr>
                <a:t>2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 – 1 </a:t>
              </a:r>
            </a:p>
          </p:txBody>
        </p:sp>
        <p:sp>
          <p:nvSpPr>
            <p:cNvPr id="33838" name="Rectangle 33"/>
            <p:cNvSpPr>
              <a:spLocks noChangeArrowheads="1"/>
            </p:cNvSpPr>
            <p:nvPr/>
          </p:nvSpPr>
          <p:spPr bwMode="auto">
            <a:xfrm>
              <a:off x="970" y="2155"/>
              <a:ext cx="431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marL="384175" indent="-384175" algn="ctr"/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dx</a:t>
              </a:r>
              <a:endParaRPr lang="id-ID" sz="2000" baseline="30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3839" name="Line 34"/>
            <p:cNvSpPr>
              <a:spLocks noChangeShapeType="1"/>
            </p:cNvSpPr>
            <p:nvPr/>
          </p:nvSpPr>
          <p:spPr bwMode="auto">
            <a:xfrm flipV="1">
              <a:off x="903" y="2388"/>
              <a:ext cx="576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3840" name="Line 35"/>
            <p:cNvSpPr>
              <a:spLocks noChangeShapeType="1"/>
            </p:cNvSpPr>
            <p:nvPr/>
          </p:nvSpPr>
          <p:spPr bwMode="auto">
            <a:xfrm>
              <a:off x="1058" y="2457"/>
              <a:ext cx="403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8" name="Group 46"/>
          <p:cNvGrpSpPr>
            <a:grpSpLocks/>
          </p:cNvGrpSpPr>
          <p:nvPr/>
        </p:nvGrpSpPr>
        <p:grpSpPr bwMode="auto">
          <a:xfrm>
            <a:off x="2337123" y="4614865"/>
            <a:ext cx="1722438" cy="814388"/>
            <a:chOff x="525" y="2811"/>
            <a:chExt cx="1085" cy="513"/>
          </a:xfrm>
        </p:grpSpPr>
        <p:sp>
          <p:nvSpPr>
            <p:cNvPr id="33828" name="Rectangle 41"/>
            <p:cNvSpPr>
              <a:spLocks noChangeArrowheads="1"/>
            </p:cNvSpPr>
            <p:nvPr/>
          </p:nvSpPr>
          <p:spPr bwMode="auto">
            <a:xfrm>
              <a:off x="525" y="2916"/>
              <a:ext cx="428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4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.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/>
                </a:rPr>
                <a:t>  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 </a:t>
              </a:r>
              <a:endParaRPr lang="en-US" sz="2000" baseline="0">
                <a:latin typeface="Arial" pitchFamily="34" charset="0"/>
                <a:cs typeface="Arial" pitchFamily="34" charset="0"/>
                <a:sym typeface="Symbol" pitchFamily="18" charset="2"/>
              </a:endParaRPr>
            </a:p>
          </p:txBody>
        </p:sp>
        <p:sp>
          <p:nvSpPr>
            <p:cNvPr id="33829" name="Rectangle 42"/>
            <p:cNvSpPr>
              <a:spLocks noChangeArrowheads="1"/>
            </p:cNvSpPr>
            <p:nvPr/>
          </p:nvSpPr>
          <p:spPr bwMode="auto">
            <a:xfrm>
              <a:off x="636" y="3072"/>
              <a:ext cx="974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20000"/>
                </a:spcBef>
                <a:buClr>
                  <a:schemeClr val="tx2"/>
                </a:buClr>
              </a:pP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1 – </a:t>
              </a:r>
              <a:r>
                <a:rPr lang="en-US" sz="2000" baseline="0">
                  <a:latin typeface="Arial" pitchFamily="34" charset="0"/>
                  <a:cs typeface="Arial" pitchFamily="34" charset="0"/>
                </a:rPr>
                <a:t>x</a:t>
              </a:r>
              <a:r>
                <a:rPr lang="en-US" sz="2000" baseline="30000">
                  <a:latin typeface="Arial" pitchFamily="34" charset="0"/>
                  <a:cs typeface="Arial" pitchFamily="34" charset="0"/>
                </a:rPr>
                <a:t>6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 </a:t>
              </a:r>
            </a:p>
          </p:txBody>
        </p:sp>
        <p:sp>
          <p:nvSpPr>
            <p:cNvPr id="33830" name="Rectangle 43"/>
            <p:cNvSpPr>
              <a:spLocks noChangeArrowheads="1"/>
            </p:cNvSpPr>
            <p:nvPr/>
          </p:nvSpPr>
          <p:spPr bwMode="auto">
            <a:xfrm>
              <a:off x="946" y="2811"/>
              <a:ext cx="623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384175" indent="-384175"/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x</a:t>
              </a:r>
              <a:r>
                <a:rPr lang="en-US" sz="2000" baseline="30000">
                  <a:latin typeface="Arial" pitchFamily="34" charset="0"/>
                  <a:cs typeface="Arial" pitchFamily="34" charset="0"/>
                  <a:sym typeface="Symbol" pitchFamily="18" charset="2"/>
                </a:rPr>
                <a:t>2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 dx</a:t>
              </a:r>
              <a:endParaRPr lang="id-ID" sz="2000" baseline="30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3831" name="Line 44"/>
            <p:cNvSpPr>
              <a:spLocks noChangeShapeType="1"/>
            </p:cNvSpPr>
            <p:nvPr/>
          </p:nvSpPr>
          <p:spPr bwMode="auto">
            <a:xfrm flipV="1">
              <a:off x="900" y="3053"/>
              <a:ext cx="518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3832" name="Line 45"/>
            <p:cNvSpPr>
              <a:spLocks noChangeShapeType="1"/>
            </p:cNvSpPr>
            <p:nvPr/>
          </p:nvSpPr>
          <p:spPr bwMode="auto">
            <a:xfrm>
              <a:off x="971" y="3096"/>
              <a:ext cx="403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10" name="Group 56"/>
          <p:cNvGrpSpPr>
            <a:grpSpLocks/>
          </p:cNvGrpSpPr>
          <p:nvPr/>
        </p:nvGrpSpPr>
        <p:grpSpPr bwMode="auto">
          <a:xfrm>
            <a:off x="5245424" y="1630364"/>
            <a:ext cx="1858963" cy="808039"/>
            <a:chOff x="2789" y="931"/>
            <a:chExt cx="1171" cy="509"/>
          </a:xfrm>
        </p:grpSpPr>
        <p:sp>
          <p:nvSpPr>
            <p:cNvPr id="33820" name="Rectangle 51"/>
            <p:cNvSpPr>
              <a:spLocks noChangeArrowheads="1"/>
            </p:cNvSpPr>
            <p:nvPr/>
          </p:nvSpPr>
          <p:spPr bwMode="auto">
            <a:xfrm>
              <a:off x="2789" y="1048"/>
              <a:ext cx="428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5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.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/>
                </a:rPr>
                <a:t> 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 </a:t>
              </a:r>
              <a:endParaRPr lang="en-US" sz="2000" baseline="0">
                <a:latin typeface="Arial" pitchFamily="34" charset="0"/>
                <a:cs typeface="Arial" pitchFamily="34" charset="0"/>
                <a:sym typeface="Symbol" pitchFamily="18" charset="2"/>
              </a:endParaRPr>
            </a:p>
          </p:txBody>
        </p:sp>
        <p:sp>
          <p:nvSpPr>
            <p:cNvPr id="33821" name="Rectangle 52"/>
            <p:cNvSpPr>
              <a:spLocks noChangeArrowheads="1"/>
            </p:cNvSpPr>
            <p:nvPr/>
          </p:nvSpPr>
          <p:spPr bwMode="auto">
            <a:xfrm>
              <a:off x="3000" y="1188"/>
              <a:ext cx="816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20000"/>
                </a:spcBef>
                <a:buClr>
                  <a:schemeClr val="tx2"/>
                </a:buClr>
              </a:pP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1 </a:t>
              </a:r>
              <a:r>
                <a:rPr lang="en-US" sz="2000" baseline="0">
                  <a:latin typeface="Arial" pitchFamily="34" charset="0"/>
                  <a:cs typeface="Arial" pitchFamily="34" charset="0"/>
                </a:rPr>
                <a:t>–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 </a:t>
              </a:r>
              <a:r>
                <a:rPr lang="en-US" sz="2000" baseline="0">
                  <a:latin typeface="Arial" pitchFamily="34" charset="0"/>
                  <a:cs typeface="Arial" pitchFamily="34" charset="0"/>
                </a:rPr>
                <a:t>x</a:t>
              </a:r>
              <a:r>
                <a:rPr lang="en-US" sz="2000" baseline="30000">
                  <a:latin typeface="Arial" pitchFamily="34" charset="0"/>
                  <a:cs typeface="Arial" pitchFamily="34" charset="0"/>
                </a:rPr>
                <a:t>2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 </a:t>
              </a:r>
            </a:p>
          </p:txBody>
        </p:sp>
        <p:sp>
          <p:nvSpPr>
            <p:cNvPr id="33822" name="Rectangle 53"/>
            <p:cNvSpPr>
              <a:spLocks noChangeArrowheads="1"/>
            </p:cNvSpPr>
            <p:nvPr/>
          </p:nvSpPr>
          <p:spPr bwMode="auto">
            <a:xfrm>
              <a:off x="3102" y="931"/>
              <a:ext cx="858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384175" indent="-384175"/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(x + 3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) dx</a:t>
              </a:r>
              <a:endParaRPr lang="id-ID" sz="2000" baseline="30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3823" name="Line 54"/>
            <p:cNvSpPr>
              <a:spLocks noChangeShapeType="1"/>
            </p:cNvSpPr>
            <p:nvPr/>
          </p:nvSpPr>
          <p:spPr bwMode="auto">
            <a:xfrm flipV="1">
              <a:off x="3153" y="1178"/>
              <a:ext cx="691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3824" name="Line 55"/>
            <p:cNvSpPr>
              <a:spLocks noChangeShapeType="1"/>
            </p:cNvSpPr>
            <p:nvPr/>
          </p:nvSpPr>
          <p:spPr bwMode="auto">
            <a:xfrm>
              <a:off x="3249" y="1212"/>
              <a:ext cx="403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12" name="Group 66"/>
          <p:cNvGrpSpPr>
            <a:grpSpLocks/>
          </p:cNvGrpSpPr>
          <p:nvPr/>
        </p:nvGrpSpPr>
        <p:grpSpPr bwMode="auto">
          <a:xfrm>
            <a:off x="5240335" y="2620964"/>
            <a:ext cx="1922465" cy="808038"/>
            <a:chOff x="2760" y="1555"/>
            <a:chExt cx="1211" cy="509"/>
          </a:xfrm>
        </p:grpSpPr>
        <p:sp>
          <p:nvSpPr>
            <p:cNvPr id="33812" name="Rectangle 61"/>
            <p:cNvSpPr>
              <a:spLocks noChangeArrowheads="1"/>
            </p:cNvSpPr>
            <p:nvPr/>
          </p:nvSpPr>
          <p:spPr bwMode="auto">
            <a:xfrm>
              <a:off x="2760" y="1663"/>
              <a:ext cx="428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6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.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/>
                </a:rPr>
                <a:t> 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 </a:t>
              </a:r>
              <a:endParaRPr lang="en-US" sz="2000" baseline="0">
                <a:latin typeface="Arial" pitchFamily="34" charset="0"/>
                <a:cs typeface="Arial" pitchFamily="34" charset="0"/>
                <a:sym typeface="Symbol" pitchFamily="18" charset="2"/>
              </a:endParaRPr>
            </a:p>
          </p:txBody>
        </p:sp>
        <p:sp>
          <p:nvSpPr>
            <p:cNvPr id="33813" name="Rectangle 62"/>
            <p:cNvSpPr>
              <a:spLocks noChangeArrowheads="1"/>
            </p:cNvSpPr>
            <p:nvPr/>
          </p:nvSpPr>
          <p:spPr bwMode="auto">
            <a:xfrm>
              <a:off x="2998" y="1812"/>
              <a:ext cx="938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20000"/>
                </a:spcBef>
                <a:buClr>
                  <a:schemeClr val="tx2"/>
                </a:buClr>
              </a:pP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4x </a:t>
              </a:r>
              <a:r>
                <a:rPr lang="en-US" sz="2000" baseline="0">
                  <a:latin typeface="Arial" pitchFamily="34" charset="0"/>
                  <a:cs typeface="Arial" pitchFamily="34" charset="0"/>
                </a:rPr>
                <a:t>–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 </a:t>
              </a:r>
              <a:r>
                <a:rPr lang="en-US" sz="2000" baseline="0">
                  <a:latin typeface="Arial" pitchFamily="34" charset="0"/>
                  <a:cs typeface="Arial" pitchFamily="34" charset="0"/>
                </a:rPr>
                <a:t>x</a:t>
              </a:r>
              <a:r>
                <a:rPr lang="en-US" sz="2000" baseline="30000">
                  <a:latin typeface="Arial" pitchFamily="34" charset="0"/>
                  <a:cs typeface="Arial" pitchFamily="34" charset="0"/>
                </a:rPr>
                <a:t>2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 </a:t>
              </a:r>
            </a:p>
          </p:txBody>
        </p:sp>
        <p:sp>
          <p:nvSpPr>
            <p:cNvPr id="33814" name="Rectangle 63"/>
            <p:cNvSpPr>
              <a:spLocks noChangeArrowheads="1"/>
            </p:cNvSpPr>
            <p:nvPr/>
          </p:nvSpPr>
          <p:spPr bwMode="auto">
            <a:xfrm>
              <a:off x="2978" y="1555"/>
              <a:ext cx="993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marL="384175" indent="-384175" algn="ctr"/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(x + 2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) dx</a:t>
              </a:r>
              <a:endParaRPr lang="id-ID" sz="2000" baseline="30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3815" name="Line 64"/>
            <p:cNvSpPr>
              <a:spLocks noChangeShapeType="1"/>
            </p:cNvSpPr>
            <p:nvPr/>
          </p:nvSpPr>
          <p:spPr bwMode="auto">
            <a:xfrm flipV="1">
              <a:off x="3144" y="1798"/>
              <a:ext cx="634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3816" name="Line 65"/>
            <p:cNvSpPr>
              <a:spLocks noChangeShapeType="1"/>
            </p:cNvSpPr>
            <p:nvPr/>
          </p:nvSpPr>
          <p:spPr bwMode="auto">
            <a:xfrm>
              <a:off x="3270" y="1853"/>
              <a:ext cx="461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14" name="Group 76"/>
          <p:cNvGrpSpPr>
            <a:grpSpLocks/>
          </p:cNvGrpSpPr>
          <p:nvPr/>
        </p:nvGrpSpPr>
        <p:grpSpPr bwMode="auto">
          <a:xfrm>
            <a:off x="5240352" y="3597280"/>
            <a:ext cx="1684338" cy="803276"/>
            <a:chOff x="2767" y="2170"/>
            <a:chExt cx="1061" cy="506"/>
          </a:xfrm>
        </p:grpSpPr>
        <p:sp>
          <p:nvSpPr>
            <p:cNvPr id="33804" name="Rectangle 71"/>
            <p:cNvSpPr>
              <a:spLocks noChangeArrowheads="1"/>
            </p:cNvSpPr>
            <p:nvPr/>
          </p:nvSpPr>
          <p:spPr bwMode="auto">
            <a:xfrm>
              <a:off x="2767" y="2266"/>
              <a:ext cx="428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7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.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/>
                </a:rPr>
                <a:t> 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 </a:t>
              </a:r>
              <a:endParaRPr lang="en-US" sz="2000" baseline="0">
                <a:latin typeface="Arial" pitchFamily="34" charset="0"/>
                <a:cs typeface="Arial" pitchFamily="34" charset="0"/>
                <a:sym typeface="Symbol" pitchFamily="18" charset="2"/>
              </a:endParaRPr>
            </a:p>
          </p:txBody>
        </p:sp>
        <p:sp>
          <p:nvSpPr>
            <p:cNvPr id="33805" name="Rectangle 72"/>
            <p:cNvSpPr>
              <a:spLocks noChangeArrowheads="1"/>
            </p:cNvSpPr>
            <p:nvPr/>
          </p:nvSpPr>
          <p:spPr bwMode="auto">
            <a:xfrm>
              <a:off x="2949" y="2424"/>
              <a:ext cx="879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20000"/>
                </a:spcBef>
                <a:buClr>
                  <a:schemeClr val="tx2"/>
                </a:buClr>
              </a:pP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</a:t>
              </a:r>
              <a:r>
                <a:rPr lang="en-US" sz="2000" baseline="0">
                  <a:latin typeface="Arial" pitchFamily="34" charset="0"/>
                  <a:cs typeface="Arial" pitchFamily="34" charset="0"/>
                </a:rPr>
                <a:t>x</a:t>
              </a:r>
              <a:r>
                <a:rPr lang="en-US" sz="2000" baseline="30000">
                  <a:latin typeface="Arial" pitchFamily="34" charset="0"/>
                  <a:cs typeface="Arial" pitchFamily="34" charset="0"/>
                </a:rPr>
                <a:t>2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 +</a:t>
              </a:r>
              <a:r>
                <a:rPr lang="en-US" sz="2000" baseline="0">
                  <a:latin typeface="Arial" pitchFamily="34" charset="0"/>
                  <a:cs typeface="Arial" pitchFamily="34" charset="0"/>
                </a:rPr>
                <a:t> 1</a:t>
              </a:r>
            </a:p>
          </p:txBody>
        </p:sp>
        <p:sp>
          <p:nvSpPr>
            <p:cNvPr id="33806" name="Rectangle 73"/>
            <p:cNvSpPr>
              <a:spLocks noChangeArrowheads="1"/>
            </p:cNvSpPr>
            <p:nvPr/>
          </p:nvSpPr>
          <p:spPr bwMode="auto">
            <a:xfrm>
              <a:off x="3183" y="2170"/>
              <a:ext cx="431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marL="384175" indent="-384175" algn="ctr"/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dx</a:t>
              </a:r>
              <a:endParaRPr lang="id-ID" sz="2000" baseline="30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3807" name="Line 74"/>
            <p:cNvSpPr>
              <a:spLocks noChangeShapeType="1"/>
            </p:cNvSpPr>
            <p:nvPr/>
          </p:nvSpPr>
          <p:spPr bwMode="auto">
            <a:xfrm flipV="1">
              <a:off x="3135" y="2400"/>
              <a:ext cx="518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3808" name="Line 75"/>
            <p:cNvSpPr>
              <a:spLocks noChangeShapeType="1"/>
            </p:cNvSpPr>
            <p:nvPr/>
          </p:nvSpPr>
          <p:spPr bwMode="auto">
            <a:xfrm>
              <a:off x="3229" y="2448"/>
              <a:ext cx="403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67" name="Date Placeholder 6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FA90310-A039-45AF-9913-8C5E63B3836D}" type="datetime3">
              <a:rPr lang="en-US" smtClean="0"/>
              <a:t>15 May 2023</a:t>
            </a:fld>
            <a:endParaRPr lang="en-US"/>
          </a:p>
        </p:txBody>
      </p:sp>
      <p:sp>
        <p:nvSpPr>
          <p:cNvPr id="68" name="Slide Number Placeholder 6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A9D4517-F11A-436F-AE51-17EE43062A17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  <p:sp>
        <p:nvSpPr>
          <p:cNvPr id="69" name="Footer Placeholder 6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3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2000"/>
                                        <p:tgtEl>
                                          <p:spTgt spid="303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3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" dur="2000"/>
                                        <p:tgtEl>
                                          <p:spTgt spid="303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5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0"/>
                            </p:stCondLst>
                            <p:childTnLst>
                              <p:par>
                                <p:cTn id="17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9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8000"/>
                            </p:stCondLst>
                            <p:childTnLst>
                              <p:par>
                                <p:cTn id="21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3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0"/>
                            </p:stCondLst>
                            <p:childTnLst>
                              <p:par>
                                <p:cTn id="25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2000"/>
                            </p:stCondLst>
                            <p:childTnLst>
                              <p:par>
                                <p:cTn id="29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1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4000"/>
                            </p:stCondLst>
                            <p:childTnLst>
                              <p:par>
                                <p:cTn id="33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5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6000"/>
                            </p:stCondLst>
                            <p:childTnLst>
                              <p:par>
                                <p:cTn id="37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9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3106" grpId="0"/>
      <p:bldP spid="30310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179" name="Rectangle 3"/>
          <p:cNvSpPr>
            <a:spLocks noGrp="1" noChangeArrowheads="1"/>
          </p:cNvSpPr>
          <p:nvPr>
            <p:ph type="title"/>
          </p:nvPr>
        </p:nvSpPr>
        <p:spPr>
          <a:xfrm>
            <a:off x="2487304" y="152400"/>
            <a:ext cx="4114800" cy="830997"/>
          </a:xfrm>
          <a:noFill/>
        </p:spPr>
        <p:txBody>
          <a:bodyPr wrap="square">
            <a:spAutoFit/>
          </a:bodyPr>
          <a:lstStyle/>
          <a:p>
            <a:pPr eaLnBrk="1" hangingPunct="1"/>
            <a:r>
              <a:rPr lang="en-US" sz="2400" b="1" smtClean="0">
                <a:solidFill>
                  <a:srgbClr val="FFFF00"/>
                </a:solidFill>
                <a:effectLst/>
                <a:latin typeface="Arial" pitchFamily="34" charset="0"/>
                <a:cs typeface="Arial" pitchFamily="34" charset="0"/>
              </a:rPr>
              <a:t>INTEGRAL DENGAN </a:t>
            </a:r>
            <a:r>
              <a:rPr lang="en-US" sz="2400" b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SUBSTITUSI KHUSUS</a:t>
            </a:r>
            <a:endParaRPr lang="en-US" sz="2400" b="1" smtClean="0">
              <a:solidFill>
                <a:srgbClr val="FFFF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06181" name="Rectangle 5"/>
          <p:cNvSpPr>
            <a:spLocks noChangeArrowheads="1"/>
          </p:cNvSpPr>
          <p:nvPr/>
        </p:nvSpPr>
        <p:spPr bwMode="auto">
          <a:xfrm>
            <a:off x="1143000" y="1066800"/>
            <a:ext cx="60960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Jika integran mempunyai bentuk sebagai berikut: </a:t>
            </a:r>
          </a:p>
        </p:txBody>
      </p:sp>
      <p:grpSp>
        <p:nvGrpSpPr>
          <p:cNvPr id="2" name="Group 103"/>
          <p:cNvGrpSpPr>
            <a:grpSpLocks/>
          </p:cNvGrpSpPr>
          <p:nvPr/>
        </p:nvGrpSpPr>
        <p:grpSpPr bwMode="auto">
          <a:xfrm>
            <a:off x="1160463" y="1600200"/>
            <a:ext cx="5545138" cy="796925"/>
            <a:chOff x="395" y="1130"/>
            <a:chExt cx="3493" cy="502"/>
          </a:xfrm>
        </p:grpSpPr>
        <p:sp>
          <p:nvSpPr>
            <p:cNvPr id="34898" name="Rectangle 6"/>
            <p:cNvSpPr>
              <a:spLocks noChangeArrowheads="1"/>
            </p:cNvSpPr>
            <p:nvPr/>
          </p:nvSpPr>
          <p:spPr bwMode="auto">
            <a:xfrm>
              <a:off x="395" y="1130"/>
              <a:ext cx="3493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A.              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 maka 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substitusi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  ax 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+ b = z</a:t>
              </a:r>
              <a:r>
                <a:rPr lang="en-US" sz="2000" baseline="30000">
                  <a:latin typeface="Arial" pitchFamily="34" charset="0"/>
                  <a:cs typeface="Arial" pitchFamily="34" charset="0"/>
                  <a:sym typeface="Symbol" pitchFamily="18" charset="2"/>
                </a:rPr>
                <a:t>n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 akan</a:t>
              </a:r>
            </a:p>
          </p:txBody>
        </p:sp>
        <p:sp>
          <p:nvSpPr>
            <p:cNvPr id="34899" name="Rectangle 7"/>
            <p:cNvSpPr>
              <a:spLocks noChangeArrowheads="1"/>
            </p:cNvSpPr>
            <p:nvPr/>
          </p:nvSpPr>
          <p:spPr bwMode="auto">
            <a:xfrm>
              <a:off x="1397" y="1380"/>
              <a:ext cx="2406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mengubahnya menjadi rasional </a:t>
              </a:r>
            </a:p>
          </p:txBody>
        </p:sp>
        <p:sp>
          <p:nvSpPr>
            <p:cNvPr id="34900" name="Rectangle 8"/>
            <p:cNvSpPr>
              <a:spLocks noChangeArrowheads="1"/>
            </p:cNvSpPr>
            <p:nvPr/>
          </p:nvSpPr>
          <p:spPr bwMode="auto">
            <a:xfrm>
              <a:off x="649" y="1138"/>
              <a:ext cx="667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>
                  <a:solidFill>
                    <a:srgbClr val="FFFF00"/>
                  </a:solidFill>
                  <a:latin typeface="Arial" pitchFamily="34" charset="0"/>
                  <a:cs typeface="Arial" pitchFamily="34" charset="0"/>
                  <a:sym typeface="Symbol" pitchFamily="18" charset="2"/>
                </a:rPr>
                <a:t>ax + b</a:t>
              </a:r>
              <a:endParaRPr lang="en-US" sz="2000" baseline="30000">
                <a:solidFill>
                  <a:srgbClr val="FFFF0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4901" name="Rectangle 9"/>
            <p:cNvSpPr>
              <a:spLocks noChangeArrowheads="1"/>
            </p:cNvSpPr>
            <p:nvPr/>
          </p:nvSpPr>
          <p:spPr bwMode="auto">
            <a:xfrm>
              <a:off x="647" y="1130"/>
              <a:ext cx="182" cy="1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30000">
                  <a:solidFill>
                    <a:srgbClr val="FFFF00"/>
                  </a:solidFill>
                  <a:latin typeface="Arial" pitchFamily="34" charset="0"/>
                  <a:cs typeface="Arial" pitchFamily="34" charset="0"/>
                  <a:sym typeface="Symbol" pitchFamily="18" charset="2"/>
                </a:rPr>
                <a:t>n</a:t>
              </a:r>
            </a:p>
          </p:txBody>
        </p:sp>
        <p:sp>
          <p:nvSpPr>
            <p:cNvPr id="34902" name="Line 10"/>
            <p:cNvSpPr>
              <a:spLocks noChangeShapeType="1"/>
            </p:cNvSpPr>
            <p:nvPr/>
          </p:nvSpPr>
          <p:spPr bwMode="auto">
            <a:xfrm>
              <a:off x="794" y="1162"/>
              <a:ext cx="461" cy="0"/>
            </a:xfrm>
            <a:prstGeom prst="line">
              <a:avLst/>
            </a:prstGeom>
            <a:noFill/>
            <a:ln w="19050">
              <a:solidFill>
                <a:srgbClr val="FFFF00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3" name="Group 26"/>
          <p:cNvGrpSpPr>
            <a:grpSpLocks/>
          </p:cNvGrpSpPr>
          <p:nvPr/>
        </p:nvGrpSpPr>
        <p:grpSpPr bwMode="auto">
          <a:xfrm>
            <a:off x="1187450" y="2438400"/>
            <a:ext cx="4070350" cy="822326"/>
            <a:chOff x="125" y="1894"/>
            <a:chExt cx="2564" cy="518"/>
          </a:xfrm>
        </p:grpSpPr>
        <p:sp>
          <p:nvSpPr>
            <p:cNvPr id="34889" name="Rectangle 13"/>
            <p:cNvSpPr>
              <a:spLocks noChangeArrowheads="1"/>
            </p:cNvSpPr>
            <p:nvPr/>
          </p:nvSpPr>
          <p:spPr bwMode="auto">
            <a:xfrm>
              <a:off x="125" y="2016"/>
              <a:ext cx="1460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Contoh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:   Hitung 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/>
                </a:rPr>
                <a:t>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 </a:t>
              </a:r>
              <a:endParaRPr lang="en-US" sz="2000" baseline="0">
                <a:latin typeface="Arial" pitchFamily="34" charset="0"/>
                <a:cs typeface="Arial" pitchFamily="34" charset="0"/>
                <a:sym typeface="Symbol" pitchFamily="18" charset="2"/>
              </a:endParaRPr>
            </a:p>
          </p:txBody>
        </p:sp>
        <p:grpSp>
          <p:nvGrpSpPr>
            <p:cNvPr id="34890" name="Group 23"/>
            <p:cNvGrpSpPr>
              <a:grpSpLocks/>
            </p:cNvGrpSpPr>
            <p:nvPr/>
          </p:nvGrpSpPr>
          <p:grpSpPr bwMode="auto">
            <a:xfrm>
              <a:off x="1440" y="1894"/>
              <a:ext cx="1249" cy="518"/>
              <a:chOff x="1440" y="1786"/>
              <a:chExt cx="1249" cy="518"/>
            </a:xfrm>
          </p:grpSpPr>
          <p:sp>
            <p:nvSpPr>
              <p:cNvPr id="34892" name="Rectangle 19"/>
              <p:cNvSpPr>
                <a:spLocks noChangeArrowheads="1"/>
              </p:cNvSpPr>
              <p:nvPr/>
            </p:nvSpPr>
            <p:spPr bwMode="auto">
              <a:xfrm>
                <a:off x="1440" y="2052"/>
                <a:ext cx="1249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>
                  <a:spcBef>
                    <a:spcPct val="20000"/>
                  </a:spcBef>
                  <a:buClr>
                    <a:schemeClr val="tx2"/>
                  </a:buClr>
                </a:pPr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(x – 2</a:t>
                </a:r>
                <a:r>
                  <a:rPr lang="en-US" sz="2000" baseline="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) </a:t>
                </a:r>
                <a:r>
                  <a:rPr lang="en-US" sz="2000" baseline="0">
                    <a:latin typeface="Arial" pitchFamily="34" charset="0"/>
                    <a:cs typeface="Arial" pitchFamily="34" charset="0"/>
                  </a:rPr>
                  <a:t>x</a:t>
                </a:r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 +</a:t>
                </a:r>
                <a:r>
                  <a:rPr lang="en-US" sz="2000" baseline="0">
                    <a:latin typeface="Arial" pitchFamily="34" charset="0"/>
                    <a:cs typeface="Arial" pitchFamily="34" charset="0"/>
                  </a:rPr>
                  <a:t> 2</a:t>
                </a:r>
              </a:p>
            </p:txBody>
          </p:sp>
          <p:sp>
            <p:nvSpPr>
              <p:cNvPr id="34893" name="Rectangle 20"/>
              <p:cNvSpPr>
                <a:spLocks noChangeArrowheads="1"/>
              </p:cNvSpPr>
              <p:nvPr/>
            </p:nvSpPr>
            <p:spPr bwMode="auto">
              <a:xfrm>
                <a:off x="1760" y="1786"/>
                <a:ext cx="431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marL="384175" indent="-384175" algn="ctr"/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dx</a:t>
                </a:r>
                <a:endParaRPr lang="id-ID" sz="2000" baseline="300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4894" name="Line 21"/>
              <p:cNvSpPr>
                <a:spLocks noChangeShapeType="1"/>
              </p:cNvSpPr>
              <p:nvPr/>
            </p:nvSpPr>
            <p:spPr bwMode="auto">
              <a:xfrm flipV="1">
                <a:off x="1506" y="2016"/>
                <a:ext cx="922" cy="12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4895" name="Line 22"/>
              <p:cNvSpPr>
                <a:spLocks noChangeShapeType="1"/>
              </p:cNvSpPr>
              <p:nvPr/>
            </p:nvSpPr>
            <p:spPr bwMode="auto">
              <a:xfrm>
                <a:off x="2064" y="2088"/>
                <a:ext cx="346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</p:grpSp>
      <p:sp>
        <p:nvSpPr>
          <p:cNvPr id="306200" name="Rectangle 24"/>
          <p:cNvSpPr>
            <a:spLocks noChangeArrowheads="1"/>
          </p:cNvSpPr>
          <p:nvPr/>
        </p:nvSpPr>
        <p:spPr bwMode="auto">
          <a:xfrm>
            <a:off x="1163780" y="3336926"/>
            <a:ext cx="64008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Substitusi </a:t>
            </a:r>
            <a:r>
              <a:rPr lang="en-US" sz="2000" baseline="0" smtClean="0">
                <a:latin typeface="Arial" pitchFamily="34" charset="0"/>
                <a:cs typeface="Arial" pitchFamily="34" charset="0"/>
                <a:sym typeface="Symbol" pitchFamily="18" charset="2"/>
              </a:rPr>
              <a:t>  x </a:t>
            </a:r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+ 2 = z</a:t>
            </a:r>
            <a:r>
              <a:rPr lang="en-US" sz="2000" baseline="30000">
                <a:latin typeface="Arial" pitchFamily="34" charset="0"/>
                <a:cs typeface="Arial" pitchFamily="34" charset="0"/>
                <a:sym typeface="Symbol" pitchFamily="18" charset="2"/>
              </a:rPr>
              <a:t>2</a:t>
            </a:r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, </a:t>
            </a:r>
            <a:r>
              <a:rPr lang="en-US" sz="2000" baseline="0" smtClean="0">
                <a:latin typeface="Arial" pitchFamily="34" charset="0"/>
                <a:cs typeface="Arial" pitchFamily="34" charset="0"/>
                <a:sym typeface="Symbol" pitchFamily="18" charset="2"/>
              </a:rPr>
              <a:t>maka   </a:t>
            </a:r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x = z</a:t>
            </a:r>
            <a:r>
              <a:rPr lang="en-US" sz="2000" baseline="30000">
                <a:latin typeface="Arial" pitchFamily="34" charset="0"/>
                <a:cs typeface="Arial" pitchFamily="34" charset="0"/>
                <a:sym typeface="Symbol" pitchFamily="18" charset="2"/>
              </a:rPr>
              <a:t>2</a:t>
            </a:r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 – </a:t>
            </a:r>
            <a:r>
              <a:rPr lang="en-US" sz="2000" baseline="0" smtClean="0">
                <a:latin typeface="Arial" pitchFamily="34" charset="0"/>
                <a:cs typeface="Arial" pitchFamily="34" charset="0"/>
                <a:sym typeface="Symbol" pitchFamily="18" charset="2"/>
              </a:rPr>
              <a:t>2,  </a:t>
            </a:r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dx = 2 z dz. </a:t>
            </a:r>
          </a:p>
        </p:txBody>
      </p:sp>
      <p:grpSp>
        <p:nvGrpSpPr>
          <p:cNvPr id="95" name="Group 94"/>
          <p:cNvGrpSpPr/>
          <p:nvPr/>
        </p:nvGrpSpPr>
        <p:grpSpPr>
          <a:xfrm>
            <a:off x="1205345" y="3717920"/>
            <a:ext cx="5236192" cy="762006"/>
            <a:chOff x="555008" y="3810000"/>
            <a:chExt cx="5236192" cy="762006"/>
          </a:xfrm>
        </p:grpSpPr>
        <p:grpSp>
          <p:nvGrpSpPr>
            <p:cNvPr id="90" name="Group 89"/>
            <p:cNvGrpSpPr/>
            <p:nvPr/>
          </p:nvGrpSpPr>
          <p:grpSpPr>
            <a:xfrm>
              <a:off x="555008" y="3825880"/>
              <a:ext cx="1686236" cy="746126"/>
              <a:chOff x="869641" y="3825880"/>
              <a:chExt cx="1686236" cy="746126"/>
            </a:xfrm>
          </p:grpSpPr>
          <p:sp>
            <p:nvSpPr>
              <p:cNvPr id="34865" name="Rectangle 25"/>
              <p:cNvSpPr>
                <a:spLocks noChangeArrowheads="1"/>
              </p:cNvSpPr>
              <p:nvPr/>
            </p:nvSpPr>
            <p:spPr bwMode="auto">
              <a:xfrm>
                <a:off x="869641" y="4008746"/>
                <a:ext cx="545342" cy="40011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=  </a:t>
                </a:r>
                <a:r>
                  <a:rPr lang="en-US" sz="2000" baseline="0" smtClean="0">
                    <a:latin typeface="Arial" pitchFamily="34" charset="0"/>
                    <a:cs typeface="Arial" pitchFamily="34" charset="0"/>
                    <a:sym typeface="Symbol"/>
                  </a:rPr>
                  <a:t></a:t>
                </a:r>
                <a:endPara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endParaRPr>
              </a:p>
            </p:txBody>
          </p:sp>
          <p:grpSp>
            <p:nvGrpSpPr>
              <p:cNvPr id="34866" name="Group 38"/>
              <p:cNvGrpSpPr>
                <a:grpSpLocks/>
              </p:cNvGrpSpPr>
              <p:nvPr/>
            </p:nvGrpSpPr>
            <p:grpSpPr bwMode="auto">
              <a:xfrm>
                <a:off x="1279527" y="3825880"/>
                <a:ext cx="1276350" cy="746126"/>
                <a:chOff x="1394" y="2686"/>
                <a:chExt cx="804" cy="470"/>
              </a:xfrm>
            </p:grpSpPr>
            <p:sp>
              <p:nvSpPr>
                <p:cNvPr id="34884" name="Rectangle 33"/>
                <p:cNvSpPr>
                  <a:spLocks noChangeArrowheads="1"/>
                </p:cNvSpPr>
                <p:nvPr/>
              </p:nvSpPr>
              <p:spPr bwMode="auto">
                <a:xfrm>
                  <a:off x="1394" y="2904"/>
                  <a:ext cx="804" cy="25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square">
                  <a:spAutoFit/>
                </a:bodyPr>
                <a:lstStyle/>
                <a:p>
                  <a:pPr>
                    <a:spcBef>
                      <a:spcPct val="20000"/>
                    </a:spcBef>
                    <a:buClr>
                      <a:schemeClr val="tx2"/>
                    </a:buClr>
                  </a:pPr>
                  <a:r>
                    <a:rPr lang="en-US" sz="2000" baseline="0">
                      <a:latin typeface="Arial" pitchFamily="34" charset="0"/>
                      <a:cs typeface="Arial" pitchFamily="34" charset="0"/>
                      <a:sym typeface="Symbol" pitchFamily="18" charset="2"/>
                    </a:rPr>
                    <a:t>(z</a:t>
                  </a:r>
                  <a:r>
                    <a:rPr lang="en-US" sz="2000" baseline="30000">
                      <a:latin typeface="Arial" pitchFamily="34" charset="0"/>
                      <a:cs typeface="Arial" pitchFamily="34" charset="0"/>
                      <a:sym typeface="Symbol" pitchFamily="18" charset="2"/>
                    </a:rPr>
                    <a:t>2</a:t>
                  </a:r>
                  <a:r>
                    <a:rPr lang="en-US" sz="2000" baseline="0">
                      <a:latin typeface="Arial" pitchFamily="34" charset="0"/>
                      <a:cs typeface="Arial" pitchFamily="34" charset="0"/>
                      <a:sym typeface="Symbol" pitchFamily="18" charset="2"/>
                    </a:rPr>
                    <a:t> – 4</a:t>
                  </a:r>
                  <a:r>
                    <a:rPr lang="en-US" sz="2000" baseline="0" smtClean="0">
                      <a:latin typeface="Arial" pitchFamily="34" charset="0"/>
                      <a:cs typeface="Arial" pitchFamily="34" charset="0"/>
                      <a:sym typeface="Symbol" pitchFamily="18" charset="2"/>
                    </a:rPr>
                    <a:t>) z</a:t>
                  </a:r>
                  <a:endParaRPr lang="en-US" sz="2000" baseline="0"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34885" name="Rectangle 34"/>
                <p:cNvSpPr>
                  <a:spLocks noChangeArrowheads="1"/>
                </p:cNvSpPr>
                <p:nvPr/>
              </p:nvSpPr>
              <p:spPr bwMode="auto">
                <a:xfrm>
                  <a:off x="1464" y="2686"/>
                  <a:ext cx="612" cy="25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 marL="384175" indent="-384175" algn="ctr"/>
                  <a:r>
                    <a:rPr lang="en-US" sz="2000" baseline="0">
                      <a:latin typeface="Arial" pitchFamily="34" charset="0"/>
                      <a:cs typeface="Arial" pitchFamily="34" charset="0"/>
                      <a:sym typeface="Symbol" pitchFamily="18" charset="2"/>
                    </a:rPr>
                    <a:t>2z dz</a:t>
                  </a:r>
                  <a:endParaRPr lang="id-ID" sz="2000" baseline="0">
                    <a:latin typeface="Arial" pitchFamily="34" charset="0"/>
                    <a:cs typeface="Arial" pitchFamily="34" charset="0"/>
                    <a:sym typeface="Symbol" pitchFamily="18" charset="2"/>
                  </a:endParaRPr>
                </a:p>
              </p:txBody>
            </p:sp>
            <p:sp>
              <p:nvSpPr>
                <p:cNvPr id="34886" name="Line 35"/>
                <p:cNvSpPr>
                  <a:spLocks noChangeShapeType="1"/>
                </p:cNvSpPr>
                <p:nvPr/>
              </p:nvSpPr>
              <p:spPr bwMode="auto">
                <a:xfrm flipV="1">
                  <a:off x="1458" y="2923"/>
                  <a:ext cx="634" cy="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/>
                <a:lstStyle/>
                <a:p>
                  <a:endParaRPr lang="en-US" sz="2000">
                    <a:latin typeface="Arial" pitchFamily="34" charset="0"/>
                    <a:cs typeface="Arial" pitchFamily="34" charset="0"/>
                  </a:endParaRPr>
                </a:p>
              </p:txBody>
            </p:sp>
          </p:grpSp>
        </p:grpSp>
        <p:grpSp>
          <p:nvGrpSpPr>
            <p:cNvPr id="91" name="Group 90"/>
            <p:cNvGrpSpPr/>
            <p:nvPr/>
          </p:nvGrpSpPr>
          <p:grpSpPr>
            <a:xfrm>
              <a:off x="2133600" y="3823339"/>
              <a:ext cx="1714500" cy="735013"/>
              <a:chOff x="2514600" y="3810000"/>
              <a:chExt cx="1714500" cy="735013"/>
            </a:xfrm>
          </p:grpSpPr>
          <p:sp>
            <p:nvSpPr>
              <p:cNvPr id="34867" name="Rectangle 37"/>
              <p:cNvSpPr>
                <a:spLocks noChangeArrowheads="1"/>
              </p:cNvSpPr>
              <p:nvPr/>
            </p:nvSpPr>
            <p:spPr bwMode="auto">
              <a:xfrm>
                <a:off x="2514600" y="3981450"/>
                <a:ext cx="687388" cy="4000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= </a:t>
                </a:r>
                <a:r>
                  <a:rPr lang="en-US" sz="2000" baseline="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2</a:t>
                </a:r>
                <a:r>
                  <a:rPr lang="en-US" sz="2000" baseline="0" smtClean="0">
                    <a:latin typeface="Arial" pitchFamily="34" charset="0"/>
                    <a:cs typeface="Arial" pitchFamily="34" charset="0"/>
                    <a:sym typeface="Symbol"/>
                  </a:rPr>
                  <a:t> </a:t>
                </a:r>
                <a:endPara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endParaRPr>
              </a:p>
            </p:txBody>
          </p:sp>
          <p:grpSp>
            <p:nvGrpSpPr>
              <p:cNvPr id="34869" name="Group 46"/>
              <p:cNvGrpSpPr>
                <a:grpSpLocks/>
              </p:cNvGrpSpPr>
              <p:nvPr/>
            </p:nvGrpSpPr>
            <p:grpSpPr bwMode="auto">
              <a:xfrm>
                <a:off x="2971800" y="3810000"/>
                <a:ext cx="1257300" cy="735013"/>
                <a:chOff x="2705" y="2693"/>
                <a:chExt cx="792" cy="463"/>
              </a:xfrm>
            </p:grpSpPr>
            <p:sp>
              <p:nvSpPr>
                <p:cNvPr id="34878" name="Rectangle 43"/>
                <p:cNvSpPr>
                  <a:spLocks noChangeArrowheads="1"/>
                </p:cNvSpPr>
                <p:nvPr/>
              </p:nvSpPr>
              <p:spPr bwMode="auto">
                <a:xfrm>
                  <a:off x="2705" y="2904"/>
                  <a:ext cx="792" cy="25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square">
                  <a:spAutoFit/>
                </a:bodyPr>
                <a:lstStyle/>
                <a:p>
                  <a:pPr algn="ctr">
                    <a:spcBef>
                      <a:spcPct val="20000"/>
                    </a:spcBef>
                    <a:buClr>
                      <a:schemeClr val="tx2"/>
                    </a:buClr>
                  </a:pPr>
                  <a:r>
                    <a:rPr lang="en-US" sz="2000" baseline="0">
                      <a:latin typeface="Arial" pitchFamily="34" charset="0"/>
                      <a:cs typeface="Arial" pitchFamily="34" charset="0"/>
                      <a:sym typeface="Symbol" pitchFamily="18" charset="2"/>
                    </a:rPr>
                    <a:t>(z</a:t>
                  </a:r>
                  <a:r>
                    <a:rPr lang="en-US" sz="2000" baseline="30000">
                      <a:latin typeface="Arial" pitchFamily="34" charset="0"/>
                      <a:cs typeface="Arial" pitchFamily="34" charset="0"/>
                      <a:sym typeface="Symbol" pitchFamily="18" charset="2"/>
                    </a:rPr>
                    <a:t>2</a:t>
                  </a:r>
                  <a:r>
                    <a:rPr lang="en-US" sz="2000" baseline="0">
                      <a:latin typeface="Arial" pitchFamily="34" charset="0"/>
                      <a:cs typeface="Arial" pitchFamily="34" charset="0"/>
                      <a:sym typeface="Symbol" pitchFamily="18" charset="2"/>
                    </a:rPr>
                    <a:t> – 4)</a:t>
                  </a:r>
                  <a:endParaRPr lang="en-US" sz="2000" baseline="0"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34879" name="Rectangle 44"/>
                <p:cNvSpPr>
                  <a:spLocks noChangeArrowheads="1"/>
                </p:cNvSpPr>
                <p:nvPr/>
              </p:nvSpPr>
              <p:spPr bwMode="auto">
                <a:xfrm>
                  <a:off x="2794" y="2693"/>
                  <a:ext cx="612" cy="25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 marL="384175" indent="-384175" algn="ctr"/>
                  <a:r>
                    <a:rPr lang="en-US" sz="2000" baseline="0">
                      <a:latin typeface="Arial" pitchFamily="34" charset="0"/>
                      <a:cs typeface="Arial" pitchFamily="34" charset="0"/>
                      <a:sym typeface="Symbol" pitchFamily="18" charset="2"/>
                    </a:rPr>
                    <a:t>dz</a:t>
                  </a:r>
                  <a:endParaRPr lang="id-ID" sz="2000" baseline="0">
                    <a:latin typeface="Arial" pitchFamily="34" charset="0"/>
                    <a:cs typeface="Arial" pitchFamily="34" charset="0"/>
                    <a:sym typeface="Symbol" pitchFamily="18" charset="2"/>
                  </a:endParaRPr>
                </a:p>
              </p:txBody>
            </p:sp>
            <p:sp>
              <p:nvSpPr>
                <p:cNvPr id="34880" name="Line 45"/>
                <p:cNvSpPr>
                  <a:spLocks noChangeShapeType="1"/>
                </p:cNvSpPr>
                <p:nvPr/>
              </p:nvSpPr>
              <p:spPr bwMode="auto">
                <a:xfrm flipV="1">
                  <a:off x="2834" y="2916"/>
                  <a:ext cx="518" cy="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/>
                <a:lstStyle/>
                <a:p>
                  <a:endParaRPr lang="en-US" sz="2000">
                    <a:latin typeface="Arial" pitchFamily="34" charset="0"/>
                    <a:cs typeface="Arial" pitchFamily="34" charset="0"/>
                  </a:endParaRPr>
                </a:p>
              </p:txBody>
            </p:sp>
          </p:grpSp>
        </p:grpSp>
        <p:grpSp>
          <p:nvGrpSpPr>
            <p:cNvPr id="92" name="Group 91"/>
            <p:cNvGrpSpPr/>
            <p:nvPr/>
          </p:nvGrpSpPr>
          <p:grpSpPr>
            <a:xfrm>
              <a:off x="3674421" y="3810000"/>
              <a:ext cx="2116779" cy="750888"/>
              <a:chOff x="4431660" y="3867153"/>
              <a:chExt cx="2116779" cy="750888"/>
            </a:xfrm>
          </p:grpSpPr>
          <p:grpSp>
            <p:nvGrpSpPr>
              <p:cNvPr id="34870" name="Group 55"/>
              <p:cNvGrpSpPr>
                <a:grpSpLocks/>
              </p:cNvGrpSpPr>
              <p:nvPr/>
            </p:nvGrpSpPr>
            <p:grpSpPr bwMode="auto">
              <a:xfrm>
                <a:off x="4814889" y="3867153"/>
                <a:ext cx="1733550" cy="750888"/>
                <a:chOff x="3621" y="2712"/>
                <a:chExt cx="1092" cy="473"/>
              </a:xfrm>
            </p:grpSpPr>
            <p:sp>
              <p:nvSpPr>
                <p:cNvPr id="34873" name="Rectangle 51"/>
                <p:cNvSpPr>
                  <a:spLocks noChangeArrowheads="1"/>
                </p:cNvSpPr>
                <p:nvPr/>
              </p:nvSpPr>
              <p:spPr bwMode="auto">
                <a:xfrm>
                  <a:off x="3621" y="2933"/>
                  <a:ext cx="1092" cy="25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 algn="ctr">
                    <a:spcBef>
                      <a:spcPct val="20000"/>
                    </a:spcBef>
                    <a:buClr>
                      <a:schemeClr val="tx2"/>
                    </a:buClr>
                  </a:pPr>
                  <a:r>
                    <a:rPr lang="en-US" sz="2000" baseline="0">
                      <a:latin typeface="Arial" pitchFamily="34" charset="0"/>
                      <a:cs typeface="Arial" pitchFamily="34" charset="0"/>
                      <a:sym typeface="Symbol" pitchFamily="18" charset="2"/>
                    </a:rPr>
                    <a:t>(z+2)(z–2)</a:t>
                  </a:r>
                </a:p>
              </p:txBody>
            </p:sp>
            <p:sp>
              <p:nvSpPr>
                <p:cNvPr id="34874" name="Rectangle 52"/>
                <p:cNvSpPr>
                  <a:spLocks noChangeArrowheads="1"/>
                </p:cNvSpPr>
                <p:nvPr/>
              </p:nvSpPr>
              <p:spPr bwMode="auto">
                <a:xfrm>
                  <a:off x="3852" y="2712"/>
                  <a:ext cx="612" cy="25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 marL="384175" indent="-384175" algn="ctr"/>
                  <a:r>
                    <a:rPr lang="en-US" sz="2000" baseline="0">
                      <a:latin typeface="Arial" pitchFamily="34" charset="0"/>
                      <a:cs typeface="Arial" pitchFamily="34" charset="0"/>
                      <a:sym typeface="Symbol" pitchFamily="18" charset="2"/>
                    </a:rPr>
                    <a:t>dz</a:t>
                  </a:r>
                  <a:endParaRPr lang="id-ID" sz="2000" baseline="0">
                    <a:latin typeface="Arial" pitchFamily="34" charset="0"/>
                    <a:cs typeface="Arial" pitchFamily="34" charset="0"/>
                    <a:sym typeface="Symbol" pitchFamily="18" charset="2"/>
                  </a:endParaRPr>
                </a:p>
              </p:txBody>
            </p:sp>
            <p:sp>
              <p:nvSpPr>
                <p:cNvPr id="34875" name="Line 53"/>
                <p:cNvSpPr>
                  <a:spLocks noChangeShapeType="1"/>
                </p:cNvSpPr>
                <p:nvPr/>
              </p:nvSpPr>
              <p:spPr bwMode="auto">
                <a:xfrm flipV="1">
                  <a:off x="3789" y="2940"/>
                  <a:ext cx="749" cy="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/>
                <a:lstStyle/>
                <a:p>
                  <a:endParaRPr lang="en-US" sz="2000">
                    <a:latin typeface="Arial" pitchFamily="34" charset="0"/>
                    <a:cs typeface="Arial" pitchFamily="34" charset="0"/>
                  </a:endParaRPr>
                </a:p>
              </p:txBody>
            </p:sp>
          </p:grpSp>
          <p:sp>
            <p:nvSpPr>
              <p:cNvPr id="34871" name="Rectangle 54"/>
              <p:cNvSpPr>
                <a:spLocks noChangeArrowheads="1"/>
              </p:cNvSpPr>
              <p:nvPr/>
            </p:nvSpPr>
            <p:spPr bwMode="auto">
              <a:xfrm>
                <a:off x="4431660" y="4046846"/>
                <a:ext cx="687388" cy="4000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= </a:t>
                </a:r>
                <a:r>
                  <a:rPr lang="en-US" sz="2000" baseline="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2</a:t>
                </a:r>
                <a:r>
                  <a:rPr lang="en-US" sz="2000" baseline="0" smtClean="0">
                    <a:latin typeface="Arial" pitchFamily="34" charset="0"/>
                    <a:cs typeface="Arial" pitchFamily="34" charset="0"/>
                    <a:sym typeface="Symbol"/>
                  </a:rPr>
                  <a:t> </a:t>
                </a:r>
                <a:endPara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endParaRPr>
              </a:p>
            </p:txBody>
          </p:sp>
        </p:grpSp>
      </p:grpSp>
      <p:grpSp>
        <p:nvGrpSpPr>
          <p:cNvPr id="96" name="Group 95"/>
          <p:cNvGrpSpPr/>
          <p:nvPr/>
        </p:nvGrpSpPr>
        <p:grpSpPr>
          <a:xfrm>
            <a:off x="1205345" y="4438936"/>
            <a:ext cx="7239000" cy="750579"/>
            <a:chOff x="565108" y="4550392"/>
            <a:chExt cx="7239000" cy="750579"/>
          </a:xfrm>
        </p:grpSpPr>
        <p:sp>
          <p:nvSpPr>
            <p:cNvPr id="34851" name="Rectangle 68"/>
            <p:cNvSpPr>
              <a:spLocks noChangeArrowheads="1"/>
            </p:cNvSpPr>
            <p:nvPr/>
          </p:nvSpPr>
          <p:spPr bwMode="auto">
            <a:xfrm>
              <a:off x="2348552" y="4721865"/>
              <a:ext cx="333746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+</a:t>
              </a:r>
            </a:p>
          </p:txBody>
        </p:sp>
        <p:grpSp>
          <p:nvGrpSpPr>
            <p:cNvPr id="94" name="Group 93"/>
            <p:cNvGrpSpPr/>
            <p:nvPr/>
          </p:nvGrpSpPr>
          <p:grpSpPr>
            <a:xfrm>
              <a:off x="565108" y="4550392"/>
              <a:ext cx="7239000" cy="750579"/>
              <a:chOff x="703860" y="4550392"/>
              <a:chExt cx="7239000" cy="750579"/>
            </a:xfrm>
          </p:grpSpPr>
          <p:grpSp>
            <p:nvGrpSpPr>
              <p:cNvPr id="93" name="Group 92"/>
              <p:cNvGrpSpPr/>
              <p:nvPr/>
            </p:nvGrpSpPr>
            <p:grpSpPr>
              <a:xfrm>
                <a:off x="703860" y="4572000"/>
                <a:ext cx="7239000" cy="728971"/>
                <a:chOff x="717508" y="4578042"/>
                <a:chExt cx="7239000" cy="728971"/>
              </a:xfrm>
            </p:grpSpPr>
            <p:sp>
              <p:nvSpPr>
                <p:cNvPr id="34845" name="Rectangle 61"/>
                <p:cNvSpPr>
                  <a:spLocks noChangeArrowheads="1"/>
                </p:cNvSpPr>
                <p:nvPr/>
              </p:nvSpPr>
              <p:spPr bwMode="auto">
                <a:xfrm>
                  <a:off x="3530600" y="4716463"/>
                  <a:ext cx="4425908" cy="40011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square">
                  <a:spAutoFit/>
                </a:bodyPr>
                <a:lstStyle/>
                <a:p>
                  <a:pPr marL="384175" indent="-384175"/>
                  <a:r>
                    <a:rPr lang="en-US" sz="2000" baseline="0">
                      <a:latin typeface="Arial" pitchFamily="34" charset="0"/>
                      <a:cs typeface="Arial" pitchFamily="34" charset="0"/>
                      <a:sym typeface="Symbol" pitchFamily="18" charset="2"/>
                    </a:rPr>
                    <a:t>) dz = </a:t>
                  </a:r>
                  <a:r>
                    <a:rPr lang="en-US" sz="2000" baseline="0" smtClean="0">
                      <a:latin typeface="Arial" pitchFamily="34" charset="0"/>
                      <a:cs typeface="Arial" pitchFamily="34" charset="0"/>
                      <a:sym typeface="Symbol" pitchFamily="18" charset="2"/>
                    </a:rPr>
                    <a:t>     (– </a:t>
                  </a:r>
                  <a:r>
                    <a:rPr lang="en-US" sz="2000" baseline="0">
                      <a:latin typeface="Arial" pitchFamily="34" charset="0"/>
                      <a:cs typeface="Arial" pitchFamily="34" charset="0"/>
                      <a:sym typeface="Symbol" pitchFamily="18" charset="2"/>
                    </a:rPr>
                    <a:t>lnz+2+lnz – 2) +C) </a:t>
                  </a:r>
                  <a:endParaRPr lang="id-ID" sz="2000" baseline="0">
                    <a:latin typeface="Arial" pitchFamily="34" charset="0"/>
                    <a:cs typeface="Arial" pitchFamily="34" charset="0"/>
                    <a:sym typeface="Symbol" pitchFamily="18" charset="2"/>
                  </a:endParaRPr>
                </a:p>
              </p:txBody>
            </p:sp>
            <p:grpSp>
              <p:nvGrpSpPr>
                <p:cNvPr id="34847" name="Group 67"/>
                <p:cNvGrpSpPr>
                  <a:grpSpLocks/>
                </p:cNvGrpSpPr>
                <p:nvPr/>
              </p:nvGrpSpPr>
              <p:grpSpPr bwMode="auto">
                <a:xfrm>
                  <a:off x="1412875" y="4578350"/>
                  <a:ext cx="1352550" cy="728663"/>
                  <a:chOff x="1572" y="3057"/>
                  <a:chExt cx="852" cy="459"/>
                </a:xfrm>
              </p:grpSpPr>
              <p:sp>
                <p:nvSpPr>
                  <p:cNvPr id="34862" name="Rectangle 60"/>
                  <p:cNvSpPr>
                    <a:spLocks noChangeArrowheads="1"/>
                  </p:cNvSpPr>
                  <p:nvPr/>
                </p:nvSpPr>
                <p:spPr bwMode="auto">
                  <a:xfrm>
                    <a:off x="1572" y="3264"/>
                    <a:ext cx="852" cy="252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>
                    <a:spAutoFit/>
                  </a:bodyPr>
                  <a:lstStyle/>
                  <a:p>
                    <a:pPr algn="ctr">
                      <a:spcBef>
                        <a:spcPct val="20000"/>
                      </a:spcBef>
                      <a:buClr>
                        <a:schemeClr val="tx2"/>
                      </a:buClr>
                    </a:pPr>
                    <a:r>
                      <a:rPr lang="en-US" sz="2000" baseline="0">
                        <a:latin typeface="Arial" pitchFamily="34" charset="0"/>
                        <a:cs typeface="Arial" pitchFamily="34" charset="0"/>
                        <a:sym typeface="Symbol" pitchFamily="18" charset="2"/>
                      </a:rPr>
                      <a:t>4(z+2)</a:t>
                    </a:r>
                  </a:p>
                </p:txBody>
              </p:sp>
              <p:sp>
                <p:nvSpPr>
                  <p:cNvPr id="34863" name="Line 62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1777" y="3271"/>
                    <a:ext cx="461" cy="0"/>
                  </a:xfrm>
                  <a:prstGeom prst="line">
                    <a:avLst/>
                  </a:prstGeom>
                  <a:noFill/>
                  <a:ln w="19050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/>
                  <a:lstStyle/>
                  <a:p>
                    <a:endParaRPr lang="en-US" sz="2000"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34864" name="Rectangle 66"/>
                  <p:cNvSpPr>
                    <a:spLocks noChangeArrowheads="1"/>
                  </p:cNvSpPr>
                  <p:nvPr/>
                </p:nvSpPr>
                <p:spPr bwMode="auto">
                  <a:xfrm>
                    <a:off x="1924" y="3057"/>
                    <a:ext cx="206" cy="252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>
                    <a:spAutoFit/>
                  </a:bodyPr>
                  <a:lstStyle/>
                  <a:p>
                    <a:r>
                      <a:rPr lang="en-US" sz="2000" baseline="0">
                        <a:latin typeface="Arial" pitchFamily="34" charset="0"/>
                        <a:cs typeface="Arial" pitchFamily="34" charset="0"/>
                        <a:sym typeface="Symbol" pitchFamily="18" charset="2"/>
                      </a:rPr>
                      <a:t>1</a:t>
                    </a:r>
                  </a:p>
                </p:txBody>
              </p:sp>
            </p:grpSp>
            <p:sp>
              <p:nvSpPr>
                <p:cNvPr id="34849" name="Rectangle 63"/>
                <p:cNvSpPr>
                  <a:spLocks noChangeArrowheads="1"/>
                </p:cNvSpPr>
                <p:nvPr/>
              </p:nvSpPr>
              <p:spPr bwMode="auto">
                <a:xfrm>
                  <a:off x="717508" y="4716463"/>
                  <a:ext cx="1127232" cy="40011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 sz="2000" baseline="0" smtClean="0">
                      <a:latin typeface="Arial" pitchFamily="34" charset="0"/>
                      <a:cs typeface="Arial" pitchFamily="34" charset="0"/>
                      <a:sym typeface="Symbol" pitchFamily="18" charset="2"/>
                    </a:rPr>
                    <a:t>=  2</a:t>
                  </a:r>
                  <a:r>
                    <a:rPr lang="en-US" sz="2000" baseline="0" smtClean="0">
                      <a:latin typeface="Arial" pitchFamily="34" charset="0"/>
                      <a:cs typeface="Arial" pitchFamily="34" charset="0"/>
                      <a:sym typeface="Symbol"/>
                    </a:rPr>
                    <a:t>  (– </a:t>
                  </a:r>
                  <a:endPara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endParaRPr>
                </a:p>
              </p:txBody>
            </p:sp>
            <p:grpSp>
              <p:nvGrpSpPr>
                <p:cNvPr id="34852" name="Group 69"/>
                <p:cNvGrpSpPr>
                  <a:grpSpLocks/>
                </p:cNvGrpSpPr>
                <p:nvPr/>
              </p:nvGrpSpPr>
              <p:grpSpPr bwMode="auto">
                <a:xfrm>
                  <a:off x="2487304" y="4578042"/>
                  <a:ext cx="1352550" cy="701675"/>
                  <a:chOff x="1572" y="3074"/>
                  <a:chExt cx="852" cy="442"/>
                </a:xfrm>
              </p:grpSpPr>
              <p:sp>
                <p:nvSpPr>
                  <p:cNvPr id="34857" name="Rectangle 70"/>
                  <p:cNvSpPr>
                    <a:spLocks noChangeArrowheads="1"/>
                  </p:cNvSpPr>
                  <p:nvPr/>
                </p:nvSpPr>
                <p:spPr bwMode="auto">
                  <a:xfrm>
                    <a:off x="1572" y="3264"/>
                    <a:ext cx="852" cy="252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>
                    <a:spAutoFit/>
                  </a:bodyPr>
                  <a:lstStyle/>
                  <a:p>
                    <a:pPr algn="ctr">
                      <a:spcBef>
                        <a:spcPct val="20000"/>
                      </a:spcBef>
                      <a:buClr>
                        <a:schemeClr val="tx2"/>
                      </a:buClr>
                    </a:pPr>
                    <a:r>
                      <a:rPr lang="en-US" sz="2000" baseline="0">
                        <a:latin typeface="Arial" pitchFamily="34" charset="0"/>
                        <a:cs typeface="Arial" pitchFamily="34" charset="0"/>
                        <a:sym typeface="Symbol" pitchFamily="18" charset="2"/>
                      </a:rPr>
                      <a:t>4(z–2)</a:t>
                    </a:r>
                  </a:p>
                </p:txBody>
              </p:sp>
              <p:sp>
                <p:nvSpPr>
                  <p:cNvPr id="34858" name="Line 71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1795" y="3283"/>
                    <a:ext cx="403" cy="0"/>
                  </a:xfrm>
                  <a:prstGeom prst="line">
                    <a:avLst/>
                  </a:prstGeom>
                  <a:noFill/>
                  <a:ln w="19050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/>
                  <a:lstStyle/>
                  <a:p>
                    <a:endParaRPr lang="en-US" sz="2000"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34859" name="Rectangle 72"/>
                  <p:cNvSpPr>
                    <a:spLocks noChangeArrowheads="1"/>
                  </p:cNvSpPr>
                  <p:nvPr/>
                </p:nvSpPr>
                <p:spPr bwMode="auto">
                  <a:xfrm>
                    <a:off x="1886" y="3074"/>
                    <a:ext cx="206" cy="252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>
                    <a:spAutoFit/>
                  </a:bodyPr>
                  <a:lstStyle/>
                  <a:p>
                    <a:r>
                      <a:rPr lang="en-US" sz="2000" baseline="0">
                        <a:latin typeface="Arial" pitchFamily="34" charset="0"/>
                        <a:cs typeface="Arial" pitchFamily="34" charset="0"/>
                        <a:sym typeface="Symbol" pitchFamily="18" charset="2"/>
                      </a:rPr>
                      <a:t>1</a:t>
                    </a:r>
                  </a:p>
                </p:txBody>
              </p:sp>
            </p:grpSp>
          </p:grpSp>
          <p:grpSp>
            <p:nvGrpSpPr>
              <p:cNvPr id="34853" name="Group 78"/>
              <p:cNvGrpSpPr>
                <a:grpSpLocks/>
              </p:cNvGrpSpPr>
              <p:nvPr/>
            </p:nvGrpSpPr>
            <p:grpSpPr bwMode="auto">
              <a:xfrm>
                <a:off x="4267200" y="4550392"/>
                <a:ext cx="325438" cy="736600"/>
                <a:chOff x="4812" y="1586"/>
                <a:chExt cx="205" cy="464"/>
              </a:xfrm>
            </p:grpSpPr>
            <p:sp>
              <p:nvSpPr>
                <p:cNvPr id="34854" name="Rectangle 75"/>
                <p:cNvSpPr>
                  <a:spLocks noChangeArrowheads="1"/>
                </p:cNvSpPr>
                <p:nvPr/>
              </p:nvSpPr>
              <p:spPr bwMode="auto">
                <a:xfrm>
                  <a:off x="4812" y="1586"/>
                  <a:ext cx="205" cy="25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 sz="2000" baseline="0">
                      <a:latin typeface="Arial" pitchFamily="34" charset="0"/>
                      <a:cs typeface="Arial" pitchFamily="34" charset="0"/>
                      <a:sym typeface="Symbol" pitchFamily="18" charset="2"/>
                    </a:rPr>
                    <a:t>1</a:t>
                  </a:r>
                </a:p>
              </p:txBody>
            </p:sp>
            <p:sp>
              <p:nvSpPr>
                <p:cNvPr id="34855" name="Rectangle 76"/>
                <p:cNvSpPr>
                  <a:spLocks noChangeArrowheads="1"/>
                </p:cNvSpPr>
                <p:nvPr/>
              </p:nvSpPr>
              <p:spPr bwMode="auto">
                <a:xfrm>
                  <a:off x="4812" y="1800"/>
                  <a:ext cx="205" cy="25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 sz="2000" baseline="0">
                      <a:latin typeface="Arial" pitchFamily="34" charset="0"/>
                      <a:cs typeface="Arial" pitchFamily="34" charset="0"/>
                    </a:rPr>
                    <a:t>2</a:t>
                  </a:r>
                </a:p>
              </p:txBody>
            </p:sp>
            <p:sp>
              <p:nvSpPr>
                <p:cNvPr id="34856" name="Line 77"/>
                <p:cNvSpPr>
                  <a:spLocks noChangeShapeType="1"/>
                </p:cNvSpPr>
                <p:nvPr/>
              </p:nvSpPr>
              <p:spPr bwMode="auto">
                <a:xfrm>
                  <a:off x="4848" y="1824"/>
                  <a:ext cx="1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/>
                <a:lstStyle/>
                <a:p>
                  <a:endParaRPr lang="en-US" sz="2000">
                    <a:latin typeface="Arial" pitchFamily="34" charset="0"/>
                    <a:cs typeface="Arial" pitchFamily="34" charset="0"/>
                  </a:endParaRPr>
                </a:p>
              </p:txBody>
            </p:sp>
          </p:grpSp>
        </p:grpSp>
      </p:grpSp>
      <p:grpSp>
        <p:nvGrpSpPr>
          <p:cNvPr id="98" name="Group 97"/>
          <p:cNvGrpSpPr/>
          <p:nvPr/>
        </p:nvGrpSpPr>
        <p:grpSpPr>
          <a:xfrm>
            <a:off x="1205345" y="5230448"/>
            <a:ext cx="5500048" cy="865552"/>
            <a:chOff x="672152" y="5283204"/>
            <a:chExt cx="5500048" cy="865552"/>
          </a:xfrm>
        </p:grpSpPr>
        <p:sp>
          <p:nvSpPr>
            <p:cNvPr id="34827" name="Rectangle 79"/>
            <p:cNvSpPr>
              <a:spLocks noChangeArrowheads="1"/>
            </p:cNvSpPr>
            <p:nvPr/>
          </p:nvSpPr>
          <p:spPr bwMode="auto">
            <a:xfrm>
              <a:off x="672152" y="5486400"/>
              <a:ext cx="5500048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=   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  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ln        + C =      ln                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 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+ C</a:t>
              </a:r>
            </a:p>
          </p:txBody>
        </p:sp>
        <p:grpSp>
          <p:nvGrpSpPr>
            <p:cNvPr id="34828" name="Group 80"/>
            <p:cNvGrpSpPr>
              <a:grpSpLocks/>
            </p:cNvGrpSpPr>
            <p:nvPr/>
          </p:nvGrpSpPr>
          <p:grpSpPr bwMode="auto">
            <a:xfrm>
              <a:off x="974725" y="5346700"/>
              <a:ext cx="325438" cy="736600"/>
              <a:chOff x="4812" y="1586"/>
              <a:chExt cx="205" cy="464"/>
            </a:xfrm>
          </p:grpSpPr>
          <p:sp>
            <p:nvSpPr>
              <p:cNvPr id="34842" name="Rectangle 81"/>
              <p:cNvSpPr>
                <a:spLocks noChangeArrowheads="1"/>
              </p:cNvSpPr>
              <p:nvPr/>
            </p:nvSpPr>
            <p:spPr bwMode="auto">
              <a:xfrm>
                <a:off x="4812" y="1586"/>
                <a:ext cx="205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1</a:t>
                </a:r>
              </a:p>
            </p:txBody>
          </p:sp>
          <p:sp>
            <p:nvSpPr>
              <p:cNvPr id="34843" name="Rectangle 82"/>
              <p:cNvSpPr>
                <a:spLocks noChangeArrowheads="1"/>
              </p:cNvSpPr>
              <p:nvPr/>
            </p:nvSpPr>
            <p:spPr bwMode="auto">
              <a:xfrm>
                <a:off x="4812" y="1800"/>
                <a:ext cx="205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</a:rPr>
                  <a:t>2</a:t>
                </a:r>
              </a:p>
            </p:txBody>
          </p:sp>
          <p:sp>
            <p:nvSpPr>
              <p:cNvPr id="34844" name="Line 83"/>
              <p:cNvSpPr>
                <a:spLocks noChangeShapeType="1"/>
              </p:cNvSpPr>
              <p:nvPr/>
            </p:nvSpPr>
            <p:spPr bwMode="auto">
              <a:xfrm>
                <a:off x="4848" y="1824"/>
                <a:ext cx="1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  <p:grpSp>
          <p:nvGrpSpPr>
            <p:cNvPr id="34829" name="Group 87"/>
            <p:cNvGrpSpPr>
              <a:grpSpLocks/>
            </p:cNvGrpSpPr>
            <p:nvPr/>
          </p:nvGrpSpPr>
          <p:grpSpPr bwMode="auto">
            <a:xfrm>
              <a:off x="1586552" y="5283204"/>
              <a:ext cx="623888" cy="784226"/>
              <a:chOff x="4596" y="1608"/>
              <a:chExt cx="393" cy="494"/>
            </a:xfrm>
          </p:grpSpPr>
          <p:sp>
            <p:nvSpPr>
              <p:cNvPr id="34839" name="Rectangle 84"/>
              <p:cNvSpPr>
                <a:spLocks noChangeArrowheads="1"/>
              </p:cNvSpPr>
              <p:nvPr/>
            </p:nvSpPr>
            <p:spPr bwMode="auto">
              <a:xfrm>
                <a:off x="4596" y="1608"/>
                <a:ext cx="377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z–2</a:t>
                </a:r>
              </a:p>
            </p:txBody>
          </p:sp>
          <p:sp>
            <p:nvSpPr>
              <p:cNvPr id="34840" name="Rectangle 85"/>
              <p:cNvSpPr>
                <a:spLocks noChangeArrowheads="1"/>
              </p:cNvSpPr>
              <p:nvPr/>
            </p:nvSpPr>
            <p:spPr bwMode="auto">
              <a:xfrm>
                <a:off x="4608" y="1850"/>
                <a:ext cx="381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z+2</a:t>
                </a:r>
              </a:p>
            </p:txBody>
          </p:sp>
          <p:sp>
            <p:nvSpPr>
              <p:cNvPr id="34841" name="Line 86"/>
              <p:cNvSpPr>
                <a:spLocks noChangeShapeType="1"/>
              </p:cNvSpPr>
              <p:nvPr/>
            </p:nvSpPr>
            <p:spPr bwMode="auto">
              <a:xfrm>
                <a:off x="4656" y="1872"/>
                <a:ext cx="317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  <p:grpSp>
          <p:nvGrpSpPr>
            <p:cNvPr id="34830" name="Group 89"/>
            <p:cNvGrpSpPr>
              <a:grpSpLocks/>
            </p:cNvGrpSpPr>
            <p:nvPr/>
          </p:nvGrpSpPr>
          <p:grpSpPr bwMode="auto">
            <a:xfrm>
              <a:off x="3027362" y="5340350"/>
              <a:ext cx="325438" cy="736600"/>
              <a:chOff x="4812" y="1586"/>
              <a:chExt cx="205" cy="464"/>
            </a:xfrm>
          </p:grpSpPr>
          <p:sp>
            <p:nvSpPr>
              <p:cNvPr id="34836" name="Rectangle 90"/>
              <p:cNvSpPr>
                <a:spLocks noChangeArrowheads="1"/>
              </p:cNvSpPr>
              <p:nvPr/>
            </p:nvSpPr>
            <p:spPr bwMode="auto">
              <a:xfrm>
                <a:off x="4812" y="1586"/>
                <a:ext cx="205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1</a:t>
                </a:r>
              </a:p>
            </p:txBody>
          </p:sp>
          <p:sp>
            <p:nvSpPr>
              <p:cNvPr id="34837" name="Rectangle 91"/>
              <p:cNvSpPr>
                <a:spLocks noChangeArrowheads="1"/>
              </p:cNvSpPr>
              <p:nvPr/>
            </p:nvSpPr>
            <p:spPr bwMode="auto">
              <a:xfrm>
                <a:off x="4812" y="1800"/>
                <a:ext cx="205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</a:rPr>
                  <a:t>2</a:t>
                </a:r>
              </a:p>
            </p:txBody>
          </p:sp>
          <p:sp>
            <p:nvSpPr>
              <p:cNvPr id="34838" name="Line 92"/>
              <p:cNvSpPr>
                <a:spLocks noChangeShapeType="1"/>
              </p:cNvSpPr>
              <p:nvPr/>
            </p:nvSpPr>
            <p:spPr bwMode="auto">
              <a:xfrm>
                <a:off x="4848" y="1824"/>
                <a:ext cx="1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  <p:grpSp>
          <p:nvGrpSpPr>
            <p:cNvPr id="97" name="Group 96"/>
            <p:cNvGrpSpPr/>
            <p:nvPr/>
          </p:nvGrpSpPr>
          <p:grpSpPr>
            <a:xfrm>
              <a:off x="3720152" y="5305734"/>
              <a:ext cx="1282537" cy="843022"/>
              <a:chOff x="4405313" y="5278438"/>
              <a:chExt cx="1282537" cy="843022"/>
            </a:xfrm>
          </p:grpSpPr>
          <p:sp>
            <p:nvSpPr>
              <p:cNvPr id="34831" name="Rectangle 94"/>
              <p:cNvSpPr>
                <a:spLocks noChangeArrowheads="1"/>
              </p:cNvSpPr>
              <p:nvPr/>
            </p:nvSpPr>
            <p:spPr bwMode="auto">
              <a:xfrm>
                <a:off x="4405313" y="5278438"/>
                <a:ext cx="1257075" cy="40011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</a:t>
                </a:r>
                <a:r>
                  <a:rPr lang="en-US" sz="2000" baseline="0">
                    <a:latin typeface="Arial" pitchFamily="34" charset="0"/>
                    <a:cs typeface="Arial" pitchFamily="34" charset="0"/>
                  </a:rPr>
                  <a:t>x</a:t>
                </a:r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 +</a:t>
                </a:r>
                <a:r>
                  <a:rPr lang="en-US" sz="2000" baseline="0">
                    <a:latin typeface="Arial" pitchFamily="34" charset="0"/>
                    <a:cs typeface="Arial" pitchFamily="34" charset="0"/>
                  </a:rPr>
                  <a:t>2 </a:t>
                </a:r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– 2</a:t>
                </a:r>
              </a:p>
            </p:txBody>
          </p:sp>
          <p:sp>
            <p:nvSpPr>
              <p:cNvPr id="34832" name="Rectangle 95"/>
              <p:cNvSpPr>
                <a:spLocks noChangeArrowheads="1"/>
              </p:cNvSpPr>
              <p:nvPr/>
            </p:nvSpPr>
            <p:spPr bwMode="auto">
              <a:xfrm>
                <a:off x="4424363" y="5721350"/>
                <a:ext cx="1263487" cy="40011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</a:t>
                </a:r>
                <a:r>
                  <a:rPr lang="en-US" sz="2000" baseline="0">
                    <a:latin typeface="Arial" pitchFamily="34" charset="0"/>
                    <a:cs typeface="Arial" pitchFamily="34" charset="0"/>
                  </a:rPr>
                  <a:t>x</a:t>
                </a:r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 +</a:t>
                </a:r>
                <a:r>
                  <a:rPr lang="en-US" sz="2000" baseline="0">
                    <a:latin typeface="Arial" pitchFamily="34" charset="0"/>
                    <a:cs typeface="Arial" pitchFamily="34" charset="0"/>
                  </a:rPr>
                  <a:t>2 +</a:t>
                </a:r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 2</a:t>
                </a:r>
              </a:p>
            </p:txBody>
          </p:sp>
          <p:sp>
            <p:nvSpPr>
              <p:cNvPr id="34833" name="Line 96"/>
              <p:cNvSpPr>
                <a:spLocks noChangeShapeType="1"/>
              </p:cNvSpPr>
              <p:nvPr/>
            </p:nvSpPr>
            <p:spPr bwMode="auto">
              <a:xfrm>
                <a:off x="4538663" y="5683250"/>
                <a:ext cx="1005840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  <p:sp>
          <p:nvSpPr>
            <p:cNvPr id="34834" name="Line 97"/>
            <p:cNvSpPr>
              <a:spLocks noChangeShapeType="1"/>
            </p:cNvSpPr>
            <p:nvPr/>
          </p:nvSpPr>
          <p:spPr bwMode="auto">
            <a:xfrm flipV="1">
              <a:off x="3954793" y="5340350"/>
              <a:ext cx="45720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4835" name="Line 98"/>
            <p:cNvSpPr>
              <a:spLocks noChangeShapeType="1"/>
            </p:cNvSpPr>
            <p:nvPr/>
          </p:nvSpPr>
          <p:spPr bwMode="auto">
            <a:xfrm flipV="1">
              <a:off x="3968441" y="5773098"/>
              <a:ext cx="45720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87" name="Date Placeholder 8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C2E33C5-E4E3-4D7A-9201-262CD2F9B92B}" type="datetime3">
              <a:rPr lang="en-US" smtClean="0"/>
              <a:t>15 May 2023</a:t>
            </a:fld>
            <a:endParaRPr lang="en-US"/>
          </a:p>
        </p:txBody>
      </p:sp>
      <p:sp>
        <p:nvSpPr>
          <p:cNvPr id="88" name="Slide Number Placeholder 87"/>
          <p:cNvSpPr>
            <a:spLocks noGrp="1"/>
          </p:cNvSpPr>
          <p:nvPr>
            <p:ph type="sldNum" sz="quarter" idx="12"/>
          </p:nvPr>
        </p:nvSpPr>
        <p:spPr>
          <a:xfrm>
            <a:off x="6553200" y="6172200"/>
            <a:ext cx="2133600" cy="457200"/>
          </a:xfrm>
        </p:spPr>
        <p:txBody>
          <a:bodyPr/>
          <a:lstStyle/>
          <a:p>
            <a:pPr>
              <a:defRPr/>
            </a:pPr>
            <a:fld id="{4A9D4517-F11A-436F-AE51-17EE43062A17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  <p:sp>
        <p:nvSpPr>
          <p:cNvPr id="89" name="Footer Placeholder 8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2000"/>
                                        <p:tgtEl>
                                          <p:spTgt spid="3061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" dur="2000"/>
                                        <p:tgtEl>
                                          <p:spTgt spid="306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5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0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5" dur="2000"/>
                                        <p:tgtEl>
                                          <p:spTgt spid="3062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000"/>
                            </p:stCondLst>
                            <p:childTnLst>
                              <p:par>
                                <p:cTn id="27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9" dur="20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4" dur="20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9" dur="20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6179" grpId="0"/>
      <p:bldP spid="306181" grpId="0"/>
      <p:bldP spid="30620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37"/>
          <p:cNvGrpSpPr>
            <a:grpSpLocks/>
          </p:cNvGrpSpPr>
          <p:nvPr/>
        </p:nvGrpSpPr>
        <p:grpSpPr bwMode="auto">
          <a:xfrm>
            <a:off x="685800" y="381000"/>
            <a:ext cx="6477000" cy="774700"/>
            <a:chOff x="192" y="240"/>
            <a:chExt cx="4080" cy="488"/>
          </a:xfrm>
        </p:grpSpPr>
        <p:grpSp>
          <p:nvGrpSpPr>
            <p:cNvPr id="35879" name="Group 11"/>
            <p:cNvGrpSpPr>
              <a:grpSpLocks/>
            </p:cNvGrpSpPr>
            <p:nvPr/>
          </p:nvGrpSpPr>
          <p:grpSpPr bwMode="auto">
            <a:xfrm>
              <a:off x="192" y="240"/>
              <a:ext cx="4080" cy="488"/>
              <a:chOff x="192" y="240"/>
              <a:chExt cx="4080" cy="488"/>
            </a:xfrm>
          </p:grpSpPr>
          <p:sp>
            <p:nvSpPr>
              <p:cNvPr id="35882" name="Rectangle 4"/>
              <p:cNvSpPr>
                <a:spLocks noChangeArrowheads="1"/>
              </p:cNvSpPr>
              <p:nvPr/>
            </p:nvSpPr>
            <p:spPr bwMode="auto">
              <a:xfrm>
                <a:off x="192" y="240"/>
                <a:ext cx="4080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B.                       </a:t>
                </a:r>
                <a:r>
                  <a:rPr lang="en-US" sz="2000" baseline="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  maka </a:t>
                </a:r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substitusi q + px + x</a:t>
                </a:r>
                <a:r>
                  <a:rPr lang="en-US" sz="2000" baseline="3000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2</a:t>
                </a:r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 = (z – x)</a:t>
                </a:r>
                <a:r>
                  <a:rPr lang="en-US" sz="2000" baseline="3000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2</a:t>
                </a:r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 </a:t>
                </a:r>
              </a:p>
            </p:txBody>
          </p:sp>
          <p:sp>
            <p:nvSpPr>
              <p:cNvPr id="35883" name="Rectangle 5"/>
              <p:cNvSpPr>
                <a:spLocks noChangeArrowheads="1"/>
              </p:cNvSpPr>
              <p:nvPr/>
            </p:nvSpPr>
            <p:spPr bwMode="auto">
              <a:xfrm>
                <a:off x="1440" y="476"/>
                <a:ext cx="2801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akan mengubahnya menjadi rasional </a:t>
                </a:r>
              </a:p>
            </p:txBody>
          </p:sp>
        </p:grpSp>
        <p:sp>
          <p:nvSpPr>
            <p:cNvPr id="35880" name="Rectangle 7"/>
            <p:cNvSpPr>
              <a:spLocks noChangeArrowheads="1"/>
            </p:cNvSpPr>
            <p:nvPr/>
          </p:nvSpPr>
          <p:spPr bwMode="auto">
            <a:xfrm>
              <a:off x="446" y="248"/>
              <a:ext cx="1008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>
                  <a:solidFill>
                    <a:srgbClr val="FFFF00"/>
                  </a:solidFill>
                  <a:latin typeface="Arial" pitchFamily="34" charset="0"/>
                  <a:cs typeface="Arial" pitchFamily="34" charset="0"/>
                  <a:sym typeface="Symbol" pitchFamily="18" charset="2"/>
                </a:rPr>
                <a:t>q + px + x</a:t>
              </a:r>
              <a:r>
                <a:rPr lang="en-US" sz="2000" baseline="30000">
                  <a:solidFill>
                    <a:srgbClr val="FFFF00"/>
                  </a:solidFill>
                  <a:latin typeface="Arial" pitchFamily="34" charset="0"/>
                  <a:cs typeface="Arial" pitchFamily="34" charset="0"/>
                  <a:sym typeface="Symbol" pitchFamily="18" charset="2"/>
                </a:rPr>
                <a:t>2</a:t>
              </a:r>
              <a:endParaRPr lang="en-US" sz="2000" baseline="30000">
                <a:solidFill>
                  <a:srgbClr val="FFFF0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5881" name="Line 9"/>
            <p:cNvSpPr>
              <a:spLocks noChangeShapeType="1"/>
            </p:cNvSpPr>
            <p:nvPr/>
          </p:nvSpPr>
          <p:spPr bwMode="auto">
            <a:xfrm>
              <a:off x="578" y="286"/>
              <a:ext cx="749" cy="0"/>
            </a:xfrm>
            <a:prstGeom prst="line">
              <a:avLst/>
            </a:prstGeom>
            <a:noFill/>
            <a:ln w="19050">
              <a:solidFill>
                <a:srgbClr val="FFFF00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4" name="Group 142"/>
          <p:cNvGrpSpPr>
            <a:grpSpLocks/>
          </p:cNvGrpSpPr>
          <p:nvPr/>
        </p:nvGrpSpPr>
        <p:grpSpPr bwMode="auto">
          <a:xfrm>
            <a:off x="1160461" y="1308100"/>
            <a:ext cx="3868739" cy="798513"/>
            <a:chOff x="251" y="824"/>
            <a:chExt cx="2437" cy="503"/>
          </a:xfrm>
        </p:grpSpPr>
        <p:sp>
          <p:nvSpPr>
            <p:cNvPr id="35875" name="Rectangle 18"/>
            <p:cNvSpPr>
              <a:spLocks noChangeArrowheads="1"/>
            </p:cNvSpPr>
            <p:nvPr/>
          </p:nvSpPr>
          <p:spPr bwMode="auto">
            <a:xfrm>
              <a:off x="1258" y="1075"/>
              <a:ext cx="1430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20000"/>
                </a:spcBef>
                <a:buClr>
                  <a:schemeClr val="tx2"/>
                </a:buClr>
              </a:pP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x</a:t>
              </a:r>
              <a:r>
                <a:rPr lang="en-US" sz="2000" baseline="0">
                  <a:latin typeface="Arial" pitchFamily="34" charset="0"/>
                  <a:cs typeface="Arial" pitchFamily="34" charset="0"/>
                </a:rPr>
                <a:t>x</a:t>
              </a:r>
              <a:r>
                <a:rPr lang="en-US" sz="2000" baseline="30000">
                  <a:latin typeface="Arial" pitchFamily="34" charset="0"/>
                  <a:cs typeface="Arial" pitchFamily="34" charset="0"/>
                </a:rPr>
                <a:t>2</a:t>
              </a:r>
              <a:r>
                <a:rPr lang="en-US" sz="2000" baseline="0">
                  <a:latin typeface="Arial" pitchFamily="34" charset="0"/>
                  <a:cs typeface="Arial" pitchFamily="34" charset="0"/>
                </a:rPr>
                <a:t> + x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 +</a:t>
              </a:r>
              <a:r>
                <a:rPr lang="en-US" sz="2000" baseline="0">
                  <a:latin typeface="Arial" pitchFamily="34" charset="0"/>
                  <a:cs typeface="Arial" pitchFamily="34" charset="0"/>
                </a:rPr>
                <a:t> 2</a:t>
              </a:r>
            </a:p>
          </p:txBody>
        </p:sp>
        <p:sp>
          <p:nvSpPr>
            <p:cNvPr id="35871" name="Rectangle 13"/>
            <p:cNvSpPr>
              <a:spLocks noChangeArrowheads="1"/>
            </p:cNvSpPr>
            <p:nvPr/>
          </p:nvSpPr>
          <p:spPr bwMode="auto">
            <a:xfrm>
              <a:off x="251" y="920"/>
              <a:ext cx="1371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Contoh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: Hitung 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/>
                </a:rPr>
                <a:t>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 </a:t>
              </a:r>
            </a:p>
          </p:txBody>
        </p:sp>
        <p:sp>
          <p:nvSpPr>
            <p:cNvPr id="35873" name="Line 20"/>
            <p:cNvSpPr>
              <a:spLocks noChangeShapeType="1"/>
            </p:cNvSpPr>
            <p:nvPr/>
          </p:nvSpPr>
          <p:spPr bwMode="auto">
            <a:xfrm flipV="1">
              <a:off x="1573" y="1055"/>
              <a:ext cx="864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5874" name="Rectangle 19"/>
            <p:cNvSpPr>
              <a:spLocks noChangeArrowheads="1"/>
            </p:cNvSpPr>
            <p:nvPr/>
          </p:nvSpPr>
          <p:spPr bwMode="auto">
            <a:xfrm>
              <a:off x="1804" y="824"/>
              <a:ext cx="431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marL="384175" indent="-384175" algn="ctr"/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dx</a:t>
              </a:r>
              <a:endParaRPr lang="id-ID" sz="2000" baseline="30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5876" name="Line 21"/>
            <p:cNvSpPr>
              <a:spLocks noChangeShapeType="1"/>
            </p:cNvSpPr>
            <p:nvPr/>
          </p:nvSpPr>
          <p:spPr bwMode="auto">
            <a:xfrm>
              <a:off x="1713" y="1112"/>
              <a:ext cx="691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47" name="Group 46"/>
          <p:cNvGrpSpPr/>
          <p:nvPr/>
        </p:nvGrpSpPr>
        <p:grpSpPr>
          <a:xfrm>
            <a:off x="1137805" y="2029690"/>
            <a:ext cx="5886450" cy="757238"/>
            <a:chOff x="772470" y="2414591"/>
            <a:chExt cx="5886450" cy="757238"/>
          </a:xfrm>
        </p:grpSpPr>
        <p:sp>
          <p:nvSpPr>
            <p:cNvPr id="35866" name="Rectangle 23"/>
            <p:cNvSpPr>
              <a:spLocks noChangeArrowheads="1"/>
            </p:cNvSpPr>
            <p:nvPr/>
          </p:nvSpPr>
          <p:spPr bwMode="auto">
            <a:xfrm>
              <a:off x="772470" y="2593975"/>
              <a:ext cx="5253038" cy="4000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Substitusi  x</a:t>
              </a:r>
              <a:r>
                <a:rPr lang="en-US" sz="2000" baseline="30000">
                  <a:latin typeface="Arial" pitchFamily="34" charset="0"/>
                  <a:cs typeface="Arial" pitchFamily="34" charset="0"/>
                  <a:sym typeface="Symbol" pitchFamily="18" charset="2"/>
                </a:rPr>
                <a:t>2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 + x + 2 = (z – x)</a:t>
              </a:r>
              <a:r>
                <a:rPr lang="en-US" sz="2000" baseline="30000">
                  <a:latin typeface="Arial" pitchFamily="34" charset="0"/>
                  <a:cs typeface="Arial" pitchFamily="34" charset="0"/>
                  <a:sym typeface="Symbol" pitchFamily="18" charset="2"/>
                </a:rPr>
                <a:t>2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,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didapat  x  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= </a:t>
              </a:r>
            </a:p>
          </p:txBody>
        </p:sp>
        <p:grpSp>
          <p:nvGrpSpPr>
            <p:cNvPr id="35867" name="Group 143"/>
            <p:cNvGrpSpPr>
              <a:grpSpLocks/>
            </p:cNvGrpSpPr>
            <p:nvPr/>
          </p:nvGrpSpPr>
          <p:grpSpPr bwMode="auto">
            <a:xfrm>
              <a:off x="5769920" y="2414591"/>
              <a:ext cx="889000" cy="757238"/>
              <a:chOff x="4459" y="1337"/>
              <a:chExt cx="560" cy="477"/>
            </a:xfrm>
          </p:grpSpPr>
          <p:sp>
            <p:nvSpPr>
              <p:cNvPr id="35868" name="Rectangle 24"/>
              <p:cNvSpPr>
                <a:spLocks noChangeArrowheads="1"/>
              </p:cNvSpPr>
              <p:nvPr/>
            </p:nvSpPr>
            <p:spPr bwMode="auto">
              <a:xfrm>
                <a:off x="4473" y="1337"/>
                <a:ext cx="525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z</a:t>
                </a:r>
                <a:r>
                  <a:rPr lang="en-US" sz="2000" baseline="3000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2</a:t>
                </a:r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 – 2</a:t>
                </a:r>
              </a:p>
            </p:txBody>
          </p:sp>
          <p:sp>
            <p:nvSpPr>
              <p:cNvPr id="35869" name="Rectangle 25"/>
              <p:cNvSpPr>
                <a:spLocks noChangeArrowheads="1"/>
              </p:cNvSpPr>
              <p:nvPr/>
            </p:nvSpPr>
            <p:spPr bwMode="auto">
              <a:xfrm>
                <a:off x="4459" y="1562"/>
                <a:ext cx="560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1 + 2z</a:t>
                </a:r>
              </a:p>
            </p:txBody>
          </p:sp>
          <p:sp>
            <p:nvSpPr>
              <p:cNvPr id="35870" name="Line 26"/>
              <p:cNvSpPr>
                <a:spLocks noChangeShapeType="1"/>
              </p:cNvSpPr>
              <p:nvPr/>
            </p:nvSpPr>
            <p:spPr bwMode="auto">
              <a:xfrm>
                <a:off x="4526" y="1561"/>
                <a:ext cx="403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</p:grpSp>
      <p:sp>
        <p:nvSpPr>
          <p:cNvPr id="44" name="Date Placeholder 4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A6E2B55-E8FE-49A3-9F52-D84695BBF2FA}" type="datetime3">
              <a:rPr lang="en-US" smtClean="0"/>
              <a:t>15 May 2023</a:t>
            </a:fld>
            <a:endParaRPr lang="en-US"/>
          </a:p>
        </p:txBody>
      </p:sp>
      <p:sp>
        <p:nvSpPr>
          <p:cNvPr id="45" name="Slide Number Placeholder 4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A9D4517-F11A-436F-AE51-17EE43062A17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  <p:sp>
        <p:nvSpPr>
          <p:cNvPr id="46" name="Footer Placeholder 4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grpSp>
        <p:nvGrpSpPr>
          <p:cNvPr id="68" name="Group 67"/>
          <p:cNvGrpSpPr/>
          <p:nvPr/>
        </p:nvGrpSpPr>
        <p:grpSpPr>
          <a:xfrm>
            <a:off x="1170710" y="3423515"/>
            <a:ext cx="6757988" cy="815975"/>
            <a:chOff x="1219200" y="2939411"/>
            <a:chExt cx="6757988" cy="815975"/>
          </a:xfrm>
        </p:grpSpPr>
        <p:sp>
          <p:nvSpPr>
            <p:cNvPr id="35857" name="Rectangle 28"/>
            <p:cNvSpPr>
              <a:spLocks noChangeArrowheads="1"/>
            </p:cNvSpPr>
            <p:nvPr/>
          </p:nvSpPr>
          <p:spPr bwMode="auto">
            <a:xfrm>
              <a:off x="1219200" y="3136901"/>
              <a:ext cx="6757988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dx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 =                                      dz  =                       </a:t>
              </a:r>
              <a:r>
                <a:rPr lang="id-ID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        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dz  </a:t>
              </a:r>
              <a:endParaRPr lang="en-US" sz="2000" baseline="0">
                <a:latin typeface="Arial" pitchFamily="34" charset="0"/>
                <a:cs typeface="Arial" pitchFamily="34" charset="0"/>
                <a:sym typeface="Symbol" pitchFamily="18" charset="2"/>
              </a:endParaRPr>
            </a:p>
          </p:txBody>
        </p:sp>
        <p:grpSp>
          <p:nvGrpSpPr>
            <p:cNvPr id="35858" name="Group 144"/>
            <p:cNvGrpSpPr>
              <a:grpSpLocks/>
            </p:cNvGrpSpPr>
            <p:nvPr/>
          </p:nvGrpSpPr>
          <p:grpSpPr bwMode="auto">
            <a:xfrm>
              <a:off x="1935780" y="2939411"/>
              <a:ext cx="2667001" cy="815975"/>
              <a:chOff x="890" y="1891"/>
              <a:chExt cx="1680" cy="514"/>
            </a:xfrm>
          </p:grpSpPr>
          <p:sp>
            <p:nvSpPr>
              <p:cNvPr id="35863" name="Rectangle 30"/>
              <p:cNvSpPr>
                <a:spLocks noChangeArrowheads="1"/>
              </p:cNvSpPr>
              <p:nvPr/>
            </p:nvSpPr>
            <p:spPr bwMode="auto">
              <a:xfrm>
                <a:off x="890" y="1891"/>
                <a:ext cx="1680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2z(1 + 2z) – (z</a:t>
                </a:r>
                <a:r>
                  <a:rPr lang="en-US" sz="2000" baseline="3000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2</a:t>
                </a:r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 – 2)2</a:t>
                </a:r>
              </a:p>
            </p:txBody>
          </p:sp>
          <p:sp>
            <p:nvSpPr>
              <p:cNvPr id="35864" name="Rectangle 31"/>
              <p:cNvSpPr>
                <a:spLocks noChangeArrowheads="1"/>
              </p:cNvSpPr>
              <p:nvPr/>
            </p:nvSpPr>
            <p:spPr bwMode="auto">
              <a:xfrm>
                <a:off x="1403" y="2153"/>
                <a:ext cx="726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(1 + 2z)</a:t>
                </a:r>
                <a:r>
                  <a:rPr lang="en-US" sz="2000" baseline="3000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2</a:t>
                </a:r>
              </a:p>
            </p:txBody>
          </p:sp>
          <p:sp>
            <p:nvSpPr>
              <p:cNvPr id="35865" name="Line 32"/>
              <p:cNvSpPr>
                <a:spLocks noChangeShapeType="1"/>
              </p:cNvSpPr>
              <p:nvPr/>
            </p:nvSpPr>
            <p:spPr bwMode="auto">
              <a:xfrm>
                <a:off x="940" y="2129"/>
                <a:ext cx="1498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  <p:grpSp>
          <p:nvGrpSpPr>
            <p:cNvPr id="52" name="Group 144"/>
            <p:cNvGrpSpPr>
              <a:grpSpLocks/>
            </p:cNvGrpSpPr>
            <p:nvPr/>
          </p:nvGrpSpPr>
          <p:grpSpPr bwMode="auto">
            <a:xfrm>
              <a:off x="5081588" y="2960689"/>
              <a:ext cx="2232026" cy="758825"/>
              <a:chOff x="890" y="1891"/>
              <a:chExt cx="1406" cy="478"/>
            </a:xfrm>
          </p:grpSpPr>
          <p:sp>
            <p:nvSpPr>
              <p:cNvPr id="57" name="Rectangle 30"/>
              <p:cNvSpPr>
                <a:spLocks noChangeArrowheads="1"/>
              </p:cNvSpPr>
              <p:nvPr/>
            </p:nvSpPr>
            <p:spPr bwMode="auto">
              <a:xfrm>
                <a:off x="890" y="1891"/>
                <a:ext cx="1406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r>
                  <a:rPr lang="en-US" sz="2000" baseline="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2z </a:t>
                </a:r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+ </a:t>
                </a:r>
                <a:r>
                  <a:rPr lang="id-ID" sz="2000" baseline="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4</a:t>
                </a:r>
                <a:r>
                  <a:rPr lang="en-US" sz="2000" baseline="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z</a:t>
                </a:r>
                <a:r>
                  <a:rPr lang="id-ID" sz="2000" baseline="3000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2</a:t>
                </a:r>
                <a:r>
                  <a:rPr lang="id-ID" sz="2000" baseline="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 </a:t>
                </a:r>
                <a:r>
                  <a:rPr lang="en-US" sz="2000" baseline="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– </a:t>
                </a:r>
                <a:r>
                  <a:rPr lang="id-ID" sz="2000" baseline="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2</a:t>
                </a:r>
                <a:r>
                  <a:rPr lang="en-US" sz="2000" baseline="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z</a:t>
                </a:r>
                <a:r>
                  <a:rPr lang="en-US" sz="2000" baseline="3000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2</a:t>
                </a:r>
                <a:r>
                  <a:rPr lang="en-US" sz="2000" baseline="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 </a:t>
                </a:r>
                <a:r>
                  <a:rPr lang="id-ID" sz="2000" baseline="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+</a:t>
                </a:r>
                <a:r>
                  <a:rPr lang="en-US" sz="2000" baseline="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 </a:t>
                </a:r>
                <a:r>
                  <a:rPr lang="id-ID" sz="2000" baseline="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4</a:t>
                </a:r>
                <a:endPara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endParaRPr>
              </a:p>
            </p:txBody>
          </p:sp>
          <p:sp>
            <p:nvSpPr>
              <p:cNvPr id="58" name="Rectangle 31"/>
              <p:cNvSpPr>
                <a:spLocks noChangeArrowheads="1"/>
              </p:cNvSpPr>
              <p:nvPr/>
            </p:nvSpPr>
            <p:spPr bwMode="auto">
              <a:xfrm>
                <a:off x="1186" y="2117"/>
                <a:ext cx="726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(1 + 2z)</a:t>
                </a:r>
                <a:r>
                  <a:rPr lang="en-US" sz="2000" baseline="3000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2</a:t>
                </a:r>
              </a:p>
            </p:txBody>
          </p:sp>
          <p:sp>
            <p:nvSpPr>
              <p:cNvPr id="59" name="Line 32"/>
              <p:cNvSpPr>
                <a:spLocks noChangeShapeType="1"/>
              </p:cNvSpPr>
              <p:nvPr/>
            </p:nvSpPr>
            <p:spPr bwMode="auto">
              <a:xfrm>
                <a:off x="940" y="2129"/>
                <a:ext cx="1267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</p:grpSp>
      <p:grpSp>
        <p:nvGrpSpPr>
          <p:cNvPr id="69" name="Group 68"/>
          <p:cNvGrpSpPr/>
          <p:nvPr/>
        </p:nvGrpSpPr>
        <p:grpSpPr>
          <a:xfrm>
            <a:off x="1219200" y="4391664"/>
            <a:ext cx="4876800" cy="789936"/>
            <a:chOff x="1170710" y="3939228"/>
            <a:chExt cx="4876800" cy="789936"/>
          </a:xfrm>
        </p:grpSpPr>
        <p:sp>
          <p:nvSpPr>
            <p:cNvPr id="51" name="Rectangle 28"/>
            <p:cNvSpPr>
              <a:spLocks noChangeArrowheads="1"/>
            </p:cNvSpPr>
            <p:nvPr/>
          </p:nvSpPr>
          <p:spPr bwMode="auto">
            <a:xfrm>
              <a:off x="1170710" y="4167829"/>
              <a:ext cx="4876800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dx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 =</a:t>
              </a:r>
              <a:r>
                <a:rPr lang="id-ID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                      dz  =                       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dz  </a:t>
              </a:r>
            </a:p>
          </p:txBody>
        </p:sp>
        <p:grpSp>
          <p:nvGrpSpPr>
            <p:cNvPr id="53" name="Group 145"/>
            <p:cNvGrpSpPr>
              <a:grpSpLocks/>
            </p:cNvGrpSpPr>
            <p:nvPr/>
          </p:nvGrpSpPr>
          <p:grpSpPr bwMode="auto">
            <a:xfrm>
              <a:off x="3938588" y="3939228"/>
              <a:ext cx="1862138" cy="781050"/>
              <a:chOff x="3338" y="1891"/>
              <a:chExt cx="1173" cy="492"/>
            </a:xfrm>
          </p:grpSpPr>
          <p:sp>
            <p:nvSpPr>
              <p:cNvPr id="54" name="Rectangle 35"/>
              <p:cNvSpPr>
                <a:spLocks noChangeArrowheads="1"/>
              </p:cNvSpPr>
              <p:nvPr/>
            </p:nvSpPr>
            <p:spPr bwMode="auto">
              <a:xfrm>
                <a:off x="3338" y="1891"/>
                <a:ext cx="1173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2(z</a:t>
                </a:r>
                <a:r>
                  <a:rPr lang="en-US" sz="2000" baseline="3000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2</a:t>
                </a:r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 + z + 2)</a:t>
                </a:r>
              </a:p>
            </p:txBody>
          </p:sp>
          <p:sp>
            <p:nvSpPr>
              <p:cNvPr id="55" name="Rectangle 36"/>
              <p:cNvSpPr>
                <a:spLocks noChangeArrowheads="1"/>
              </p:cNvSpPr>
              <p:nvPr/>
            </p:nvSpPr>
            <p:spPr bwMode="auto">
              <a:xfrm>
                <a:off x="3500" y="2131"/>
                <a:ext cx="726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(1 + 2z)</a:t>
                </a:r>
                <a:r>
                  <a:rPr lang="en-US" sz="2000" baseline="3000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2</a:t>
                </a:r>
              </a:p>
            </p:txBody>
          </p:sp>
          <p:sp>
            <p:nvSpPr>
              <p:cNvPr id="56" name="Line 37"/>
              <p:cNvSpPr>
                <a:spLocks noChangeShapeType="1"/>
              </p:cNvSpPr>
              <p:nvPr/>
            </p:nvSpPr>
            <p:spPr bwMode="auto">
              <a:xfrm>
                <a:off x="3400" y="2155"/>
                <a:ext cx="864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  <p:grpSp>
          <p:nvGrpSpPr>
            <p:cNvPr id="60" name="Group 145"/>
            <p:cNvGrpSpPr>
              <a:grpSpLocks/>
            </p:cNvGrpSpPr>
            <p:nvPr/>
          </p:nvGrpSpPr>
          <p:grpSpPr bwMode="auto">
            <a:xfrm>
              <a:off x="1847850" y="3948114"/>
              <a:ext cx="1862138" cy="781050"/>
              <a:chOff x="3338" y="1891"/>
              <a:chExt cx="1173" cy="492"/>
            </a:xfrm>
          </p:grpSpPr>
          <p:sp>
            <p:nvSpPr>
              <p:cNvPr id="61" name="Rectangle 35"/>
              <p:cNvSpPr>
                <a:spLocks noChangeArrowheads="1"/>
              </p:cNvSpPr>
              <p:nvPr/>
            </p:nvSpPr>
            <p:spPr bwMode="auto">
              <a:xfrm>
                <a:off x="3338" y="1891"/>
                <a:ext cx="1173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r>
                  <a:rPr lang="en-US" sz="2000" baseline="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2z</a:t>
                </a:r>
                <a:r>
                  <a:rPr lang="en-US" sz="2000" baseline="3000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2</a:t>
                </a:r>
                <a:r>
                  <a:rPr lang="en-US" sz="2000" baseline="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 </a:t>
                </a:r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+ </a:t>
                </a:r>
                <a:r>
                  <a:rPr lang="id-ID" sz="2000" baseline="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2</a:t>
                </a:r>
                <a:r>
                  <a:rPr lang="en-US" sz="2000" baseline="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z </a:t>
                </a:r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+ </a:t>
                </a:r>
                <a:r>
                  <a:rPr lang="id-ID" sz="2000" baseline="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4</a:t>
                </a:r>
                <a:endPara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endParaRPr>
              </a:p>
            </p:txBody>
          </p:sp>
          <p:sp>
            <p:nvSpPr>
              <p:cNvPr id="62" name="Rectangle 36"/>
              <p:cNvSpPr>
                <a:spLocks noChangeArrowheads="1"/>
              </p:cNvSpPr>
              <p:nvPr/>
            </p:nvSpPr>
            <p:spPr bwMode="auto">
              <a:xfrm>
                <a:off x="3464" y="2131"/>
                <a:ext cx="726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(1 + 2z)</a:t>
                </a:r>
                <a:r>
                  <a:rPr lang="en-US" sz="2000" baseline="3000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2</a:t>
                </a:r>
              </a:p>
            </p:txBody>
          </p:sp>
          <p:sp>
            <p:nvSpPr>
              <p:cNvPr id="63" name="Line 37"/>
              <p:cNvSpPr>
                <a:spLocks noChangeShapeType="1"/>
              </p:cNvSpPr>
              <p:nvPr/>
            </p:nvSpPr>
            <p:spPr bwMode="auto">
              <a:xfrm>
                <a:off x="3400" y="2155"/>
                <a:ext cx="864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</p:grpSp>
      <p:grpSp>
        <p:nvGrpSpPr>
          <p:cNvPr id="70" name="Group 69"/>
          <p:cNvGrpSpPr/>
          <p:nvPr/>
        </p:nvGrpSpPr>
        <p:grpSpPr>
          <a:xfrm>
            <a:off x="1209243" y="5257800"/>
            <a:ext cx="7302500" cy="761993"/>
            <a:chOff x="1195388" y="5091114"/>
            <a:chExt cx="7302500" cy="761993"/>
          </a:xfrm>
        </p:grpSpPr>
        <p:sp>
          <p:nvSpPr>
            <p:cNvPr id="35847" name="Rectangle 39"/>
            <p:cNvSpPr>
              <a:spLocks noChangeArrowheads="1"/>
            </p:cNvSpPr>
            <p:nvPr/>
          </p:nvSpPr>
          <p:spPr bwMode="auto">
            <a:xfrm>
              <a:off x="1195388" y="5276843"/>
              <a:ext cx="6272212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</a:t>
              </a:r>
              <a:r>
                <a:rPr lang="en-US" sz="2000" baseline="0">
                  <a:latin typeface="Arial" pitchFamily="34" charset="0"/>
                  <a:cs typeface="Arial" pitchFamily="34" charset="0"/>
                </a:rPr>
                <a:t>x</a:t>
              </a:r>
              <a:r>
                <a:rPr lang="en-US" sz="2000" baseline="30000">
                  <a:latin typeface="Arial" pitchFamily="34" charset="0"/>
                  <a:cs typeface="Arial" pitchFamily="34" charset="0"/>
                </a:rPr>
                <a:t>2</a:t>
              </a:r>
              <a:r>
                <a:rPr lang="en-US" sz="2000" baseline="0">
                  <a:latin typeface="Arial" pitchFamily="34" charset="0"/>
                  <a:cs typeface="Arial" pitchFamily="34" charset="0"/>
                </a:rPr>
                <a:t> + x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 +</a:t>
              </a:r>
              <a:r>
                <a:rPr lang="en-US" sz="2000" baseline="0">
                  <a:latin typeface="Arial" pitchFamily="34" charset="0"/>
                  <a:cs typeface="Arial" pitchFamily="34" charset="0"/>
                </a:rPr>
                <a:t> 2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</a:rPr>
                <a:t> = </a:t>
              </a:r>
              <a:r>
                <a:rPr lang="en-US" sz="2000" baseline="0">
                  <a:latin typeface="Arial" pitchFamily="34" charset="0"/>
                  <a:cs typeface="Arial" pitchFamily="34" charset="0"/>
                </a:rPr>
                <a:t>z –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</a:rPr>
                <a:t>x  </a:t>
              </a:r>
              <a:r>
                <a:rPr lang="en-US" sz="2000" baseline="0">
                  <a:latin typeface="Arial" pitchFamily="34" charset="0"/>
                  <a:cs typeface="Arial" pitchFamily="34" charset="0"/>
                </a:rPr>
                <a:t>= z –            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</a:rPr>
                <a:t> = </a:t>
              </a:r>
              <a:r>
                <a:rPr lang="id-ID" sz="2000" baseline="0" smtClean="0">
                  <a:latin typeface="Arial" pitchFamily="34" charset="0"/>
                  <a:cs typeface="Arial" pitchFamily="34" charset="0"/>
                </a:rPr>
                <a:t>                          =</a:t>
              </a:r>
              <a:endParaRPr lang="en-US" sz="2000" baseline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5848" name="Line 40"/>
            <p:cNvSpPr>
              <a:spLocks noChangeShapeType="1"/>
            </p:cNvSpPr>
            <p:nvPr/>
          </p:nvSpPr>
          <p:spPr bwMode="auto">
            <a:xfrm>
              <a:off x="1417320" y="5326644"/>
              <a:ext cx="109728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grpSp>
          <p:nvGrpSpPr>
            <p:cNvPr id="35849" name="Group 152"/>
            <p:cNvGrpSpPr>
              <a:grpSpLocks/>
            </p:cNvGrpSpPr>
            <p:nvPr/>
          </p:nvGrpSpPr>
          <p:grpSpPr bwMode="auto">
            <a:xfrm>
              <a:off x="5157788" y="5091114"/>
              <a:ext cx="1908178" cy="739776"/>
              <a:chOff x="3695" y="2591"/>
              <a:chExt cx="1202" cy="466"/>
            </a:xfrm>
          </p:grpSpPr>
          <p:sp>
            <p:nvSpPr>
              <p:cNvPr id="35854" name="Rectangle 46"/>
              <p:cNvSpPr>
                <a:spLocks noChangeArrowheads="1"/>
              </p:cNvSpPr>
              <p:nvPr/>
            </p:nvSpPr>
            <p:spPr bwMode="auto">
              <a:xfrm>
                <a:off x="3695" y="2591"/>
                <a:ext cx="1202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id-ID" sz="2000" baseline="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z + 2z</a:t>
                </a:r>
                <a:r>
                  <a:rPr lang="id-ID" sz="2000" baseline="3000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2</a:t>
                </a:r>
                <a:r>
                  <a:rPr lang="id-ID" sz="2000" baseline="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 – </a:t>
                </a:r>
                <a:r>
                  <a:rPr lang="en-US" sz="2000" baseline="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z</a:t>
                </a:r>
                <a:r>
                  <a:rPr lang="en-US" sz="2000" baseline="3000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2</a:t>
                </a:r>
                <a:r>
                  <a:rPr lang="en-US" sz="2000" baseline="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 + </a:t>
                </a:r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2</a:t>
                </a:r>
              </a:p>
            </p:txBody>
          </p:sp>
          <p:sp>
            <p:nvSpPr>
              <p:cNvPr id="35855" name="Rectangle 47"/>
              <p:cNvSpPr>
                <a:spLocks noChangeArrowheads="1"/>
              </p:cNvSpPr>
              <p:nvPr/>
            </p:nvSpPr>
            <p:spPr bwMode="auto">
              <a:xfrm>
                <a:off x="3999" y="2805"/>
                <a:ext cx="560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1 + 2z</a:t>
                </a:r>
              </a:p>
            </p:txBody>
          </p:sp>
          <p:sp>
            <p:nvSpPr>
              <p:cNvPr id="35856" name="Line 48"/>
              <p:cNvSpPr>
                <a:spLocks noChangeShapeType="1"/>
              </p:cNvSpPr>
              <p:nvPr/>
            </p:nvSpPr>
            <p:spPr bwMode="auto">
              <a:xfrm>
                <a:off x="3751" y="2814"/>
                <a:ext cx="1094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  <p:grpSp>
          <p:nvGrpSpPr>
            <p:cNvPr id="35850" name="Group 148"/>
            <p:cNvGrpSpPr>
              <a:grpSpLocks/>
            </p:cNvGrpSpPr>
            <p:nvPr/>
          </p:nvGrpSpPr>
          <p:grpSpPr bwMode="auto">
            <a:xfrm>
              <a:off x="4074474" y="5113332"/>
              <a:ext cx="889000" cy="739775"/>
              <a:chOff x="4433" y="1348"/>
              <a:chExt cx="560" cy="466"/>
            </a:xfrm>
          </p:grpSpPr>
          <p:sp>
            <p:nvSpPr>
              <p:cNvPr id="35851" name="Rectangle 149"/>
              <p:cNvSpPr>
                <a:spLocks noChangeArrowheads="1"/>
              </p:cNvSpPr>
              <p:nvPr/>
            </p:nvSpPr>
            <p:spPr bwMode="auto">
              <a:xfrm>
                <a:off x="4458" y="1348"/>
                <a:ext cx="525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z</a:t>
                </a:r>
                <a:r>
                  <a:rPr lang="en-US" sz="2000" baseline="3000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2</a:t>
                </a:r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 – 2</a:t>
                </a:r>
              </a:p>
            </p:txBody>
          </p:sp>
          <p:sp>
            <p:nvSpPr>
              <p:cNvPr id="35852" name="Rectangle 150"/>
              <p:cNvSpPr>
                <a:spLocks noChangeArrowheads="1"/>
              </p:cNvSpPr>
              <p:nvPr/>
            </p:nvSpPr>
            <p:spPr bwMode="auto">
              <a:xfrm>
                <a:off x="4433" y="1562"/>
                <a:ext cx="560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1 + 2z</a:t>
                </a:r>
              </a:p>
            </p:txBody>
          </p:sp>
          <p:sp>
            <p:nvSpPr>
              <p:cNvPr id="35853" name="Line 151"/>
              <p:cNvSpPr>
                <a:spLocks noChangeShapeType="1"/>
              </p:cNvSpPr>
              <p:nvPr/>
            </p:nvSpPr>
            <p:spPr bwMode="auto">
              <a:xfrm>
                <a:off x="4492" y="1578"/>
                <a:ext cx="461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  <p:grpSp>
          <p:nvGrpSpPr>
            <p:cNvPr id="64" name="Group 152"/>
            <p:cNvGrpSpPr>
              <a:grpSpLocks/>
            </p:cNvGrpSpPr>
            <p:nvPr/>
          </p:nvGrpSpPr>
          <p:grpSpPr bwMode="auto">
            <a:xfrm>
              <a:off x="7239000" y="5091114"/>
              <a:ext cx="1258888" cy="739776"/>
              <a:chOff x="3695" y="2591"/>
              <a:chExt cx="793" cy="466"/>
            </a:xfrm>
          </p:grpSpPr>
          <p:sp>
            <p:nvSpPr>
              <p:cNvPr id="65" name="Rectangle 46"/>
              <p:cNvSpPr>
                <a:spLocks noChangeArrowheads="1"/>
              </p:cNvSpPr>
              <p:nvPr/>
            </p:nvSpPr>
            <p:spPr bwMode="auto">
              <a:xfrm>
                <a:off x="3695" y="2591"/>
                <a:ext cx="793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z</a:t>
                </a:r>
                <a:r>
                  <a:rPr lang="en-US" sz="2000" baseline="3000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2</a:t>
                </a:r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 + z + 2</a:t>
                </a:r>
              </a:p>
            </p:txBody>
          </p:sp>
          <p:sp>
            <p:nvSpPr>
              <p:cNvPr id="66" name="Rectangle 47"/>
              <p:cNvSpPr>
                <a:spLocks noChangeArrowheads="1"/>
              </p:cNvSpPr>
              <p:nvPr/>
            </p:nvSpPr>
            <p:spPr bwMode="auto">
              <a:xfrm>
                <a:off x="3791" y="2805"/>
                <a:ext cx="560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1 + 2z</a:t>
                </a:r>
              </a:p>
            </p:txBody>
          </p:sp>
          <p:sp>
            <p:nvSpPr>
              <p:cNvPr id="67" name="Line 48"/>
              <p:cNvSpPr>
                <a:spLocks noChangeShapeType="1"/>
              </p:cNvSpPr>
              <p:nvPr/>
            </p:nvSpPr>
            <p:spPr bwMode="auto">
              <a:xfrm>
                <a:off x="3751" y="2814"/>
                <a:ext cx="691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</p:grpSp>
      <p:grpSp>
        <p:nvGrpSpPr>
          <p:cNvPr id="74" name="Group 73"/>
          <p:cNvGrpSpPr/>
          <p:nvPr/>
        </p:nvGrpSpPr>
        <p:grpSpPr>
          <a:xfrm>
            <a:off x="1143000" y="2862635"/>
            <a:ext cx="6316153" cy="400110"/>
            <a:chOff x="1143000" y="2800290"/>
            <a:chExt cx="6316153" cy="400110"/>
          </a:xfrm>
        </p:grpSpPr>
        <p:sp>
          <p:nvSpPr>
            <p:cNvPr id="71" name="Rectangle 70"/>
            <p:cNvSpPr/>
            <p:nvPr/>
          </p:nvSpPr>
          <p:spPr>
            <a:xfrm>
              <a:off x="1143000" y="2800290"/>
              <a:ext cx="6316153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id-ID" sz="2000" baseline="0" smtClean="0">
                  <a:solidFill>
                    <a:srgbClr val="FFFFFF"/>
                  </a:solidFill>
                  <a:latin typeface="Arial" pitchFamily="34" charset="0"/>
                  <a:cs typeface="Arial" pitchFamily="34" charset="0"/>
                  <a:sym typeface="Symbol" pitchFamily="18" charset="2"/>
                </a:rPr>
                <a:t>dan  </a:t>
              </a:r>
              <a:r>
                <a:rPr lang="en-US" sz="2000" baseline="0" smtClean="0">
                  <a:solidFill>
                    <a:srgbClr val="FFFFFF"/>
                  </a:solidFill>
                  <a:latin typeface="Arial" pitchFamily="34" charset="0"/>
                  <a:cs typeface="Arial" pitchFamily="34" charset="0"/>
                  <a:sym typeface="Symbol" pitchFamily="18" charset="2"/>
                </a:rPr>
                <a:t>z – x</a:t>
              </a:r>
              <a:r>
                <a:rPr lang="id-ID" sz="2000" baseline="0" smtClean="0">
                  <a:solidFill>
                    <a:srgbClr val="FFFFFF"/>
                  </a:solidFill>
                  <a:latin typeface="Arial" pitchFamily="34" charset="0"/>
                  <a:cs typeface="Arial" pitchFamily="34" charset="0"/>
                  <a:sym typeface="Symbol" pitchFamily="18" charset="2"/>
                </a:rPr>
                <a:t> =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 x</a:t>
              </a:r>
              <a:r>
                <a:rPr lang="en-US" sz="2000" baseline="3000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2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 + x + 2</a:t>
              </a:r>
              <a:r>
                <a:rPr lang="id-ID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  sehingga  z =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 x</a:t>
              </a:r>
              <a:r>
                <a:rPr lang="en-US" sz="2000" baseline="3000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2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 + x + 2</a:t>
              </a:r>
              <a:r>
                <a:rPr lang="id-ID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 + x </a:t>
              </a:r>
              <a:r>
                <a:rPr lang="id-ID" sz="2000" baseline="0" smtClean="0">
                  <a:solidFill>
                    <a:srgbClr val="FFFFFF"/>
                  </a:solidFill>
                  <a:latin typeface="Arial" pitchFamily="34" charset="0"/>
                  <a:cs typeface="Arial" pitchFamily="34" charset="0"/>
                  <a:sym typeface="Symbol" pitchFamily="18" charset="2"/>
                </a:rPr>
                <a:t> </a:t>
              </a:r>
              <a:endParaRPr lang="id-ID"/>
            </a:p>
          </p:txBody>
        </p:sp>
        <p:sp>
          <p:nvSpPr>
            <p:cNvPr id="72" name="Line 21"/>
            <p:cNvSpPr>
              <a:spLocks noChangeShapeType="1"/>
            </p:cNvSpPr>
            <p:nvPr/>
          </p:nvSpPr>
          <p:spPr bwMode="auto">
            <a:xfrm>
              <a:off x="2740747" y="2847110"/>
              <a:ext cx="1096963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73" name="Line 21"/>
            <p:cNvSpPr>
              <a:spLocks noChangeShapeType="1"/>
            </p:cNvSpPr>
            <p:nvPr/>
          </p:nvSpPr>
          <p:spPr bwMode="auto">
            <a:xfrm>
              <a:off x="5652655" y="2854035"/>
              <a:ext cx="1096963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</p:grp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7" dur="2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2" dur="20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7" dur="2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2" dur="20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7" dur="2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3" name="Group 122"/>
          <p:cNvGrpSpPr/>
          <p:nvPr/>
        </p:nvGrpSpPr>
        <p:grpSpPr>
          <a:xfrm>
            <a:off x="5628403" y="1957814"/>
            <a:ext cx="1534397" cy="752476"/>
            <a:chOff x="1818404" y="4233866"/>
            <a:chExt cx="1534397" cy="752476"/>
          </a:xfrm>
        </p:grpSpPr>
        <p:sp>
          <p:nvSpPr>
            <p:cNvPr id="36871" name="Rectangle 33"/>
            <p:cNvSpPr>
              <a:spLocks noChangeArrowheads="1"/>
            </p:cNvSpPr>
            <p:nvPr/>
          </p:nvSpPr>
          <p:spPr bwMode="auto">
            <a:xfrm>
              <a:off x="1818404" y="4394201"/>
              <a:ext cx="758541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</a:rPr>
                <a:t>= </a:t>
              </a:r>
              <a:r>
                <a:rPr lang="id-ID" sz="2000" baseline="0" smtClean="0"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</a:rPr>
                <a:t>2</a:t>
              </a:r>
              <a:r>
                <a:rPr lang="id-ID" sz="2000" baseline="0" smtClean="0"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2000" baseline="0" smtClean="0">
                  <a:solidFill>
                    <a:srgbClr val="FFFFFF"/>
                  </a:solidFill>
                  <a:latin typeface="Arial" pitchFamily="34" charset="0"/>
                  <a:cs typeface="Arial" pitchFamily="34" charset="0"/>
                  <a:sym typeface="Symbol"/>
                </a:rPr>
                <a:t></a:t>
              </a:r>
              <a:endParaRPr lang="id-ID" sz="2000" smtClean="0"/>
            </a:p>
          </p:txBody>
        </p:sp>
        <p:grpSp>
          <p:nvGrpSpPr>
            <p:cNvPr id="36873" name="Group 66"/>
            <p:cNvGrpSpPr>
              <a:grpSpLocks/>
            </p:cNvGrpSpPr>
            <p:nvPr/>
          </p:nvGrpSpPr>
          <p:grpSpPr bwMode="auto">
            <a:xfrm>
              <a:off x="2362201" y="4233866"/>
              <a:ext cx="990600" cy="752476"/>
              <a:chOff x="3770" y="1686"/>
              <a:chExt cx="624" cy="474"/>
            </a:xfrm>
          </p:grpSpPr>
          <p:sp>
            <p:nvSpPr>
              <p:cNvPr id="36883" name="Rectangle 38"/>
              <p:cNvSpPr>
                <a:spLocks noChangeArrowheads="1"/>
              </p:cNvSpPr>
              <p:nvPr/>
            </p:nvSpPr>
            <p:spPr bwMode="auto">
              <a:xfrm>
                <a:off x="3770" y="1908"/>
                <a:ext cx="624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>
                  <a:spcBef>
                    <a:spcPct val="20000"/>
                  </a:spcBef>
                  <a:buClr>
                    <a:schemeClr val="tx2"/>
                  </a:buClr>
                </a:pPr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z</a:t>
                </a:r>
                <a:r>
                  <a:rPr lang="en-US" sz="2000" baseline="30000">
                    <a:latin typeface="Arial" pitchFamily="34" charset="0"/>
                    <a:cs typeface="Arial" pitchFamily="34" charset="0"/>
                  </a:rPr>
                  <a:t>2</a:t>
                </a:r>
                <a:r>
                  <a:rPr lang="en-US" sz="2000" baseline="0">
                    <a:latin typeface="Arial" pitchFamily="34" charset="0"/>
                    <a:cs typeface="Arial" pitchFamily="34" charset="0"/>
                  </a:rPr>
                  <a:t> – 2 </a:t>
                </a:r>
              </a:p>
            </p:txBody>
          </p:sp>
          <p:sp>
            <p:nvSpPr>
              <p:cNvPr id="36884" name="Rectangle 39"/>
              <p:cNvSpPr>
                <a:spLocks noChangeArrowheads="1"/>
              </p:cNvSpPr>
              <p:nvPr/>
            </p:nvSpPr>
            <p:spPr bwMode="auto">
              <a:xfrm>
                <a:off x="3815" y="1686"/>
                <a:ext cx="509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marL="384175" indent="-384175" algn="ctr"/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dz</a:t>
                </a:r>
                <a:endParaRPr lang="id-ID" sz="2000" baseline="300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6885" name="Line 40"/>
              <p:cNvSpPr>
                <a:spLocks noChangeShapeType="1"/>
              </p:cNvSpPr>
              <p:nvPr/>
            </p:nvSpPr>
            <p:spPr bwMode="auto">
              <a:xfrm flipV="1">
                <a:off x="3873" y="1916"/>
                <a:ext cx="403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</p:grpSp>
      <p:sp>
        <p:nvSpPr>
          <p:cNvPr id="61" name="Date Placeholder 6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BB34015-E1B1-45D0-AC65-C8247974EDFA}" type="datetime3">
              <a:rPr lang="en-US" smtClean="0"/>
              <a:t>15 May 2023</a:t>
            </a:fld>
            <a:endParaRPr lang="en-US"/>
          </a:p>
        </p:txBody>
      </p:sp>
      <p:sp>
        <p:nvSpPr>
          <p:cNvPr id="62" name="Slide Number Placeholder 6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A9D4517-F11A-436F-AE51-17EE43062A17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  <p:sp>
        <p:nvSpPr>
          <p:cNvPr id="63" name="Footer Placeholder 6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grpSp>
        <p:nvGrpSpPr>
          <p:cNvPr id="85" name="Group 84"/>
          <p:cNvGrpSpPr/>
          <p:nvPr/>
        </p:nvGrpSpPr>
        <p:grpSpPr>
          <a:xfrm>
            <a:off x="2286000" y="385056"/>
            <a:ext cx="3124200" cy="1385986"/>
            <a:chOff x="2667000" y="1094242"/>
            <a:chExt cx="3124200" cy="1385986"/>
          </a:xfrm>
        </p:grpSpPr>
        <p:sp>
          <p:nvSpPr>
            <p:cNvPr id="36902" name="Rectangle 12"/>
            <p:cNvSpPr>
              <a:spLocks noChangeArrowheads="1"/>
            </p:cNvSpPr>
            <p:nvPr/>
          </p:nvSpPr>
          <p:spPr bwMode="auto">
            <a:xfrm>
              <a:off x="2667000" y="1593851"/>
              <a:ext cx="474810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 smtClean="0">
                  <a:latin typeface="Arial" pitchFamily="34" charset="0"/>
                  <a:cs typeface="Arial" pitchFamily="34" charset="0"/>
                </a:rPr>
                <a:t>=</a:t>
              </a:r>
              <a:r>
                <a:rPr lang="id-ID" sz="2000" baseline="0" smtClean="0"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2000" baseline="0" smtClean="0">
                  <a:solidFill>
                    <a:srgbClr val="FFFFFF"/>
                  </a:solidFill>
                  <a:latin typeface="Arial" pitchFamily="34" charset="0"/>
                  <a:cs typeface="Arial" pitchFamily="34" charset="0"/>
                  <a:sym typeface="Symbol"/>
                </a:rPr>
                <a:t></a:t>
              </a:r>
              <a:endParaRPr lang="id-ID" sz="2000" smtClean="0"/>
            </a:p>
          </p:txBody>
        </p:sp>
        <p:grpSp>
          <p:nvGrpSpPr>
            <p:cNvPr id="69" name="Group 68"/>
            <p:cNvGrpSpPr/>
            <p:nvPr/>
          </p:nvGrpSpPr>
          <p:grpSpPr>
            <a:xfrm>
              <a:off x="3056147" y="1094242"/>
              <a:ext cx="2201653" cy="1385986"/>
              <a:chOff x="3324225" y="1094242"/>
              <a:chExt cx="2201653" cy="1385986"/>
            </a:xfrm>
          </p:grpSpPr>
          <p:grpSp>
            <p:nvGrpSpPr>
              <p:cNvPr id="66" name="Group 65"/>
              <p:cNvGrpSpPr/>
              <p:nvPr/>
            </p:nvGrpSpPr>
            <p:grpSpPr>
              <a:xfrm>
                <a:off x="3684155" y="1094242"/>
                <a:ext cx="1663700" cy="720703"/>
                <a:chOff x="3498275" y="1006125"/>
                <a:chExt cx="1663700" cy="720703"/>
              </a:xfrm>
            </p:grpSpPr>
            <p:sp>
              <p:nvSpPr>
                <p:cNvPr id="36905" name="Rectangle 20"/>
                <p:cNvSpPr>
                  <a:spLocks noChangeArrowheads="1"/>
                </p:cNvSpPr>
                <p:nvPr/>
              </p:nvSpPr>
              <p:spPr bwMode="auto">
                <a:xfrm>
                  <a:off x="3498275" y="1006125"/>
                  <a:ext cx="1663700" cy="40011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square">
                  <a:spAutoFit/>
                </a:bodyPr>
                <a:lstStyle/>
                <a:p>
                  <a:r>
                    <a:rPr lang="en-US" sz="2000" baseline="0">
                      <a:latin typeface="Arial" pitchFamily="34" charset="0"/>
                      <a:cs typeface="Arial" pitchFamily="34" charset="0"/>
                      <a:sym typeface="Symbol" pitchFamily="18" charset="2"/>
                    </a:rPr>
                    <a:t>2(z</a:t>
                  </a:r>
                  <a:r>
                    <a:rPr lang="en-US" sz="2000" baseline="30000">
                      <a:latin typeface="Arial" pitchFamily="34" charset="0"/>
                      <a:cs typeface="Arial" pitchFamily="34" charset="0"/>
                      <a:sym typeface="Symbol" pitchFamily="18" charset="2"/>
                    </a:rPr>
                    <a:t>2</a:t>
                  </a:r>
                  <a:r>
                    <a:rPr lang="en-US" sz="2000" baseline="0">
                      <a:latin typeface="Arial" pitchFamily="34" charset="0"/>
                      <a:cs typeface="Arial" pitchFamily="34" charset="0"/>
                      <a:sym typeface="Symbol" pitchFamily="18" charset="2"/>
                    </a:rPr>
                    <a:t> + z + 2)</a:t>
                  </a:r>
                </a:p>
              </p:txBody>
            </p:sp>
            <p:sp>
              <p:nvSpPr>
                <p:cNvPr id="36906" name="Rectangle 21"/>
                <p:cNvSpPr>
                  <a:spLocks noChangeArrowheads="1"/>
                </p:cNvSpPr>
                <p:nvPr/>
              </p:nvSpPr>
              <p:spPr bwMode="auto">
                <a:xfrm>
                  <a:off x="3714460" y="1326718"/>
                  <a:ext cx="1152880" cy="40011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 sz="2000" baseline="0">
                      <a:latin typeface="Arial" pitchFamily="34" charset="0"/>
                      <a:cs typeface="Arial" pitchFamily="34" charset="0"/>
                      <a:sym typeface="Symbol" pitchFamily="18" charset="2"/>
                    </a:rPr>
                    <a:t>(1 + 2z)</a:t>
                  </a:r>
                  <a:r>
                    <a:rPr lang="en-US" sz="2000" baseline="30000">
                      <a:latin typeface="Arial" pitchFamily="34" charset="0"/>
                      <a:cs typeface="Arial" pitchFamily="34" charset="0"/>
                      <a:sym typeface="Symbol" pitchFamily="18" charset="2"/>
                    </a:rPr>
                    <a:t>2</a:t>
                  </a:r>
                </a:p>
              </p:txBody>
            </p:sp>
            <p:sp>
              <p:nvSpPr>
                <p:cNvPr id="36907" name="Line 22"/>
                <p:cNvSpPr>
                  <a:spLocks noChangeShapeType="1"/>
                </p:cNvSpPr>
                <p:nvPr/>
              </p:nvSpPr>
              <p:spPr bwMode="auto">
                <a:xfrm>
                  <a:off x="3570288" y="1373188"/>
                  <a:ext cx="1371600" cy="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/>
                <a:lstStyle/>
                <a:p>
                  <a:endParaRPr lang="en-US" sz="2000">
                    <a:latin typeface="Arial" pitchFamily="34" charset="0"/>
                    <a:cs typeface="Arial" pitchFamily="34" charset="0"/>
                  </a:endParaRPr>
                </a:p>
              </p:txBody>
            </p:sp>
          </p:grpSp>
          <p:grpSp>
            <p:nvGrpSpPr>
              <p:cNvPr id="67" name="Group 66"/>
              <p:cNvGrpSpPr/>
              <p:nvPr/>
            </p:nvGrpSpPr>
            <p:grpSpPr>
              <a:xfrm>
                <a:off x="3324225" y="1766455"/>
                <a:ext cx="888385" cy="713773"/>
                <a:chOff x="3324225" y="1837400"/>
                <a:chExt cx="888385" cy="713773"/>
              </a:xfrm>
            </p:grpSpPr>
            <p:sp>
              <p:nvSpPr>
                <p:cNvPr id="36908" name="Rectangle 24"/>
                <p:cNvSpPr>
                  <a:spLocks noChangeArrowheads="1"/>
                </p:cNvSpPr>
                <p:nvPr/>
              </p:nvSpPr>
              <p:spPr bwMode="auto">
                <a:xfrm>
                  <a:off x="3370972" y="1837400"/>
                  <a:ext cx="833883" cy="40011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 sz="2000" baseline="0">
                      <a:latin typeface="Arial" pitchFamily="34" charset="0"/>
                      <a:cs typeface="Arial" pitchFamily="34" charset="0"/>
                      <a:sym typeface="Symbol" pitchFamily="18" charset="2"/>
                    </a:rPr>
                    <a:t>z</a:t>
                  </a:r>
                  <a:r>
                    <a:rPr lang="en-US" sz="2000" baseline="30000">
                      <a:latin typeface="Arial" pitchFamily="34" charset="0"/>
                      <a:cs typeface="Arial" pitchFamily="34" charset="0"/>
                      <a:sym typeface="Symbol" pitchFamily="18" charset="2"/>
                    </a:rPr>
                    <a:t>2</a:t>
                  </a:r>
                  <a:r>
                    <a:rPr lang="en-US" sz="2000" baseline="0">
                      <a:latin typeface="Arial" pitchFamily="34" charset="0"/>
                      <a:cs typeface="Arial" pitchFamily="34" charset="0"/>
                      <a:sym typeface="Symbol" pitchFamily="18" charset="2"/>
                    </a:rPr>
                    <a:t> – 2</a:t>
                  </a:r>
                </a:p>
              </p:txBody>
            </p:sp>
            <p:sp>
              <p:nvSpPr>
                <p:cNvPr id="36909" name="Rectangle 25"/>
                <p:cNvSpPr>
                  <a:spLocks noChangeArrowheads="1"/>
                </p:cNvSpPr>
                <p:nvPr/>
              </p:nvSpPr>
              <p:spPr bwMode="auto">
                <a:xfrm>
                  <a:off x="3324225" y="2151063"/>
                  <a:ext cx="888385" cy="40011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 sz="2000" baseline="0">
                      <a:latin typeface="Arial" pitchFamily="34" charset="0"/>
                      <a:cs typeface="Arial" pitchFamily="34" charset="0"/>
                      <a:sym typeface="Symbol" pitchFamily="18" charset="2"/>
                    </a:rPr>
                    <a:t>1 + 2z</a:t>
                  </a:r>
                </a:p>
              </p:txBody>
            </p:sp>
            <p:sp>
              <p:nvSpPr>
                <p:cNvPr id="36910" name="Line 26"/>
                <p:cNvSpPr>
                  <a:spLocks noChangeShapeType="1"/>
                </p:cNvSpPr>
                <p:nvPr/>
              </p:nvSpPr>
              <p:spPr bwMode="auto">
                <a:xfrm>
                  <a:off x="3429432" y="2199843"/>
                  <a:ext cx="731520" cy="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/>
                <a:lstStyle/>
                <a:p>
                  <a:endParaRPr lang="en-US" sz="2000">
                    <a:latin typeface="Arial" pitchFamily="34" charset="0"/>
                    <a:cs typeface="Arial" pitchFamily="34" charset="0"/>
                  </a:endParaRPr>
                </a:p>
              </p:txBody>
            </p:sp>
          </p:grpSp>
          <p:grpSp>
            <p:nvGrpSpPr>
              <p:cNvPr id="68" name="Group 67"/>
              <p:cNvGrpSpPr/>
              <p:nvPr/>
            </p:nvGrpSpPr>
            <p:grpSpPr>
              <a:xfrm>
                <a:off x="4267200" y="1766455"/>
                <a:ext cx="1258678" cy="713773"/>
                <a:chOff x="4438940" y="1837400"/>
                <a:chExt cx="1258678" cy="713773"/>
              </a:xfrm>
            </p:grpSpPr>
            <p:sp>
              <p:nvSpPr>
                <p:cNvPr id="36911" name="Rectangle 28"/>
                <p:cNvSpPr>
                  <a:spLocks noChangeArrowheads="1"/>
                </p:cNvSpPr>
                <p:nvPr/>
              </p:nvSpPr>
              <p:spPr bwMode="auto">
                <a:xfrm>
                  <a:off x="4438940" y="1837400"/>
                  <a:ext cx="1258678" cy="40011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 sz="2000" baseline="0">
                      <a:latin typeface="Arial" pitchFamily="34" charset="0"/>
                      <a:cs typeface="Arial" pitchFamily="34" charset="0"/>
                      <a:sym typeface="Symbol" pitchFamily="18" charset="2"/>
                    </a:rPr>
                    <a:t>z</a:t>
                  </a:r>
                  <a:r>
                    <a:rPr lang="en-US" sz="2000" baseline="30000">
                      <a:latin typeface="Arial" pitchFamily="34" charset="0"/>
                      <a:cs typeface="Arial" pitchFamily="34" charset="0"/>
                      <a:sym typeface="Symbol" pitchFamily="18" charset="2"/>
                    </a:rPr>
                    <a:t>2</a:t>
                  </a:r>
                  <a:r>
                    <a:rPr lang="en-US" sz="2000" baseline="0">
                      <a:latin typeface="Arial" pitchFamily="34" charset="0"/>
                      <a:cs typeface="Arial" pitchFamily="34" charset="0"/>
                      <a:sym typeface="Symbol" pitchFamily="18" charset="2"/>
                    </a:rPr>
                    <a:t> + z + 2</a:t>
                  </a:r>
                </a:p>
              </p:txBody>
            </p:sp>
            <p:sp>
              <p:nvSpPr>
                <p:cNvPr id="36912" name="Rectangle 29"/>
                <p:cNvSpPr>
                  <a:spLocks noChangeArrowheads="1"/>
                </p:cNvSpPr>
                <p:nvPr/>
              </p:nvSpPr>
              <p:spPr bwMode="auto">
                <a:xfrm>
                  <a:off x="4592638" y="2151063"/>
                  <a:ext cx="888385" cy="40011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 sz="2000" baseline="0">
                      <a:latin typeface="Arial" pitchFamily="34" charset="0"/>
                      <a:cs typeface="Arial" pitchFamily="34" charset="0"/>
                      <a:sym typeface="Symbol" pitchFamily="18" charset="2"/>
                    </a:rPr>
                    <a:t>1 + 2z</a:t>
                  </a:r>
                </a:p>
              </p:txBody>
            </p:sp>
            <p:sp>
              <p:nvSpPr>
                <p:cNvPr id="36913" name="Line 30"/>
                <p:cNvSpPr>
                  <a:spLocks noChangeShapeType="1"/>
                </p:cNvSpPr>
                <p:nvPr/>
              </p:nvSpPr>
              <p:spPr bwMode="auto">
                <a:xfrm>
                  <a:off x="4510810" y="2185988"/>
                  <a:ext cx="1097280" cy="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/>
                <a:lstStyle/>
                <a:p>
                  <a:endParaRPr lang="en-US" sz="2000">
                    <a:latin typeface="Arial" pitchFamily="34" charset="0"/>
                    <a:cs typeface="Arial" pitchFamily="34" charset="0"/>
                  </a:endParaRPr>
                </a:p>
              </p:txBody>
            </p:sp>
          </p:grpSp>
          <p:sp>
            <p:nvSpPr>
              <p:cNvPr id="36914" name="Line 31"/>
              <p:cNvSpPr>
                <a:spLocks noChangeShapeType="1"/>
              </p:cNvSpPr>
              <p:nvPr/>
            </p:nvSpPr>
            <p:spPr bwMode="auto">
              <a:xfrm>
                <a:off x="3419475" y="1766888"/>
                <a:ext cx="2103120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  <p:sp>
          <p:nvSpPr>
            <p:cNvPr id="36915" name="Rectangle 32"/>
            <p:cNvSpPr>
              <a:spLocks noChangeArrowheads="1"/>
            </p:cNvSpPr>
            <p:nvPr/>
          </p:nvSpPr>
          <p:spPr bwMode="auto">
            <a:xfrm>
              <a:off x="5257800" y="1541463"/>
              <a:ext cx="533400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dz</a:t>
              </a:r>
              <a:r>
                <a:rPr lang="id-ID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 </a:t>
              </a:r>
              <a:endParaRPr lang="en-US" sz="2000" baseline="0">
                <a:latin typeface="Arial" pitchFamily="34" charset="0"/>
                <a:cs typeface="Arial" pitchFamily="34" charset="0"/>
                <a:sym typeface="Symbol" pitchFamily="18" charset="2"/>
              </a:endParaRPr>
            </a:p>
          </p:txBody>
        </p:sp>
      </p:grpSp>
      <p:grpSp>
        <p:nvGrpSpPr>
          <p:cNvPr id="84" name="Group 83"/>
          <p:cNvGrpSpPr/>
          <p:nvPr/>
        </p:nvGrpSpPr>
        <p:grpSpPr>
          <a:xfrm>
            <a:off x="381000" y="643365"/>
            <a:ext cx="2270125" cy="838260"/>
            <a:chOff x="838200" y="1352551"/>
            <a:chExt cx="2270125" cy="838260"/>
          </a:xfrm>
        </p:grpSpPr>
        <p:sp>
          <p:nvSpPr>
            <p:cNvPr id="36919" name="Rectangle 8"/>
            <p:cNvSpPr>
              <a:spLocks noChangeArrowheads="1"/>
            </p:cNvSpPr>
            <p:nvPr/>
          </p:nvSpPr>
          <p:spPr bwMode="auto">
            <a:xfrm>
              <a:off x="838200" y="1790701"/>
              <a:ext cx="2270125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20000"/>
                </a:spcBef>
                <a:buClr>
                  <a:schemeClr val="tx2"/>
                </a:buClr>
              </a:pP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x</a:t>
              </a:r>
              <a:r>
                <a:rPr lang="en-US" sz="2000" baseline="0">
                  <a:latin typeface="Arial" pitchFamily="34" charset="0"/>
                  <a:cs typeface="Arial" pitchFamily="34" charset="0"/>
                </a:rPr>
                <a:t>x</a:t>
              </a:r>
              <a:r>
                <a:rPr lang="en-US" sz="2000" baseline="30000">
                  <a:latin typeface="Arial" pitchFamily="34" charset="0"/>
                  <a:cs typeface="Arial" pitchFamily="34" charset="0"/>
                </a:rPr>
                <a:t>2</a:t>
              </a:r>
              <a:r>
                <a:rPr lang="en-US" sz="2000" baseline="0">
                  <a:latin typeface="Arial" pitchFamily="34" charset="0"/>
                  <a:cs typeface="Arial" pitchFamily="34" charset="0"/>
                </a:rPr>
                <a:t> + x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 +</a:t>
              </a:r>
              <a:r>
                <a:rPr lang="en-US" sz="2000" baseline="0">
                  <a:latin typeface="Arial" pitchFamily="34" charset="0"/>
                  <a:cs typeface="Arial" pitchFamily="34" charset="0"/>
                </a:rPr>
                <a:t> 2</a:t>
              </a:r>
            </a:p>
          </p:txBody>
        </p:sp>
        <p:sp>
          <p:nvSpPr>
            <p:cNvPr id="36920" name="Rectangle 9"/>
            <p:cNvSpPr>
              <a:spLocks noChangeArrowheads="1"/>
            </p:cNvSpPr>
            <p:nvPr/>
          </p:nvSpPr>
          <p:spPr bwMode="auto">
            <a:xfrm>
              <a:off x="1584325" y="1352551"/>
              <a:ext cx="684213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marL="384175" indent="-384175" algn="ctr"/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dx</a:t>
              </a:r>
              <a:endParaRPr lang="id-ID" sz="2000" baseline="30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6921" name="Line 10"/>
            <p:cNvSpPr>
              <a:spLocks noChangeShapeType="1"/>
            </p:cNvSpPr>
            <p:nvPr/>
          </p:nvSpPr>
          <p:spPr bwMode="auto">
            <a:xfrm flipV="1">
              <a:off x="1316037" y="1768476"/>
              <a:ext cx="137160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6922" name="Line 11"/>
            <p:cNvSpPr>
              <a:spLocks noChangeShapeType="1"/>
            </p:cNvSpPr>
            <p:nvPr/>
          </p:nvSpPr>
          <p:spPr bwMode="auto">
            <a:xfrm>
              <a:off x="1565565" y="1844244"/>
              <a:ext cx="109728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5" name="Rectangle 64"/>
            <p:cNvSpPr/>
            <p:nvPr/>
          </p:nvSpPr>
          <p:spPr>
            <a:xfrm>
              <a:off x="1066800" y="1560310"/>
              <a:ext cx="255198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000" baseline="0" smtClean="0">
                  <a:solidFill>
                    <a:srgbClr val="FFFFFF"/>
                  </a:solidFill>
                  <a:latin typeface="Arial" pitchFamily="34" charset="0"/>
                  <a:cs typeface="Arial" pitchFamily="34" charset="0"/>
                  <a:sym typeface="Symbol"/>
                </a:rPr>
                <a:t></a:t>
              </a:r>
              <a:endParaRPr lang="id-ID"/>
            </a:p>
          </p:txBody>
        </p:sp>
      </p:grpSp>
      <p:grpSp>
        <p:nvGrpSpPr>
          <p:cNvPr id="89" name="Group 88"/>
          <p:cNvGrpSpPr/>
          <p:nvPr/>
        </p:nvGrpSpPr>
        <p:grpSpPr>
          <a:xfrm>
            <a:off x="5316390" y="357614"/>
            <a:ext cx="3121030" cy="1441138"/>
            <a:chOff x="5621190" y="1066800"/>
            <a:chExt cx="3121030" cy="1441138"/>
          </a:xfrm>
        </p:grpSpPr>
        <p:grpSp>
          <p:nvGrpSpPr>
            <p:cNvPr id="87" name="Group 86"/>
            <p:cNvGrpSpPr/>
            <p:nvPr/>
          </p:nvGrpSpPr>
          <p:grpSpPr>
            <a:xfrm>
              <a:off x="6019800" y="1066800"/>
              <a:ext cx="2366353" cy="1441138"/>
              <a:chOff x="6428510" y="1066800"/>
              <a:chExt cx="2366353" cy="1441138"/>
            </a:xfrm>
          </p:grpSpPr>
          <p:grpSp>
            <p:nvGrpSpPr>
              <p:cNvPr id="71" name="Group 65"/>
              <p:cNvGrpSpPr/>
              <p:nvPr/>
            </p:nvGrpSpPr>
            <p:grpSpPr>
              <a:xfrm>
                <a:off x="6760730" y="1066800"/>
                <a:ext cx="1663700" cy="720703"/>
                <a:chOff x="3498275" y="1006125"/>
                <a:chExt cx="1663700" cy="720703"/>
              </a:xfrm>
            </p:grpSpPr>
            <p:sp>
              <p:nvSpPr>
                <p:cNvPr id="81" name="Rectangle 20"/>
                <p:cNvSpPr>
                  <a:spLocks noChangeArrowheads="1"/>
                </p:cNvSpPr>
                <p:nvPr/>
              </p:nvSpPr>
              <p:spPr bwMode="auto">
                <a:xfrm>
                  <a:off x="3498275" y="1006125"/>
                  <a:ext cx="1663700" cy="40011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square">
                  <a:spAutoFit/>
                </a:bodyPr>
                <a:lstStyle/>
                <a:p>
                  <a:r>
                    <a:rPr lang="en-US" sz="2000" baseline="0">
                      <a:latin typeface="Arial" pitchFamily="34" charset="0"/>
                      <a:cs typeface="Arial" pitchFamily="34" charset="0"/>
                      <a:sym typeface="Symbol" pitchFamily="18" charset="2"/>
                    </a:rPr>
                    <a:t>2(z</a:t>
                  </a:r>
                  <a:r>
                    <a:rPr lang="en-US" sz="2000" baseline="30000">
                      <a:latin typeface="Arial" pitchFamily="34" charset="0"/>
                      <a:cs typeface="Arial" pitchFamily="34" charset="0"/>
                      <a:sym typeface="Symbol" pitchFamily="18" charset="2"/>
                    </a:rPr>
                    <a:t>2</a:t>
                  </a:r>
                  <a:r>
                    <a:rPr lang="en-US" sz="2000" baseline="0">
                      <a:latin typeface="Arial" pitchFamily="34" charset="0"/>
                      <a:cs typeface="Arial" pitchFamily="34" charset="0"/>
                      <a:sym typeface="Symbol" pitchFamily="18" charset="2"/>
                    </a:rPr>
                    <a:t> + z + 2)</a:t>
                  </a:r>
                </a:p>
              </p:txBody>
            </p:sp>
            <p:sp>
              <p:nvSpPr>
                <p:cNvPr id="82" name="Rectangle 21"/>
                <p:cNvSpPr>
                  <a:spLocks noChangeArrowheads="1"/>
                </p:cNvSpPr>
                <p:nvPr/>
              </p:nvSpPr>
              <p:spPr bwMode="auto">
                <a:xfrm>
                  <a:off x="3714460" y="1326718"/>
                  <a:ext cx="1152880" cy="40011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 sz="2000" baseline="0">
                      <a:latin typeface="Arial" pitchFamily="34" charset="0"/>
                      <a:cs typeface="Arial" pitchFamily="34" charset="0"/>
                      <a:sym typeface="Symbol" pitchFamily="18" charset="2"/>
                    </a:rPr>
                    <a:t>(1 + 2z)</a:t>
                  </a:r>
                  <a:r>
                    <a:rPr lang="en-US" sz="2000" baseline="30000">
                      <a:latin typeface="Arial" pitchFamily="34" charset="0"/>
                      <a:cs typeface="Arial" pitchFamily="34" charset="0"/>
                      <a:sym typeface="Symbol" pitchFamily="18" charset="2"/>
                    </a:rPr>
                    <a:t>2</a:t>
                  </a:r>
                </a:p>
              </p:txBody>
            </p:sp>
            <p:sp>
              <p:nvSpPr>
                <p:cNvPr id="83" name="Line 22"/>
                <p:cNvSpPr>
                  <a:spLocks noChangeShapeType="1"/>
                </p:cNvSpPr>
                <p:nvPr/>
              </p:nvSpPr>
              <p:spPr bwMode="auto">
                <a:xfrm>
                  <a:off x="3570288" y="1373188"/>
                  <a:ext cx="1371600" cy="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/>
                <a:lstStyle/>
                <a:p>
                  <a:endParaRPr lang="en-US" sz="2000">
                    <a:latin typeface="Arial" pitchFamily="34" charset="0"/>
                    <a:cs typeface="Arial" pitchFamily="34" charset="0"/>
                  </a:endParaRPr>
                </a:p>
              </p:txBody>
            </p:sp>
          </p:grpSp>
          <p:grpSp>
            <p:nvGrpSpPr>
              <p:cNvPr id="73" name="Group 67"/>
              <p:cNvGrpSpPr/>
              <p:nvPr/>
            </p:nvGrpSpPr>
            <p:grpSpPr>
              <a:xfrm>
                <a:off x="6428510" y="1766455"/>
                <a:ext cx="2366353" cy="741483"/>
                <a:chOff x="4438940" y="1837400"/>
                <a:chExt cx="2366353" cy="741483"/>
              </a:xfrm>
            </p:grpSpPr>
            <p:sp>
              <p:nvSpPr>
                <p:cNvPr id="75" name="Rectangle 28"/>
                <p:cNvSpPr>
                  <a:spLocks noChangeArrowheads="1"/>
                </p:cNvSpPr>
                <p:nvPr/>
              </p:nvSpPr>
              <p:spPr bwMode="auto">
                <a:xfrm>
                  <a:off x="4438940" y="1837400"/>
                  <a:ext cx="2366353" cy="40011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id-ID" sz="2000" baseline="0" smtClean="0">
                      <a:latin typeface="Arial" pitchFamily="34" charset="0"/>
                      <a:cs typeface="Arial" pitchFamily="34" charset="0"/>
                      <a:sym typeface="Symbol" pitchFamily="18" charset="2"/>
                    </a:rPr>
                    <a:t>(z</a:t>
                  </a:r>
                  <a:r>
                    <a:rPr lang="id-ID" sz="2000" baseline="30000" smtClean="0">
                      <a:latin typeface="Arial" pitchFamily="34" charset="0"/>
                      <a:cs typeface="Arial" pitchFamily="34" charset="0"/>
                      <a:sym typeface="Symbol" pitchFamily="18" charset="2"/>
                    </a:rPr>
                    <a:t>2</a:t>
                  </a:r>
                  <a:r>
                    <a:rPr lang="id-ID" sz="2000" baseline="0" smtClean="0">
                      <a:latin typeface="Arial" pitchFamily="34" charset="0"/>
                      <a:cs typeface="Arial" pitchFamily="34" charset="0"/>
                      <a:sym typeface="Symbol" pitchFamily="18" charset="2"/>
                    </a:rPr>
                    <a:t> – 2) (</a:t>
                  </a:r>
                  <a:r>
                    <a:rPr lang="en-US" sz="2000" baseline="0" smtClean="0">
                      <a:latin typeface="Arial" pitchFamily="34" charset="0"/>
                      <a:cs typeface="Arial" pitchFamily="34" charset="0"/>
                      <a:sym typeface="Symbol" pitchFamily="18" charset="2"/>
                    </a:rPr>
                    <a:t>z</a:t>
                  </a:r>
                  <a:r>
                    <a:rPr lang="en-US" sz="2000" baseline="30000" smtClean="0">
                      <a:latin typeface="Arial" pitchFamily="34" charset="0"/>
                      <a:cs typeface="Arial" pitchFamily="34" charset="0"/>
                      <a:sym typeface="Symbol" pitchFamily="18" charset="2"/>
                    </a:rPr>
                    <a:t>2</a:t>
                  </a:r>
                  <a:r>
                    <a:rPr lang="en-US" sz="2000" baseline="0" smtClean="0">
                      <a:latin typeface="Arial" pitchFamily="34" charset="0"/>
                      <a:cs typeface="Arial" pitchFamily="34" charset="0"/>
                      <a:sym typeface="Symbol" pitchFamily="18" charset="2"/>
                    </a:rPr>
                    <a:t> </a:t>
                  </a:r>
                  <a:r>
                    <a:rPr lang="en-US" sz="2000" baseline="0">
                      <a:latin typeface="Arial" pitchFamily="34" charset="0"/>
                      <a:cs typeface="Arial" pitchFamily="34" charset="0"/>
                      <a:sym typeface="Symbol" pitchFamily="18" charset="2"/>
                    </a:rPr>
                    <a:t>+ z + </a:t>
                  </a:r>
                  <a:r>
                    <a:rPr lang="en-US" sz="2000" baseline="0" smtClean="0">
                      <a:latin typeface="Arial" pitchFamily="34" charset="0"/>
                      <a:cs typeface="Arial" pitchFamily="34" charset="0"/>
                      <a:sym typeface="Symbol" pitchFamily="18" charset="2"/>
                    </a:rPr>
                    <a:t>2</a:t>
                  </a:r>
                  <a:r>
                    <a:rPr lang="id-ID" sz="2000" baseline="0" smtClean="0">
                      <a:latin typeface="Arial" pitchFamily="34" charset="0"/>
                      <a:cs typeface="Arial" pitchFamily="34" charset="0"/>
                      <a:sym typeface="Symbol" pitchFamily="18" charset="2"/>
                    </a:rPr>
                    <a:t>)</a:t>
                  </a:r>
                  <a:endPara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endParaRPr>
                </a:p>
              </p:txBody>
            </p:sp>
            <p:sp>
              <p:nvSpPr>
                <p:cNvPr id="76" name="Rectangle 29"/>
                <p:cNvSpPr>
                  <a:spLocks noChangeArrowheads="1"/>
                </p:cNvSpPr>
                <p:nvPr/>
              </p:nvSpPr>
              <p:spPr bwMode="auto">
                <a:xfrm>
                  <a:off x="5013905" y="2178773"/>
                  <a:ext cx="1152880" cy="40011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id-ID" sz="2000" baseline="0" smtClean="0">
                      <a:latin typeface="Arial" pitchFamily="34" charset="0"/>
                      <a:cs typeface="Arial" pitchFamily="34" charset="0"/>
                      <a:sym typeface="Symbol" pitchFamily="18" charset="2"/>
                    </a:rPr>
                    <a:t>(</a:t>
                  </a:r>
                  <a:r>
                    <a:rPr lang="en-US" sz="2000" baseline="0" smtClean="0">
                      <a:latin typeface="Arial" pitchFamily="34" charset="0"/>
                      <a:cs typeface="Arial" pitchFamily="34" charset="0"/>
                      <a:sym typeface="Symbol" pitchFamily="18" charset="2"/>
                    </a:rPr>
                    <a:t>1 </a:t>
                  </a:r>
                  <a:r>
                    <a:rPr lang="en-US" sz="2000" baseline="0">
                      <a:latin typeface="Arial" pitchFamily="34" charset="0"/>
                      <a:cs typeface="Arial" pitchFamily="34" charset="0"/>
                      <a:sym typeface="Symbol" pitchFamily="18" charset="2"/>
                    </a:rPr>
                    <a:t>+ </a:t>
                  </a:r>
                  <a:r>
                    <a:rPr lang="en-US" sz="2000" baseline="0" smtClean="0">
                      <a:latin typeface="Arial" pitchFamily="34" charset="0"/>
                      <a:cs typeface="Arial" pitchFamily="34" charset="0"/>
                      <a:sym typeface="Symbol" pitchFamily="18" charset="2"/>
                    </a:rPr>
                    <a:t>2z</a:t>
                  </a:r>
                  <a:r>
                    <a:rPr lang="id-ID" sz="2000" baseline="0" smtClean="0">
                      <a:latin typeface="Arial" pitchFamily="34" charset="0"/>
                      <a:cs typeface="Arial" pitchFamily="34" charset="0"/>
                      <a:sym typeface="Symbol" pitchFamily="18" charset="2"/>
                    </a:rPr>
                    <a:t>)</a:t>
                  </a:r>
                  <a:r>
                    <a:rPr lang="id-ID" sz="2000" baseline="30000" smtClean="0">
                      <a:latin typeface="Arial" pitchFamily="34" charset="0"/>
                      <a:cs typeface="Arial" pitchFamily="34" charset="0"/>
                      <a:sym typeface="Symbol" pitchFamily="18" charset="2"/>
                    </a:rPr>
                    <a:t>2</a:t>
                  </a:r>
                  <a:endParaRPr lang="en-US" sz="2000" baseline="30000">
                    <a:latin typeface="Arial" pitchFamily="34" charset="0"/>
                    <a:cs typeface="Arial" pitchFamily="34" charset="0"/>
                    <a:sym typeface="Symbol" pitchFamily="18" charset="2"/>
                  </a:endParaRPr>
                </a:p>
              </p:txBody>
            </p:sp>
            <p:sp>
              <p:nvSpPr>
                <p:cNvPr id="77" name="Line 30"/>
                <p:cNvSpPr>
                  <a:spLocks noChangeShapeType="1"/>
                </p:cNvSpPr>
                <p:nvPr/>
              </p:nvSpPr>
              <p:spPr bwMode="auto">
                <a:xfrm>
                  <a:off x="4510810" y="2185988"/>
                  <a:ext cx="2103120" cy="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/>
                <a:lstStyle/>
                <a:p>
                  <a:endParaRPr lang="en-US" sz="2000">
                    <a:latin typeface="Arial" pitchFamily="34" charset="0"/>
                    <a:cs typeface="Arial" pitchFamily="34" charset="0"/>
                  </a:endParaRPr>
                </a:p>
              </p:txBody>
            </p:sp>
          </p:grpSp>
          <p:sp>
            <p:nvSpPr>
              <p:cNvPr id="74" name="Line 31"/>
              <p:cNvSpPr>
                <a:spLocks noChangeShapeType="1"/>
              </p:cNvSpPr>
              <p:nvPr/>
            </p:nvSpPr>
            <p:spPr bwMode="auto">
              <a:xfrm>
                <a:off x="6496050" y="1739446"/>
                <a:ext cx="2103120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  <p:sp>
          <p:nvSpPr>
            <p:cNvPr id="86" name="Rectangle 12"/>
            <p:cNvSpPr>
              <a:spLocks noChangeArrowheads="1"/>
            </p:cNvSpPr>
            <p:nvPr/>
          </p:nvSpPr>
          <p:spPr bwMode="auto">
            <a:xfrm>
              <a:off x="5621190" y="1586345"/>
              <a:ext cx="474810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 smtClean="0">
                  <a:latin typeface="Arial" pitchFamily="34" charset="0"/>
                  <a:cs typeface="Arial" pitchFamily="34" charset="0"/>
                </a:rPr>
                <a:t>=</a:t>
              </a:r>
              <a:r>
                <a:rPr lang="id-ID" sz="2000" baseline="0" smtClean="0"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2000" baseline="0" smtClean="0">
                  <a:solidFill>
                    <a:srgbClr val="FFFFFF"/>
                  </a:solidFill>
                  <a:latin typeface="Arial" pitchFamily="34" charset="0"/>
                  <a:cs typeface="Arial" pitchFamily="34" charset="0"/>
                  <a:sym typeface="Symbol"/>
                </a:rPr>
                <a:t></a:t>
              </a:r>
              <a:endParaRPr lang="id-ID" sz="2000" smtClean="0"/>
            </a:p>
          </p:txBody>
        </p:sp>
        <p:sp>
          <p:nvSpPr>
            <p:cNvPr id="88" name="Rectangle 32"/>
            <p:cNvSpPr>
              <a:spLocks noChangeArrowheads="1"/>
            </p:cNvSpPr>
            <p:nvPr/>
          </p:nvSpPr>
          <p:spPr bwMode="auto">
            <a:xfrm>
              <a:off x="8208820" y="1553380"/>
              <a:ext cx="533400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dz</a:t>
              </a:r>
              <a:r>
                <a:rPr lang="id-ID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 </a:t>
              </a:r>
              <a:endParaRPr lang="en-US" sz="2000" baseline="0">
                <a:latin typeface="Arial" pitchFamily="34" charset="0"/>
                <a:cs typeface="Arial" pitchFamily="34" charset="0"/>
                <a:sym typeface="Symbol" pitchFamily="18" charset="2"/>
              </a:endParaRPr>
            </a:p>
          </p:txBody>
        </p:sp>
      </p:grpSp>
      <p:grpSp>
        <p:nvGrpSpPr>
          <p:cNvPr id="130" name="Group 129"/>
          <p:cNvGrpSpPr/>
          <p:nvPr/>
        </p:nvGrpSpPr>
        <p:grpSpPr>
          <a:xfrm>
            <a:off x="1066800" y="1957814"/>
            <a:ext cx="4603465" cy="748145"/>
            <a:chOff x="2635535" y="2819400"/>
            <a:chExt cx="4603465" cy="748145"/>
          </a:xfrm>
        </p:grpSpPr>
        <p:grpSp>
          <p:nvGrpSpPr>
            <p:cNvPr id="94" name="Group 65"/>
            <p:cNvGrpSpPr/>
            <p:nvPr/>
          </p:nvGrpSpPr>
          <p:grpSpPr>
            <a:xfrm>
              <a:off x="3048000" y="2819400"/>
              <a:ext cx="1663700" cy="720703"/>
              <a:chOff x="3498275" y="1006125"/>
              <a:chExt cx="1663700" cy="720703"/>
            </a:xfrm>
          </p:grpSpPr>
          <p:sp>
            <p:nvSpPr>
              <p:cNvPr id="100" name="Rectangle 20"/>
              <p:cNvSpPr>
                <a:spLocks noChangeArrowheads="1"/>
              </p:cNvSpPr>
              <p:nvPr/>
            </p:nvSpPr>
            <p:spPr bwMode="auto">
              <a:xfrm>
                <a:off x="3498275" y="1006125"/>
                <a:ext cx="1663700" cy="40011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r>
                  <a:rPr lang="en-US" sz="2000" baseline="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2</a:t>
                </a:r>
                <a:r>
                  <a:rPr lang="id-ID" sz="2000" baseline="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 </a:t>
                </a:r>
                <a:r>
                  <a:rPr lang="en-US" sz="2000" baseline="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(</a:t>
                </a:r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z</a:t>
                </a:r>
                <a:r>
                  <a:rPr lang="en-US" sz="2000" baseline="3000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2</a:t>
                </a:r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 + z + 2)</a:t>
                </a:r>
              </a:p>
            </p:txBody>
          </p:sp>
          <p:sp>
            <p:nvSpPr>
              <p:cNvPr id="101" name="Rectangle 21"/>
              <p:cNvSpPr>
                <a:spLocks noChangeArrowheads="1"/>
              </p:cNvSpPr>
              <p:nvPr/>
            </p:nvSpPr>
            <p:spPr bwMode="auto">
              <a:xfrm>
                <a:off x="3714460" y="1326718"/>
                <a:ext cx="1152880" cy="40011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(1 + 2z)</a:t>
                </a:r>
                <a:r>
                  <a:rPr lang="en-US" sz="2000" baseline="3000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2</a:t>
                </a:r>
              </a:p>
            </p:txBody>
          </p:sp>
          <p:sp>
            <p:nvSpPr>
              <p:cNvPr id="102" name="Line 22"/>
              <p:cNvSpPr>
                <a:spLocks noChangeShapeType="1"/>
              </p:cNvSpPr>
              <p:nvPr/>
            </p:nvSpPr>
            <p:spPr bwMode="auto">
              <a:xfrm>
                <a:off x="3570288" y="1373188"/>
                <a:ext cx="1371600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  <p:grpSp>
          <p:nvGrpSpPr>
            <p:cNvPr id="103" name="Group 102"/>
            <p:cNvGrpSpPr/>
            <p:nvPr/>
          </p:nvGrpSpPr>
          <p:grpSpPr>
            <a:xfrm>
              <a:off x="4495800" y="2829670"/>
              <a:ext cx="2366353" cy="737875"/>
              <a:chOff x="5791200" y="2786435"/>
              <a:chExt cx="2366353" cy="737875"/>
            </a:xfrm>
          </p:grpSpPr>
          <p:sp>
            <p:nvSpPr>
              <p:cNvPr id="97" name="Rectangle 28"/>
              <p:cNvSpPr>
                <a:spLocks noChangeArrowheads="1"/>
              </p:cNvSpPr>
              <p:nvPr/>
            </p:nvSpPr>
            <p:spPr bwMode="auto">
              <a:xfrm>
                <a:off x="5791200" y="3124200"/>
                <a:ext cx="2366353" cy="40011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id-ID" sz="2000" baseline="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(z</a:t>
                </a:r>
                <a:r>
                  <a:rPr lang="id-ID" sz="2000" baseline="3000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2</a:t>
                </a:r>
                <a:r>
                  <a:rPr lang="id-ID" sz="2000" baseline="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 – 2) (</a:t>
                </a:r>
                <a:r>
                  <a:rPr lang="en-US" sz="2000" baseline="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z</a:t>
                </a:r>
                <a:r>
                  <a:rPr lang="en-US" sz="2000" baseline="3000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2</a:t>
                </a:r>
                <a:r>
                  <a:rPr lang="en-US" sz="2000" baseline="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 </a:t>
                </a:r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+ z + </a:t>
                </a:r>
                <a:r>
                  <a:rPr lang="en-US" sz="2000" baseline="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2</a:t>
                </a:r>
                <a:r>
                  <a:rPr lang="id-ID" sz="2000" baseline="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)</a:t>
                </a:r>
                <a:endPara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endParaRPr>
              </a:p>
            </p:txBody>
          </p:sp>
          <p:sp>
            <p:nvSpPr>
              <p:cNvPr id="98" name="Rectangle 29"/>
              <p:cNvSpPr>
                <a:spLocks noChangeArrowheads="1"/>
              </p:cNvSpPr>
              <p:nvPr/>
            </p:nvSpPr>
            <p:spPr bwMode="auto">
              <a:xfrm>
                <a:off x="6426815" y="2786435"/>
                <a:ext cx="1271502" cy="40011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id-ID" sz="2000" baseline="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(</a:t>
                </a:r>
                <a:r>
                  <a:rPr lang="en-US" sz="2000" baseline="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1 </a:t>
                </a:r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+ </a:t>
                </a:r>
                <a:r>
                  <a:rPr lang="en-US" sz="2000" baseline="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2z</a:t>
                </a:r>
                <a:r>
                  <a:rPr lang="id-ID" sz="2000" baseline="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)</a:t>
                </a:r>
                <a:r>
                  <a:rPr lang="id-ID" sz="2000" baseline="3000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2</a:t>
                </a:r>
                <a:r>
                  <a:rPr lang="id-ID" sz="2000" baseline="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 </a:t>
                </a:r>
                <a:endPara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endParaRPr>
              </a:p>
            </p:txBody>
          </p:sp>
          <p:sp>
            <p:nvSpPr>
              <p:cNvPr id="99" name="Line 30"/>
              <p:cNvSpPr>
                <a:spLocks noChangeShapeType="1"/>
              </p:cNvSpPr>
              <p:nvPr/>
            </p:nvSpPr>
            <p:spPr bwMode="auto">
              <a:xfrm>
                <a:off x="5863070" y="3138055"/>
                <a:ext cx="2103120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  <p:sp>
          <p:nvSpPr>
            <p:cNvPr id="92" name="Rectangle 12"/>
            <p:cNvSpPr>
              <a:spLocks noChangeArrowheads="1"/>
            </p:cNvSpPr>
            <p:nvPr/>
          </p:nvSpPr>
          <p:spPr bwMode="auto">
            <a:xfrm>
              <a:off x="2635535" y="2992317"/>
              <a:ext cx="474810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 smtClean="0">
                  <a:latin typeface="Arial" pitchFamily="34" charset="0"/>
                  <a:cs typeface="Arial" pitchFamily="34" charset="0"/>
                </a:rPr>
                <a:t>=</a:t>
              </a:r>
              <a:r>
                <a:rPr lang="id-ID" sz="2000" baseline="0" smtClean="0"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2000" baseline="0" smtClean="0">
                  <a:solidFill>
                    <a:srgbClr val="FFFFFF"/>
                  </a:solidFill>
                  <a:latin typeface="Arial" pitchFamily="34" charset="0"/>
                  <a:cs typeface="Arial" pitchFamily="34" charset="0"/>
                  <a:sym typeface="Symbol"/>
                </a:rPr>
                <a:t></a:t>
              </a:r>
              <a:endParaRPr lang="id-ID" sz="2000" smtClean="0"/>
            </a:p>
          </p:txBody>
        </p:sp>
        <p:sp>
          <p:nvSpPr>
            <p:cNvPr id="93" name="Rectangle 32"/>
            <p:cNvSpPr>
              <a:spLocks noChangeArrowheads="1"/>
            </p:cNvSpPr>
            <p:nvPr/>
          </p:nvSpPr>
          <p:spPr bwMode="auto">
            <a:xfrm>
              <a:off x="6705600" y="2980400"/>
              <a:ext cx="533400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dz</a:t>
              </a:r>
              <a:r>
                <a:rPr lang="id-ID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 </a:t>
              </a:r>
              <a:endParaRPr lang="en-US" sz="2000" baseline="0">
                <a:latin typeface="Arial" pitchFamily="34" charset="0"/>
                <a:cs typeface="Arial" pitchFamily="34" charset="0"/>
                <a:sym typeface="Symbol" pitchFamily="18" charset="2"/>
              </a:endParaRPr>
            </a:p>
          </p:txBody>
        </p:sp>
      </p:grpSp>
      <p:cxnSp>
        <p:nvCxnSpPr>
          <p:cNvPr id="105" name="Straight Connector 104"/>
          <p:cNvCxnSpPr/>
          <p:nvPr/>
        </p:nvCxnSpPr>
        <p:spPr bwMode="auto">
          <a:xfrm flipV="1">
            <a:off x="1832555" y="2110214"/>
            <a:ext cx="1066800" cy="9144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19" name="Straight Connector 118"/>
          <p:cNvCxnSpPr/>
          <p:nvPr/>
        </p:nvCxnSpPr>
        <p:spPr bwMode="auto">
          <a:xfrm flipV="1">
            <a:off x="3966155" y="2475974"/>
            <a:ext cx="1066800" cy="9144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20" name="Straight Connector 119"/>
          <p:cNvCxnSpPr/>
          <p:nvPr/>
        </p:nvCxnSpPr>
        <p:spPr bwMode="auto">
          <a:xfrm flipV="1">
            <a:off x="3661355" y="2124069"/>
            <a:ext cx="914400" cy="9144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22" name="Straight Connector 121"/>
          <p:cNvCxnSpPr/>
          <p:nvPr/>
        </p:nvCxnSpPr>
        <p:spPr bwMode="auto">
          <a:xfrm flipV="1">
            <a:off x="1818700" y="2434409"/>
            <a:ext cx="914400" cy="9144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grpSp>
        <p:nvGrpSpPr>
          <p:cNvPr id="124" name="Group 123"/>
          <p:cNvGrpSpPr/>
          <p:nvPr/>
        </p:nvGrpSpPr>
        <p:grpSpPr>
          <a:xfrm>
            <a:off x="1066800" y="2948414"/>
            <a:ext cx="2591674" cy="752476"/>
            <a:chOff x="1818404" y="4233865"/>
            <a:chExt cx="2591674" cy="752476"/>
          </a:xfrm>
        </p:grpSpPr>
        <p:sp>
          <p:nvSpPr>
            <p:cNvPr id="125" name="Rectangle 33"/>
            <p:cNvSpPr>
              <a:spLocks noChangeArrowheads="1"/>
            </p:cNvSpPr>
            <p:nvPr/>
          </p:nvSpPr>
          <p:spPr bwMode="auto">
            <a:xfrm>
              <a:off x="1818404" y="4394201"/>
              <a:ext cx="758541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</a:rPr>
                <a:t>= </a:t>
              </a:r>
              <a:r>
                <a:rPr lang="id-ID" sz="2000" baseline="0" smtClean="0"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</a:rPr>
                <a:t>2</a:t>
              </a:r>
              <a:r>
                <a:rPr lang="id-ID" sz="2000" baseline="0" smtClean="0"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2000" baseline="0" smtClean="0">
                  <a:solidFill>
                    <a:srgbClr val="FFFFFF"/>
                  </a:solidFill>
                  <a:latin typeface="Arial" pitchFamily="34" charset="0"/>
                  <a:cs typeface="Arial" pitchFamily="34" charset="0"/>
                  <a:sym typeface="Symbol"/>
                </a:rPr>
                <a:t></a:t>
              </a:r>
              <a:endParaRPr lang="id-ID" sz="2000" smtClean="0"/>
            </a:p>
          </p:txBody>
        </p:sp>
        <p:grpSp>
          <p:nvGrpSpPr>
            <p:cNvPr id="126" name="Group 66"/>
            <p:cNvGrpSpPr>
              <a:grpSpLocks/>
            </p:cNvGrpSpPr>
            <p:nvPr/>
          </p:nvGrpSpPr>
          <p:grpSpPr bwMode="auto">
            <a:xfrm>
              <a:off x="2414590" y="4233865"/>
              <a:ext cx="1995488" cy="752476"/>
              <a:chOff x="3803" y="1686"/>
              <a:chExt cx="1257" cy="474"/>
            </a:xfrm>
          </p:grpSpPr>
          <p:sp>
            <p:nvSpPr>
              <p:cNvPr id="127" name="Rectangle 38"/>
              <p:cNvSpPr>
                <a:spLocks noChangeArrowheads="1"/>
              </p:cNvSpPr>
              <p:nvPr/>
            </p:nvSpPr>
            <p:spPr bwMode="auto">
              <a:xfrm>
                <a:off x="3803" y="1908"/>
                <a:ext cx="1257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>
                  <a:spcBef>
                    <a:spcPct val="20000"/>
                  </a:spcBef>
                  <a:buClr>
                    <a:schemeClr val="tx2"/>
                  </a:buClr>
                </a:pPr>
                <a:r>
                  <a:rPr lang="id-ID" sz="2000" baseline="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(</a:t>
                </a:r>
                <a:r>
                  <a:rPr lang="en-US" sz="2000" baseline="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z</a:t>
                </a:r>
                <a:r>
                  <a:rPr lang="en-US" sz="2000" baseline="0" smtClean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id-ID" sz="2000" baseline="0" smtClean="0">
                    <a:latin typeface="Arial" pitchFamily="34" charset="0"/>
                    <a:cs typeface="Arial" pitchFamily="34" charset="0"/>
                  </a:rPr>
                  <a:t>+ </a:t>
                </a:r>
                <a:r>
                  <a:rPr lang="en-US" sz="2000" baseline="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2</a:t>
                </a:r>
                <a:r>
                  <a:rPr lang="id-ID" sz="2000" baseline="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) (z </a:t>
                </a:r>
                <a:r>
                  <a:rPr lang="en-US" sz="2000" baseline="0" smtClean="0">
                    <a:latin typeface="Arial" pitchFamily="34" charset="0"/>
                    <a:cs typeface="Arial" pitchFamily="34" charset="0"/>
                  </a:rPr>
                  <a:t>–</a:t>
                </a:r>
                <a:r>
                  <a:rPr lang="id-ID" sz="2000" baseline="0" smtClean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2000" baseline="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</a:t>
                </a:r>
                <a:r>
                  <a:rPr lang="en-US" sz="2000" baseline="0" smtClean="0">
                    <a:latin typeface="Arial" pitchFamily="34" charset="0"/>
                    <a:cs typeface="Arial" pitchFamily="34" charset="0"/>
                  </a:rPr>
                  <a:t>2</a:t>
                </a:r>
                <a:r>
                  <a:rPr lang="id-ID" sz="2000" baseline="0" smtClean="0">
                    <a:latin typeface="Arial" pitchFamily="34" charset="0"/>
                    <a:cs typeface="Arial" pitchFamily="34" charset="0"/>
                  </a:rPr>
                  <a:t>)</a:t>
                </a:r>
                <a:r>
                  <a:rPr lang="en-US" sz="2000" baseline="0" smtClean="0">
                    <a:latin typeface="Arial" pitchFamily="34" charset="0"/>
                    <a:cs typeface="Arial" pitchFamily="34" charset="0"/>
                  </a:rPr>
                  <a:t> </a:t>
                </a:r>
                <a:endParaRPr lang="en-US" sz="2000" baseline="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28" name="Rectangle 39"/>
              <p:cNvSpPr>
                <a:spLocks noChangeArrowheads="1"/>
              </p:cNvSpPr>
              <p:nvPr/>
            </p:nvSpPr>
            <p:spPr bwMode="auto">
              <a:xfrm>
                <a:off x="4166" y="1686"/>
                <a:ext cx="509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marL="384175" indent="-384175" algn="ctr"/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dz</a:t>
                </a:r>
                <a:endParaRPr lang="id-ID" sz="2000" baseline="300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29" name="Line 40"/>
              <p:cNvSpPr>
                <a:spLocks noChangeShapeType="1"/>
              </p:cNvSpPr>
              <p:nvPr/>
            </p:nvSpPr>
            <p:spPr bwMode="auto">
              <a:xfrm flipV="1">
                <a:off x="3873" y="1916"/>
                <a:ext cx="1094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</p:grpSp>
      <p:grpSp>
        <p:nvGrpSpPr>
          <p:cNvPr id="201" name="Group 200"/>
          <p:cNvGrpSpPr/>
          <p:nvPr/>
        </p:nvGrpSpPr>
        <p:grpSpPr>
          <a:xfrm>
            <a:off x="3580526" y="2948414"/>
            <a:ext cx="4268074" cy="752481"/>
            <a:chOff x="3580526" y="2948414"/>
            <a:chExt cx="4268074" cy="752481"/>
          </a:xfrm>
        </p:grpSpPr>
        <p:sp>
          <p:nvSpPr>
            <p:cNvPr id="137" name="Rectangle 33"/>
            <p:cNvSpPr>
              <a:spLocks noChangeArrowheads="1"/>
            </p:cNvSpPr>
            <p:nvPr/>
          </p:nvSpPr>
          <p:spPr bwMode="auto">
            <a:xfrm>
              <a:off x="5642259" y="3114669"/>
              <a:ext cx="333746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id-ID" sz="2000" baseline="0" smtClean="0">
                  <a:latin typeface="Arial" pitchFamily="34" charset="0"/>
                  <a:cs typeface="Arial" pitchFamily="34" charset="0"/>
                </a:rPr>
                <a:t>+</a:t>
              </a:r>
              <a:endParaRPr lang="id-ID" sz="2000" smtClean="0"/>
            </a:p>
          </p:txBody>
        </p:sp>
        <p:grpSp>
          <p:nvGrpSpPr>
            <p:cNvPr id="200" name="Group 199"/>
            <p:cNvGrpSpPr/>
            <p:nvPr/>
          </p:nvGrpSpPr>
          <p:grpSpPr>
            <a:xfrm>
              <a:off x="3580526" y="2948414"/>
              <a:ext cx="4268074" cy="752481"/>
              <a:chOff x="3580526" y="2948414"/>
              <a:chExt cx="4268074" cy="752481"/>
            </a:xfrm>
          </p:grpSpPr>
          <p:grpSp>
            <p:nvGrpSpPr>
              <p:cNvPr id="199" name="Group 198"/>
              <p:cNvGrpSpPr/>
              <p:nvPr/>
            </p:nvGrpSpPr>
            <p:grpSpPr>
              <a:xfrm>
                <a:off x="3580526" y="2948414"/>
                <a:ext cx="3887074" cy="752481"/>
                <a:chOff x="3580526" y="2948414"/>
                <a:chExt cx="3887074" cy="752481"/>
              </a:xfrm>
            </p:grpSpPr>
            <p:sp>
              <p:nvSpPr>
                <p:cNvPr id="132" name="Rectangle 33"/>
                <p:cNvSpPr>
                  <a:spLocks noChangeArrowheads="1"/>
                </p:cNvSpPr>
                <p:nvPr/>
              </p:nvSpPr>
              <p:spPr bwMode="auto">
                <a:xfrm>
                  <a:off x="3580526" y="3108750"/>
                  <a:ext cx="758541" cy="40011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 sz="2000" baseline="0">
                      <a:latin typeface="Arial" pitchFamily="34" charset="0"/>
                      <a:cs typeface="Arial" pitchFamily="34" charset="0"/>
                    </a:rPr>
                    <a:t>= </a:t>
                  </a:r>
                  <a:r>
                    <a:rPr lang="id-ID" sz="2000" baseline="0" smtClean="0">
                      <a:latin typeface="Arial" pitchFamily="34" charset="0"/>
                      <a:cs typeface="Arial" pitchFamily="34" charset="0"/>
                    </a:rPr>
                    <a:t> </a:t>
                  </a:r>
                  <a:r>
                    <a:rPr lang="en-US" sz="2000" baseline="0" smtClean="0">
                      <a:latin typeface="Arial" pitchFamily="34" charset="0"/>
                      <a:cs typeface="Arial" pitchFamily="34" charset="0"/>
                    </a:rPr>
                    <a:t>2</a:t>
                  </a:r>
                  <a:r>
                    <a:rPr lang="id-ID" sz="2000" baseline="0" smtClean="0">
                      <a:latin typeface="Arial" pitchFamily="34" charset="0"/>
                      <a:cs typeface="Arial" pitchFamily="34" charset="0"/>
                    </a:rPr>
                    <a:t> </a:t>
                  </a:r>
                  <a:r>
                    <a:rPr lang="en-US" sz="2000" baseline="0" smtClean="0">
                      <a:solidFill>
                        <a:srgbClr val="FFFFFF"/>
                      </a:solidFill>
                      <a:latin typeface="Arial" pitchFamily="34" charset="0"/>
                      <a:cs typeface="Arial" pitchFamily="34" charset="0"/>
                      <a:sym typeface="Symbol"/>
                    </a:rPr>
                    <a:t></a:t>
                  </a:r>
                  <a:endParaRPr lang="id-ID" sz="2000" smtClean="0"/>
                </a:p>
              </p:txBody>
            </p:sp>
            <p:grpSp>
              <p:nvGrpSpPr>
                <p:cNvPr id="133" name="Group 66"/>
                <p:cNvGrpSpPr>
                  <a:grpSpLocks/>
                </p:cNvGrpSpPr>
                <p:nvPr/>
              </p:nvGrpSpPr>
              <p:grpSpPr bwMode="auto">
                <a:xfrm>
                  <a:off x="4191000" y="2948418"/>
                  <a:ext cx="1538288" cy="752477"/>
                  <a:chOff x="3812" y="1686"/>
                  <a:chExt cx="969" cy="474"/>
                </a:xfrm>
              </p:grpSpPr>
              <p:sp>
                <p:nvSpPr>
                  <p:cNvPr id="134" name="Rectangle 38"/>
                  <p:cNvSpPr>
                    <a:spLocks noChangeArrowheads="1"/>
                  </p:cNvSpPr>
                  <p:nvPr/>
                </p:nvSpPr>
                <p:spPr bwMode="auto">
                  <a:xfrm>
                    <a:off x="3812" y="1908"/>
                    <a:ext cx="969" cy="252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square">
                    <a:spAutoFit/>
                  </a:bodyPr>
                  <a:lstStyle/>
                  <a:p>
                    <a:pPr>
                      <a:spcBef>
                        <a:spcPct val="20000"/>
                      </a:spcBef>
                      <a:buClr>
                        <a:schemeClr val="tx2"/>
                      </a:buClr>
                    </a:pPr>
                    <a:r>
                      <a:rPr lang="id-ID" sz="2000" baseline="0" smtClean="0">
                        <a:latin typeface="Arial" pitchFamily="34" charset="0"/>
                        <a:cs typeface="Arial" pitchFamily="34" charset="0"/>
                        <a:sym typeface="Symbol" pitchFamily="18" charset="2"/>
                      </a:rPr>
                      <a:t>2</a:t>
                    </a:r>
                    <a:r>
                      <a:rPr lang="en-US" sz="2000" baseline="0" smtClean="0">
                        <a:latin typeface="Arial" pitchFamily="34" charset="0"/>
                        <a:cs typeface="Arial" pitchFamily="34" charset="0"/>
                        <a:sym typeface="Symbol" pitchFamily="18" charset="2"/>
                      </a:rPr>
                      <a:t>2</a:t>
                    </a:r>
                    <a:r>
                      <a:rPr lang="id-ID" sz="2000" baseline="0" smtClean="0">
                        <a:latin typeface="Arial" pitchFamily="34" charset="0"/>
                        <a:cs typeface="Arial" pitchFamily="34" charset="0"/>
                        <a:sym typeface="Symbol" pitchFamily="18" charset="2"/>
                      </a:rPr>
                      <a:t>(</a:t>
                    </a:r>
                    <a:r>
                      <a:rPr lang="en-US" sz="2000" baseline="0" smtClean="0">
                        <a:latin typeface="Arial" pitchFamily="34" charset="0"/>
                        <a:cs typeface="Arial" pitchFamily="34" charset="0"/>
                        <a:sym typeface="Symbol" pitchFamily="18" charset="2"/>
                      </a:rPr>
                      <a:t>z</a:t>
                    </a:r>
                    <a:r>
                      <a:rPr lang="en-US" sz="2000" baseline="0" smtClean="0">
                        <a:latin typeface="Arial" pitchFamily="34" charset="0"/>
                        <a:cs typeface="Arial" pitchFamily="34" charset="0"/>
                      </a:rPr>
                      <a:t> </a:t>
                    </a:r>
                    <a:r>
                      <a:rPr lang="id-ID" sz="2000" baseline="0" smtClean="0">
                        <a:latin typeface="Arial" pitchFamily="34" charset="0"/>
                        <a:cs typeface="Arial" pitchFamily="34" charset="0"/>
                      </a:rPr>
                      <a:t>+ </a:t>
                    </a:r>
                    <a:r>
                      <a:rPr lang="en-US" sz="2000" baseline="0" smtClean="0">
                        <a:latin typeface="Arial" pitchFamily="34" charset="0"/>
                        <a:cs typeface="Arial" pitchFamily="34" charset="0"/>
                        <a:sym typeface="Symbol" pitchFamily="18" charset="2"/>
                      </a:rPr>
                      <a:t>2</a:t>
                    </a:r>
                    <a:r>
                      <a:rPr lang="id-ID" sz="2000" baseline="0" smtClean="0">
                        <a:latin typeface="Arial" pitchFamily="34" charset="0"/>
                        <a:cs typeface="Arial" pitchFamily="34" charset="0"/>
                        <a:sym typeface="Symbol" pitchFamily="18" charset="2"/>
                      </a:rPr>
                      <a:t>)</a:t>
                    </a:r>
                    <a:endParaRPr lang="en-US" sz="2000" baseline="0"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135" name="Rectangle 39"/>
                  <p:cNvSpPr>
                    <a:spLocks noChangeArrowheads="1"/>
                  </p:cNvSpPr>
                  <p:nvPr/>
                </p:nvSpPr>
                <p:spPr bwMode="auto">
                  <a:xfrm>
                    <a:off x="4004" y="1686"/>
                    <a:ext cx="509" cy="252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>
                    <a:spAutoFit/>
                  </a:bodyPr>
                  <a:lstStyle/>
                  <a:p>
                    <a:pPr marL="384175" indent="-384175" algn="ctr"/>
                    <a:r>
                      <a:rPr lang="id-ID" sz="2000" baseline="0" smtClean="0">
                        <a:latin typeface="Arial" pitchFamily="34" charset="0"/>
                        <a:cs typeface="Arial" pitchFamily="34" charset="0"/>
                        <a:sym typeface="Symbol" pitchFamily="18" charset="2"/>
                      </a:rPr>
                      <a:t>– 1 </a:t>
                    </a:r>
                    <a:endParaRPr lang="id-ID" sz="2000" baseline="30000"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136" name="Line 40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3873" y="1916"/>
                    <a:ext cx="806" cy="0"/>
                  </a:xfrm>
                  <a:prstGeom prst="line">
                    <a:avLst/>
                  </a:prstGeom>
                  <a:noFill/>
                  <a:ln w="19050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/>
                  <a:lstStyle/>
                  <a:p>
                    <a:endParaRPr lang="en-US" sz="2000"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</p:grpSp>
            <p:grpSp>
              <p:nvGrpSpPr>
                <p:cNvPr id="138" name="Group 66"/>
                <p:cNvGrpSpPr>
                  <a:grpSpLocks/>
                </p:cNvGrpSpPr>
                <p:nvPr/>
              </p:nvGrpSpPr>
              <p:grpSpPr bwMode="auto">
                <a:xfrm>
                  <a:off x="5929312" y="2948414"/>
                  <a:ext cx="1538288" cy="752477"/>
                  <a:chOff x="3812" y="1686"/>
                  <a:chExt cx="969" cy="474"/>
                </a:xfrm>
              </p:grpSpPr>
              <p:sp>
                <p:nvSpPr>
                  <p:cNvPr id="139" name="Rectangle 38"/>
                  <p:cNvSpPr>
                    <a:spLocks noChangeArrowheads="1"/>
                  </p:cNvSpPr>
                  <p:nvPr/>
                </p:nvSpPr>
                <p:spPr bwMode="auto">
                  <a:xfrm>
                    <a:off x="3812" y="1908"/>
                    <a:ext cx="969" cy="252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square">
                    <a:spAutoFit/>
                  </a:bodyPr>
                  <a:lstStyle/>
                  <a:p>
                    <a:pPr>
                      <a:spcBef>
                        <a:spcPct val="20000"/>
                      </a:spcBef>
                      <a:buClr>
                        <a:schemeClr val="tx2"/>
                      </a:buClr>
                    </a:pPr>
                    <a:r>
                      <a:rPr lang="id-ID" sz="2000" baseline="0" smtClean="0">
                        <a:latin typeface="Arial" pitchFamily="34" charset="0"/>
                        <a:cs typeface="Arial" pitchFamily="34" charset="0"/>
                        <a:sym typeface="Symbol" pitchFamily="18" charset="2"/>
                      </a:rPr>
                      <a:t>2</a:t>
                    </a:r>
                    <a:r>
                      <a:rPr lang="en-US" sz="2000" baseline="0" smtClean="0">
                        <a:latin typeface="Arial" pitchFamily="34" charset="0"/>
                        <a:cs typeface="Arial" pitchFamily="34" charset="0"/>
                        <a:sym typeface="Symbol" pitchFamily="18" charset="2"/>
                      </a:rPr>
                      <a:t>2</a:t>
                    </a:r>
                    <a:r>
                      <a:rPr lang="id-ID" sz="2000" baseline="0" smtClean="0">
                        <a:latin typeface="Arial" pitchFamily="34" charset="0"/>
                        <a:cs typeface="Arial" pitchFamily="34" charset="0"/>
                        <a:sym typeface="Symbol" pitchFamily="18" charset="2"/>
                      </a:rPr>
                      <a:t>(</a:t>
                    </a:r>
                    <a:r>
                      <a:rPr lang="en-US" sz="2000" baseline="0" smtClean="0">
                        <a:latin typeface="Arial" pitchFamily="34" charset="0"/>
                        <a:cs typeface="Arial" pitchFamily="34" charset="0"/>
                        <a:sym typeface="Symbol" pitchFamily="18" charset="2"/>
                      </a:rPr>
                      <a:t>z</a:t>
                    </a:r>
                    <a:r>
                      <a:rPr lang="en-US" sz="2000" baseline="0" smtClean="0">
                        <a:latin typeface="Arial" pitchFamily="34" charset="0"/>
                        <a:cs typeface="Arial" pitchFamily="34" charset="0"/>
                      </a:rPr>
                      <a:t> </a:t>
                    </a:r>
                    <a:r>
                      <a:rPr lang="id-ID" sz="2000" baseline="0" smtClean="0">
                        <a:latin typeface="Arial" pitchFamily="34" charset="0"/>
                        <a:cs typeface="Arial" pitchFamily="34" charset="0"/>
                        <a:sym typeface="Symbol" pitchFamily="18" charset="2"/>
                      </a:rPr>
                      <a:t>–</a:t>
                    </a:r>
                    <a:r>
                      <a:rPr lang="id-ID" sz="2000" baseline="0" smtClean="0">
                        <a:latin typeface="Arial" pitchFamily="34" charset="0"/>
                        <a:cs typeface="Arial" pitchFamily="34" charset="0"/>
                      </a:rPr>
                      <a:t> </a:t>
                    </a:r>
                    <a:r>
                      <a:rPr lang="en-US" sz="2000" baseline="0" smtClean="0">
                        <a:latin typeface="Arial" pitchFamily="34" charset="0"/>
                        <a:cs typeface="Arial" pitchFamily="34" charset="0"/>
                        <a:sym typeface="Symbol" pitchFamily="18" charset="2"/>
                      </a:rPr>
                      <a:t>2</a:t>
                    </a:r>
                    <a:r>
                      <a:rPr lang="id-ID" sz="2000" baseline="0" smtClean="0">
                        <a:latin typeface="Arial" pitchFamily="34" charset="0"/>
                        <a:cs typeface="Arial" pitchFamily="34" charset="0"/>
                        <a:sym typeface="Symbol" pitchFamily="18" charset="2"/>
                      </a:rPr>
                      <a:t>)</a:t>
                    </a:r>
                    <a:endParaRPr lang="en-US" sz="2000" baseline="0"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140" name="Rectangle 39"/>
                  <p:cNvSpPr>
                    <a:spLocks noChangeArrowheads="1"/>
                  </p:cNvSpPr>
                  <p:nvPr/>
                </p:nvSpPr>
                <p:spPr bwMode="auto">
                  <a:xfrm>
                    <a:off x="4004" y="1686"/>
                    <a:ext cx="509" cy="252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>
                    <a:spAutoFit/>
                  </a:bodyPr>
                  <a:lstStyle/>
                  <a:p>
                    <a:pPr marL="384175" indent="-384175" algn="ctr"/>
                    <a:r>
                      <a:rPr lang="id-ID" sz="2000" baseline="0" smtClean="0">
                        <a:latin typeface="Arial" pitchFamily="34" charset="0"/>
                        <a:cs typeface="Arial" pitchFamily="34" charset="0"/>
                        <a:sym typeface="Symbol" pitchFamily="18" charset="2"/>
                      </a:rPr>
                      <a:t>1 </a:t>
                    </a:r>
                    <a:endParaRPr lang="id-ID" sz="2000" baseline="30000"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141" name="Line 40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3873" y="1916"/>
                    <a:ext cx="806" cy="0"/>
                  </a:xfrm>
                  <a:prstGeom prst="line">
                    <a:avLst/>
                  </a:prstGeom>
                  <a:noFill/>
                  <a:ln w="19050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/>
                  <a:lstStyle/>
                  <a:p>
                    <a:endParaRPr lang="en-US" sz="2000"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</p:grpSp>
          </p:grpSp>
          <p:sp>
            <p:nvSpPr>
              <p:cNvPr id="142" name="Rectangle 32"/>
              <p:cNvSpPr>
                <a:spLocks noChangeArrowheads="1"/>
              </p:cNvSpPr>
              <p:nvPr/>
            </p:nvSpPr>
            <p:spPr bwMode="auto">
              <a:xfrm>
                <a:off x="7315200" y="3100814"/>
                <a:ext cx="533400" cy="40011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r>
                  <a:rPr lang="en-US" sz="2000" baseline="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dz</a:t>
                </a:r>
                <a:r>
                  <a:rPr lang="id-ID" sz="2000" baseline="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 </a:t>
                </a:r>
                <a:endPara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endParaRPr>
              </a:p>
            </p:txBody>
          </p:sp>
        </p:grpSp>
      </p:grpSp>
      <p:grpSp>
        <p:nvGrpSpPr>
          <p:cNvPr id="158" name="Group 157"/>
          <p:cNvGrpSpPr/>
          <p:nvPr/>
        </p:nvGrpSpPr>
        <p:grpSpPr>
          <a:xfrm>
            <a:off x="1066800" y="3862814"/>
            <a:ext cx="3198487" cy="791300"/>
            <a:chOff x="1906913" y="4934813"/>
            <a:chExt cx="3198487" cy="791300"/>
          </a:xfrm>
        </p:grpSpPr>
        <p:grpSp>
          <p:nvGrpSpPr>
            <p:cNvPr id="143" name="Group 142"/>
            <p:cNvGrpSpPr/>
            <p:nvPr/>
          </p:nvGrpSpPr>
          <p:grpSpPr>
            <a:xfrm>
              <a:off x="2133600" y="4953000"/>
              <a:ext cx="465138" cy="773113"/>
              <a:chOff x="3551238" y="2811463"/>
              <a:chExt cx="465138" cy="773113"/>
            </a:xfrm>
          </p:grpSpPr>
          <p:sp>
            <p:nvSpPr>
              <p:cNvPr id="144" name="Rectangle 43"/>
              <p:cNvSpPr>
                <a:spLocks noChangeArrowheads="1"/>
              </p:cNvSpPr>
              <p:nvPr/>
            </p:nvSpPr>
            <p:spPr bwMode="auto">
              <a:xfrm>
                <a:off x="3636963" y="2811463"/>
                <a:ext cx="325438" cy="39687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1</a:t>
                </a:r>
              </a:p>
            </p:txBody>
          </p:sp>
          <p:sp>
            <p:nvSpPr>
              <p:cNvPr id="145" name="Rectangle 44"/>
              <p:cNvSpPr>
                <a:spLocks noChangeArrowheads="1"/>
              </p:cNvSpPr>
              <p:nvPr/>
            </p:nvSpPr>
            <p:spPr bwMode="auto">
              <a:xfrm>
                <a:off x="3551238" y="3187701"/>
                <a:ext cx="465138" cy="39687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2</a:t>
                </a:r>
              </a:p>
            </p:txBody>
          </p:sp>
          <p:sp>
            <p:nvSpPr>
              <p:cNvPr id="146" name="Line 45"/>
              <p:cNvSpPr>
                <a:spLocks noChangeShapeType="1"/>
              </p:cNvSpPr>
              <p:nvPr/>
            </p:nvSpPr>
            <p:spPr bwMode="auto">
              <a:xfrm>
                <a:off x="3654425" y="3175001"/>
                <a:ext cx="287338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  <p:sp>
          <p:nvSpPr>
            <p:cNvPr id="147" name="Rectangle 33"/>
            <p:cNvSpPr>
              <a:spLocks noChangeArrowheads="1"/>
            </p:cNvSpPr>
            <p:nvPr/>
          </p:nvSpPr>
          <p:spPr bwMode="auto">
            <a:xfrm>
              <a:off x="1906913" y="5105400"/>
              <a:ext cx="898003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</a:rPr>
                <a:t>= </a:t>
              </a:r>
              <a:r>
                <a:rPr lang="id-ID" sz="2000" baseline="0" smtClean="0">
                  <a:latin typeface="Arial" pitchFamily="34" charset="0"/>
                  <a:cs typeface="Arial" pitchFamily="34" charset="0"/>
                </a:rPr>
                <a:t>      </a:t>
              </a:r>
              <a:r>
                <a:rPr lang="en-US" sz="2000" baseline="0" smtClean="0">
                  <a:solidFill>
                    <a:srgbClr val="FFFFFF"/>
                  </a:solidFill>
                  <a:latin typeface="Arial" pitchFamily="34" charset="0"/>
                  <a:cs typeface="Arial" pitchFamily="34" charset="0"/>
                  <a:sym typeface="Symbol"/>
                </a:rPr>
                <a:t></a:t>
              </a:r>
              <a:endParaRPr lang="id-ID" sz="2000" smtClean="0"/>
            </a:p>
          </p:txBody>
        </p:sp>
        <p:grpSp>
          <p:nvGrpSpPr>
            <p:cNvPr id="148" name="Group 66"/>
            <p:cNvGrpSpPr>
              <a:grpSpLocks/>
            </p:cNvGrpSpPr>
            <p:nvPr/>
          </p:nvGrpSpPr>
          <p:grpSpPr bwMode="auto">
            <a:xfrm>
              <a:off x="2687780" y="4948668"/>
              <a:ext cx="990600" cy="752477"/>
              <a:chOff x="3812" y="1686"/>
              <a:chExt cx="624" cy="474"/>
            </a:xfrm>
          </p:grpSpPr>
          <p:sp>
            <p:nvSpPr>
              <p:cNvPr id="149" name="Rectangle 38"/>
              <p:cNvSpPr>
                <a:spLocks noChangeArrowheads="1"/>
              </p:cNvSpPr>
              <p:nvPr/>
            </p:nvSpPr>
            <p:spPr bwMode="auto">
              <a:xfrm>
                <a:off x="3812" y="1908"/>
                <a:ext cx="624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>
                  <a:spcBef>
                    <a:spcPct val="20000"/>
                  </a:spcBef>
                  <a:buClr>
                    <a:schemeClr val="tx2"/>
                  </a:buClr>
                </a:pPr>
                <a:r>
                  <a:rPr lang="en-US" sz="2000" baseline="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z</a:t>
                </a:r>
                <a:r>
                  <a:rPr lang="en-US" sz="2000" baseline="0" smtClean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id-ID" sz="2000" baseline="0" smtClean="0">
                    <a:latin typeface="Arial" pitchFamily="34" charset="0"/>
                    <a:cs typeface="Arial" pitchFamily="34" charset="0"/>
                  </a:rPr>
                  <a:t>+ </a:t>
                </a:r>
                <a:r>
                  <a:rPr lang="en-US" sz="2000" baseline="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2</a:t>
                </a:r>
                <a:endParaRPr lang="en-US" sz="2000" baseline="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50" name="Rectangle 39"/>
              <p:cNvSpPr>
                <a:spLocks noChangeArrowheads="1"/>
              </p:cNvSpPr>
              <p:nvPr/>
            </p:nvSpPr>
            <p:spPr bwMode="auto">
              <a:xfrm>
                <a:off x="3840" y="1686"/>
                <a:ext cx="509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marL="384175" indent="-384175" algn="ctr"/>
                <a:r>
                  <a:rPr lang="id-ID" sz="2000" baseline="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– 1 </a:t>
                </a:r>
                <a:endParaRPr lang="id-ID" sz="2000" baseline="300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51" name="Line 40"/>
              <p:cNvSpPr>
                <a:spLocks noChangeShapeType="1"/>
              </p:cNvSpPr>
              <p:nvPr/>
            </p:nvSpPr>
            <p:spPr bwMode="auto">
              <a:xfrm flipV="1">
                <a:off x="3873" y="1916"/>
                <a:ext cx="461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  <p:sp>
          <p:nvSpPr>
            <p:cNvPr id="152" name="Rectangle 33"/>
            <p:cNvSpPr>
              <a:spLocks noChangeArrowheads="1"/>
            </p:cNvSpPr>
            <p:nvPr/>
          </p:nvSpPr>
          <p:spPr bwMode="auto">
            <a:xfrm>
              <a:off x="3538599" y="5105400"/>
              <a:ext cx="333746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id-ID" sz="2000" baseline="0" smtClean="0">
                  <a:latin typeface="Arial" pitchFamily="34" charset="0"/>
                  <a:cs typeface="Arial" pitchFamily="34" charset="0"/>
                </a:rPr>
                <a:t>+</a:t>
              </a:r>
              <a:endParaRPr lang="id-ID" sz="2000" smtClean="0"/>
            </a:p>
          </p:txBody>
        </p:sp>
        <p:grpSp>
          <p:nvGrpSpPr>
            <p:cNvPr id="153" name="Group 66"/>
            <p:cNvGrpSpPr>
              <a:grpSpLocks/>
            </p:cNvGrpSpPr>
            <p:nvPr/>
          </p:nvGrpSpPr>
          <p:grpSpPr bwMode="auto">
            <a:xfrm>
              <a:off x="3782290" y="4934813"/>
              <a:ext cx="928688" cy="752477"/>
              <a:chOff x="3812" y="1686"/>
              <a:chExt cx="585" cy="474"/>
            </a:xfrm>
          </p:grpSpPr>
          <p:sp>
            <p:nvSpPr>
              <p:cNvPr id="154" name="Rectangle 38"/>
              <p:cNvSpPr>
                <a:spLocks noChangeArrowheads="1"/>
              </p:cNvSpPr>
              <p:nvPr/>
            </p:nvSpPr>
            <p:spPr bwMode="auto">
              <a:xfrm>
                <a:off x="3812" y="1908"/>
                <a:ext cx="585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>
                  <a:spcBef>
                    <a:spcPct val="20000"/>
                  </a:spcBef>
                  <a:buClr>
                    <a:schemeClr val="tx2"/>
                  </a:buClr>
                </a:pPr>
                <a:r>
                  <a:rPr lang="en-US" sz="2000" baseline="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z</a:t>
                </a:r>
                <a:r>
                  <a:rPr lang="en-US" sz="2000" baseline="0" smtClean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id-ID" sz="2000" baseline="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–</a:t>
                </a:r>
                <a:r>
                  <a:rPr lang="id-ID" sz="2000" baseline="0" smtClean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2000" baseline="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2</a:t>
                </a:r>
                <a:endParaRPr lang="en-US" sz="2000" baseline="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55" name="Rectangle 39"/>
              <p:cNvSpPr>
                <a:spLocks noChangeArrowheads="1"/>
              </p:cNvSpPr>
              <p:nvPr/>
            </p:nvSpPr>
            <p:spPr bwMode="auto">
              <a:xfrm>
                <a:off x="3821" y="1686"/>
                <a:ext cx="509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marL="384175" indent="-384175" algn="ctr"/>
                <a:r>
                  <a:rPr lang="id-ID" sz="2000" baseline="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1 </a:t>
                </a:r>
                <a:endParaRPr lang="id-ID" sz="2000" baseline="300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56" name="Line 40"/>
              <p:cNvSpPr>
                <a:spLocks noChangeShapeType="1"/>
              </p:cNvSpPr>
              <p:nvPr/>
            </p:nvSpPr>
            <p:spPr bwMode="auto">
              <a:xfrm flipV="1">
                <a:off x="3873" y="1916"/>
                <a:ext cx="403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  <p:sp>
          <p:nvSpPr>
            <p:cNvPr id="157" name="Rectangle 32"/>
            <p:cNvSpPr>
              <a:spLocks noChangeArrowheads="1"/>
            </p:cNvSpPr>
            <p:nvPr/>
          </p:nvSpPr>
          <p:spPr bwMode="auto">
            <a:xfrm>
              <a:off x="4572000" y="5105400"/>
              <a:ext cx="533400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dz</a:t>
              </a:r>
              <a:r>
                <a:rPr lang="id-ID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 </a:t>
              </a:r>
              <a:endParaRPr lang="en-US" sz="2000" baseline="0">
                <a:latin typeface="Arial" pitchFamily="34" charset="0"/>
                <a:cs typeface="Arial" pitchFamily="34" charset="0"/>
                <a:sym typeface="Symbol" pitchFamily="18" charset="2"/>
              </a:endParaRPr>
            </a:p>
          </p:txBody>
        </p:sp>
      </p:grpSp>
      <p:grpSp>
        <p:nvGrpSpPr>
          <p:cNvPr id="159" name="Group 158"/>
          <p:cNvGrpSpPr/>
          <p:nvPr/>
        </p:nvGrpSpPr>
        <p:grpSpPr>
          <a:xfrm>
            <a:off x="1066800" y="4701014"/>
            <a:ext cx="2689225" cy="785386"/>
            <a:chOff x="5638800" y="1801090"/>
            <a:chExt cx="2689225" cy="785386"/>
          </a:xfrm>
        </p:grpSpPr>
        <p:sp>
          <p:nvSpPr>
            <p:cNvPr id="160" name="Rectangle 67"/>
            <p:cNvSpPr>
              <a:spLocks noChangeArrowheads="1"/>
            </p:cNvSpPr>
            <p:nvPr/>
          </p:nvSpPr>
          <p:spPr bwMode="auto">
            <a:xfrm>
              <a:off x="5638800" y="1981200"/>
              <a:ext cx="2689225" cy="4000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</a:rPr>
                <a:t>=      ln 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             + C</a:t>
              </a:r>
            </a:p>
          </p:txBody>
        </p:sp>
        <p:grpSp>
          <p:nvGrpSpPr>
            <p:cNvPr id="161" name="Group 65"/>
            <p:cNvGrpSpPr/>
            <p:nvPr/>
          </p:nvGrpSpPr>
          <p:grpSpPr>
            <a:xfrm>
              <a:off x="5832765" y="1801090"/>
              <a:ext cx="465138" cy="759258"/>
              <a:chOff x="3551238" y="2811463"/>
              <a:chExt cx="465138" cy="759258"/>
            </a:xfrm>
          </p:grpSpPr>
          <p:sp>
            <p:nvSpPr>
              <p:cNvPr id="168" name="Rectangle 43"/>
              <p:cNvSpPr>
                <a:spLocks noChangeArrowheads="1"/>
              </p:cNvSpPr>
              <p:nvPr/>
            </p:nvSpPr>
            <p:spPr bwMode="auto">
              <a:xfrm>
                <a:off x="3636963" y="2811463"/>
                <a:ext cx="325438" cy="39687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1</a:t>
                </a:r>
              </a:p>
            </p:txBody>
          </p:sp>
          <p:sp>
            <p:nvSpPr>
              <p:cNvPr id="169" name="Rectangle 44"/>
              <p:cNvSpPr>
                <a:spLocks noChangeArrowheads="1"/>
              </p:cNvSpPr>
              <p:nvPr/>
            </p:nvSpPr>
            <p:spPr bwMode="auto">
              <a:xfrm>
                <a:off x="3551238" y="3173846"/>
                <a:ext cx="465138" cy="39687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2</a:t>
                </a:r>
              </a:p>
            </p:txBody>
          </p:sp>
          <p:sp>
            <p:nvSpPr>
              <p:cNvPr id="170" name="Line 45"/>
              <p:cNvSpPr>
                <a:spLocks noChangeShapeType="1"/>
              </p:cNvSpPr>
              <p:nvPr/>
            </p:nvSpPr>
            <p:spPr bwMode="auto">
              <a:xfrm>
                <a:off x="3654425" y="3175001"/>
                <a:ext cx="287338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  <p:grpSp>
          <p:nvGrpSpPr>
            <p:cNvPr id="162" name="Group 68"/>
            <p:cNvGrpSpPr>
              <a:grpSpLocks/>
            </p:cNvGrpSpPr>
            <p:nvPr/>
          </p:nvGrpSpPr>
          <p:grpSpPr bwMode="auto">
            <a:xfrm>
              <a:off x="6657110" y="1810187"/>
              <a:ext cx="887413" cy="776289"/>
              <a:chOff x="2784" y="1454"/>
              <a:chExt cx="559" cy="489"/>
            </a:xfrm>
          </p:grpSpPr>
          <p:sp>
            <p:nvSpPr>
              <p:cNvPr id="163" name="Rectangle 47"/>
              <p:cNvSpPr>
                <a:spLocks noChangeArrowheads="1"/>
              </p:cNvSpPr>
              <p:nvPr/>
            </p:nvSpPr>
            <p:spPr bwMode="auto">
              <a:xfrm>
                <a:off x="2784" y="1454"/>
                <a:ext cx="555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z – 2</a:t>
                </a:r>
              </a:p>
            </p:txBody>
          </p:sp>
          <p:sp>
            <p:nvSpPr>
              <p:cNvPr id="164" name="Rectangle 48"/>
              <p:cNvSpPr>
                <a:spLocks noChangeArrowheads="1"/>
              </p:cNvSpPr>
              <p:nvPr/>
            </p:nvSpPr>
            <p:spPr bwMode="auto">
              <a:xfrm>
                <a:off x="2784" y="1691"/>
                <a:ext cx="559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z + 2</a:t>
                </a:r>
              </a:p>
            </p:txBody>
          </p:sp>
          <p:sp>
            <p:nvSpPr>
              <p:cNvPr id="165" name="Line 49"/>
              <p:cNvSpPr>
                <a:spLocks noChangeShapeType="1"/>
              </p:cNvSpPr>
              <p:nvPr/>
            </p:nvSpPr>
            <p:spPr bwMode="auto">
              <a:xfrm>
                <a:off x="2820" y="1680"/>
                <a:ext cx="518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66" name="Line 61"/>
              <p:cNvSpPr>
                <a:spLocks noChangeShapeType="1"/>
              </p:cNvSpPr>
              <p:nvPr/>
            </p:nvSpPr>
            <p:spPr bwMode="auto">
              <a:xfrm>
                <a:off x="3162" y="1496"/>
                <a:ext cx="115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67" name="Line 62"/>
              <p:cNvSpPr>
                <a:spLocks noChangeShapeType="1"/>
              </p:cNvSpPr>
              <p:nvPr/>
            </p:nvSpPr>
            <p:spPr bwMode="auto">
              <a:xfrm>
                <a:off x="3172" y="1727"/>
                <a:ext cx="115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</p:grpSp>
      <p:grpSp>
        <p:nvGrpSpPr>
          <p:cNvPr id="183" name="Group 182"/>
          <p:cNvGrpSpPr/>
          <p:nvPr/>
        </p:nvGrpSpPr>
        <p:grpSpPr>
          <a:xfrm>
            <a:off x="4080165" y="3872481"/>
            <a:ext cx="4315690" cy="759258"/>
            <a:chOff x="4828310" y="4572000"/>
            <a:chExt cx="4315690" cy="759258"/>
          </a:xfrm>
        </p:grpSpPr>
        <p:sp>
          <p:nvSpPr>
            <p:cNvPr id="172" name="Rectangle 67"/>
            <p:cNvSpPr>
              <a:spLocks noChangeArrowheads="1"/>
            </p:cNvSpPr>
            <p:nvPr/>
          </p:nvSpPr>
          <p:spPr bwMode="auto">
            <a:xfrm>
              <a:off x="4828310" y="4752110"/>
              <a:ext cx="4315690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en-US" sz="2000" baseline="0" smtClean="0">
                  <a:latin typeface="Arial" pitchFamily="34" charset="0"/>
                  <a:cs typeface="Arial" pitchFamily="34" charset="0"/>
                </a:rPr>
                <a:t>=</a:t>
              </a:r>
              <a:r>
                <a:rPr lang="id-ID" sz="2000" baseline="0" smtClean="0"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</a:rPr>
                <a:t>      </a:t>
              </a:r>
              <a:r>
                <a:rPr lang="id-ID" sz="2000" baseline="0" smtClean="0">
                  <a:latin typeface="Arial" pitchFamily="34" charset="0"/>
                  <a:cs typeface="Arial" pitchFamily="34" charset="0"/>
                </a:rPr>
                <a:t>(–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</a:rPr>
                <a:t>ln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z </a:t>
              </a:r>
              <a:r>
                <a:rPr lang="id-ID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+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 2+ </a:t>
              </a:r>
              <a:r>
                <a:rPr lang="id-ID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ln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z – 2</a:t>
              </a:r>
              <a:r>
                <a:rPr lang="id-ID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) +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C</a:t>
              </a:r>
              <a:endParaRPr lang="en-US" sz="2000" baseline="0">
                <a:latin typeface="Arial" pitchFamily="34" charset="0"/>
                <a:cs typeface="Arial" pitchFamily="34" charset="0"/>
                <a:sym typeface="Symbol" pitchFamily="18" charset="2"/>
              </a:endParaRPr>
            </a:p>
          </p:txBody>
        </p:sp>
        <p:grpSp>
          <p:nvGrpSpPr>
            <p:cNvPr id="173" name="Group 65"/>
            <p:cNvGrpSpPr/>
            <p:nvPr/>
          </p:nvGrpSpPr>
          <p:grpSpPr>
            <a:xfrm>
              <a:off x="5070765" y="4572000"/>
              <a:ext cx="465138" cy="759258"/>
              <a:chOff x="3551238" y="2811463"/>
              <a:chExt cx="465138" cy="759258"/>
            </a:xfrm>
          </p:grpSpPr>
          <p:sp>
            <p:nvSpPr>
              <p:cNvPr id="180" name="Rectangle 43"/>
              <p:cNvSpPr>
                <a:spLocks noChangeArrowheads="1"/>
              </p:cNvSpPr>
              <p:nvPr/>
            </p:nvSpPr>
            <p:spPr bwMode="auto">
              <a:xfrm>
                <a:off x="3636963" y="2811463"/>
                <a:ext cx="325438" cy="39687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1</a:t>
                </a:r>
              </a:p>
            </p:txBody>
          </p:sp>
          <p:sp>
            <p:nvSpPr>
              <p:cNvPr id="181" name="Rectangle 44"/>
              <p:cNvSpPr>
                <a:spLocks noChangeArrowheads="1"/>
              </p:cNvSpPr>
              <p:nvPr/>
            </p:nvSpPr>
            <p:spPr bwMode="auto">
              <a:xfrm>
                <a:off x="3551238" y="3173846"/>
                <a:ext cx="465138" cy="39687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2</a:t>
                </a:r>
              </a:p>
            </p:txBody>
          </p:sp>
          <p:sp>
            <p:nvSpPr>
              <p:cNvPr id="182" name="Line 45"/>
              <p:cNvSpPr>
                <a:spLocks noChangeShapeType="1"/>
              </p:cNvSpPr>
              <p:nvPr/>
            </p:nvSpPr>
            <p:spPr bwMode="auto">
              <a:xfrm>
                <a:off x="3654425" y="3175001"/>
                <a:ext cx="287338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</p:grpSp>
      <p:grpSp>
        <p:nvGrpSpPr>
          <p:cNvPr id="184" name="Group 70"/>
          <p:cNvGrpSpPr>
            <a:grpSpLocks/>
          </p:cNvGrpSpPr>
          <p:nvPr/>
        </p:nvGrpSpPr>
        <p:grpSpPr bwMode="auto">
          <a:xfrm>
            <a:off x="3657600" y="4736667"/>
            <a:ext cx="4249738" cy="839788"/>
            <a:chOff x="489" y="2507"/>
            <a:chExt cx="2677" cy="529"/>
          </a:xfrm>
        </p:grpSpPr>
        <p:sp>
          <p:nvSpPr>
            <p:cNvPr id="185" name="Rectangle 46"/>
            <p:cNvSpPr>
              <a:spLocks noChangeArrowheads="1"/>
            </p:cNvSpPr>
            <p:nvPr/>
          </p:nvSpPr>
          <p:spPr bwMode="auto">
            <a:xfrm>
              <a:off x="489" y="2604"/>
              <a:ext cx="2677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=</a:t>
              </a:r>
              <a:r>
                <a:rPr lang="id-ID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 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     ln                                 + 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C    </a:t>
              </a:r>
            </a:p>
          </p:txBody>
        </p:sp>
        <p:grpSp>
          <p:nvGrpSpPr>
            <p:cNvPr id="186" name="Group 69"/>
            <p:cNvGrpSpPr>
              <a:grpSpLocks/>
            </p:cNvGrpSpPr>
            <p:nvPr/>
          </p:nvGrpSpPr>
          <p:grpSpPr bwMode="auto">
            <a:xfrm>
              <a:off x="643" y="2507"/>
              <a:ext cx="2008" cy="529"/>
              <a:chOff x="643" y="2507"/>
              <a:chExt cx="2008" cy="529"/>
            </a:xfrm>
          </p:grpSpPr>
          <p:grpSp>
            <p:nvGrpSpPr>
              <p:cNvPr id="187" name="Group 50"/>
              <p:cNvGrpSpPr>
                <a:grpSpLocks/>
              </p:cNvGrpSpPr>
              <p:nvPr/>
            </p:nvGrpSpPr>
            <p:grpSpPr bwMode="auto">
              <a:xfrm>
                <a:off x="643" y="2507"/>
                <a:ext cx="293" cy="478"/>
                <a:chOff x="4562" y="1920"/>
                <a:chExt cx="293" cy="478"/>
              </a:xfrm>
            </p:grpSpPr>
            <p:sp>
              <p:nvSpPr>
                <p:cNvPr id="195" name="Rectangle 51"/>
                <p:cNvSpPr>
                  <a:spLocks noChangeArrowheads="1"/>
                </p:cNvSpPr>
                <p:nvPr/>
              </p:nvSpPr>
              <p:spPr bwMode="auto">
                <a:xfrm>
                  <a:off x="4597" y="1920"/>
                  <a:ext cx="205" cy="25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 sz="2000" baseline="0">
                      <a:latin typeface="Arial" pitchFamily="34" charset="0"/>
                      <a:cs typeface="Arial" pitchFamily="34" charset="0"/>
                      <a:sym typeface="Symbol" pitchFamily="18" charset="2"/>
                    </a:rPr>
                    <a:t>1</a:t>
                  </a:r>
                </a:p>
              </p:txBody>
            </p:sp>
            <p:sp>
              <p:nvSpPr>
                <p:cNvPr id="196" name="Rectangle 52"/>
                <p:cNvSpPr>
                  <a:spLocks noChangeArrowheads="1"/>
                </p:cNvSpPr>
                <p:nvPr/>
              </p:nvSpPr>
              <p:spPr bwMode="auto">
                <a:xfrm>
                  <a:off x="4562" y="2148"/>
                  <a:ext cx="293" cy="25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 sz="2000" baseline="0">
                      <a:latin typeface="Arial" pitchFamily="34" charset="0"/>
                      <a:cs typeface="Arial" pitchFamily="34" charset="0"/>
                      <a:sym typeface="Symbol" pitchFamily="18" charset="2"/>
                    </a:rPr>
                    <a:t>2</a:t>
                  </a:r>
                </a:p>
              </p:txBody>
            </p:sp>
            <p:sp>
              <p:nvSpPr>
                <p:cNvPr id="197" name="Line 53"/>
                <p:cNvSpPr>
                  <a:spLocks noChangeShapeType="1"/>
                </p:cNvSpPr>
                <p:nvPr/>
              </p:nvSpPr>
              <p:spPr bwMode="auto">
                <a:xfrm>
                  <a:off x="4623" y="2151"/>
                  <a:ext cx="173" cy="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/>
                <a:lstStyle/>
                <a:p>
                  <a:endParaRPr lang="en-US" sz="2000">
                    <a:latin typeface="Arial" pitchFamily="34" charset="0"/>
                    <a:cs typeface="Arial" pitchFamily="34" charset="0"/>
                  </a:endParaRPr>
                </a:p>
              </p:txBody>
            </p:sp>
          </p:grpSp>
          <p:sp>
            <p:nvSpPr>
              <p:cNvPr id="188" name="Rectangle 54"/>
              <p:cNvSpPr>
                <a:spLocks noChangeArrowheads="1"/>
              </p:cNvSpPr>
              <p:nvPr/>
            </p:nvSpPr>
            <p:spPr bwMode="auto">
              <a:xfrm>
                <a:off x="1110" y="2523"/>
                <a:ext cx="1530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x</a:t>
                </a:r>
                <a:r>
                  <a:rPr lang="en-US" sz="2000" baseline="3000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2</a:t>
                </a:r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 + x + 2 + x – 2</a:t>
                </a:r>
              </a:p>
            </p:txBody>
          </p:sp>
          <p:sp>
            <p:nvSpPr>
              <p:cNvPr id="189" name="Rectangle 55"/>
              <p:cNvSpPr>
                <a:spLocks noChangeArrowheads="1"/>
              </p:cNvSpPr>
              <p:nvPr/>
            </p:nvSpPr>
            <p:spPr bwMode="auto">
              <a:xfrm>
                <a:off x="1117" y="2784"/>
                <a:ext cx="1534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x</a:t>
                </a:r>
                <a:r>
                  <a:rPr lang="en-US" sz="2000" baseline="3000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2</a:t>
                </a:r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 + x + 2 + x + 2</a:t>
                </a:r>
              </a:p>
            </p:txBody>
          </p:sp>
          <p:sp>
            <p:nvSpPr>
              <p:cNvPr id="190" name="Line 56"/>
              <p:cNvSpPr>
                <a:spLocks noChangeShapeType="1"/>
              </p:cNvSpPr>
              <p:nvPr/>
            </p:nvSpPr>
            <p:spPr bwMode="auto">
              <a:xfrm flipV="1">
                <a:off x="1189" y="2747"/>
                <a:ext cx="1382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91" name="Line 57"/>
              <p:cNvSpPr>
                <a:spLocks noChangeShapeType="1"/>
              </p:cNvSpPr>
              <p:nvPr/>
            </p:nvSpPr>
            <p:spPr bwMode="auto">
              <a:xfrm flipV="1">
                <a:off x="1246" y="2557"/>
                <a:ext cx="691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92" name="Line 58"/>
              <p:cNvSpPr>
                <a:spLocks noChangeShapeType="1"/>
              </p:cNvSpPr>
              <p:nvPr/>
            </p:nvSpPr>
            <p:spPr bwMode="auto">
              <a:xfrm>
                <a:off x="1254" y="2809"/>
                <a:ext cx="691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93" name="Line 59"/>
              <p:cNvSpPr>
                <a:spLocks noChangeShapeType="1"/>
              </p:cNvSpPr>
              <p:nvPr/>
            </p:nvSpPr>
            <p:spPr bwMode="auto">
              <a:xfrm>
                <a:off x="2445" y="2555"/>
                <a:ext cx="115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94" name="Line 60"/>
              <p:cNvSpPr>
                <a:spLocks noChangeShapeType="1"/>
              </p:cNvSpPr>
              <p:nvPr/>
            </p:nvSpPr>
            <p:spPr bwMode="auto">
              <a:xfrm>
                <a:off x="2445" y="2823"/>
                <a:ext cx="115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</p:grp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20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" dur="20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7" dur="20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2" dur="200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7" dur="20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2" dur="20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7" dur="20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2" dur="20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7" dur="20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52" dur="20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57" dur="2000"/>
                                        <p:tgtEl>
                                          <p:spTgt spid="2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62" dur="2000"/>
                                        <p:tgtEl>
                                          <p:spTgt spid="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67" dur="2000"/>
                                        <p:tgtEl>
                                          <p:spTgt spid="1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2" dur="2000"/>
                                        <p:tgtEl>
                                          <p:spTgt spid="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7" dur="2000"/>
                                        <p:tgtEl>
                                          <p:spTgt spid="1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234" name="Rectangle 10"/>
          <p:cNvSpPr>
            <a:spLocks noChangeArrowheads="1"/>
          </p:cNvSpPr>
          <p:nvPr/>
        </p:nvSpPr>
        <p:spPr bwMode="auto">
          <a:xfrm>
            <a:off x="762000" y="971490"/>
            <a:ext cx="7425431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baseline="0" smtClean="0">
                <a:latin typeface="Arial" pitchFamily="34" charset="0"/>
                <a:cs typeface="Arial" pitchFamily="34" charset="0"/>
                <a:sym typeface="Symbol" pitchFamily="18" charset="2"/>
              </a:rPr>
              <a:t>substitusi : q </a:t>
            </a:r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+ px – x</a:t>
            </a:r>
            <a:r>
              <a:rPr lang="en-US" sz="2000" baseline="30000">
                <a:latin typeface="Arial" pitchFamily="34" charset="0"/>
                <a:cs typeface="Arial" pitchFamily="34" charset="0"/>
                <a:sym typeface="Symbol" pitchFamily="18" charset="2"/>
              </a:rPr>
              <a:t>2</a:t>
            </a:r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 = ( + x)</a:t>
            </a:r>
            <a:r>
              <a:rPr lang="en-US" sz="2000" baseline="30000">
                <a:latin typeface="Arial" pitchFamily="34" charset="0"/>
                <a:cs typeface="Arial" pitchFamily="34" charset="0"/>
                <a:sym typeface="Symbol" pitchFamily="18" charset="2"/>
              </a:rPr>
              <a:t>2</a:t>
            </a:r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 z</a:t>
            </a:r>
            <a:r>
              <a:rPr lang="en-US" sz="2000" baseline="30000">
                <a:latin typeface="Arial" pitchFamily="34" charset="0"/>
                <a:cs typeface="Arial" pitchFamily="34" charset="0"/>
                <a:sym typeface="Symbol" pitchFamily="18" charset="2"/>
              </a:rPr>
              <a:t>2</a:t>
            </a:r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 </a:t>
            </a:r>
            <a:r>
              <a:rPr lang="en-US" sz="2000" baseline="0" smtClean="0">
                <a:latin typeface="Arial" pitchFamily="34" charset="0"/>
                <a:cs typeface="Arial" pitchFamily="34" charset="0"/>
                <a:sym typeface="Symbol" pitchFamily="18" charset="2"/>
              </a:rPr>
              <a:t>atau</a:t>
            </a:r>
            <a:r>
              <a:rPr lang="id-ID" sz="2000" baseline="0" smtClean="0">
                <a:latin typeface="Arial" pitchFamily="34" charset="0"/>
                <a:cs typeface="Arial" pitchFamily="34" charset="0"/>
                <a:sym typeface="Symbol" pitchFamily="18" charset="2"/>
              </a:rPr>
              <a:t> </a:t>
            </a:r>
            <a:r>
              <a:rPr lang="en-US" sz="2000" baseline="0" smtClean="0">
                <a:latin typeface="Arial" pitchFamily="34" charset="0"/>
                <a:cs typeface="Arial" pitchFamily="34" charset="0"/>
                <a:sym typeface="Symbol" pitchFamily="18" charset="2"/>
              </a:rPr>
              <a:t>q + px – x</a:t>
            </a:r>
            <a:r>
              <a:rPr lang="en-US" sz="2000" baseline="30000" smtClean="0">
                <a:latin typeface="Arial" pitchFamily="34" charset="0"/>
                <a:cs typeface="Arial" pitchFamily="34" charset="0"/>
                <a:sym typeface="Symbol" pitchFamily="18" charset="2"/>
              </a:rPr>
              <a:t>2</a:t>
            </a:r>
            <a:r>
              <a:rPr lang="en-US" sz="2000" baseline="0" smtClean="0">
                <a:latin typeface="Arial" pitchFamily="34" charset="0"/>
                <a:cs typeface="Arial" pitchFamily="34" charset="0"/>
                <a:sym typeface="Symbol" pitchFamily="18" charset="2"/>
              </a:rPr>
              <a:t> = ( – x)</a:t>
            </a:r>
            <a:r>
              <a:rPr lang="en-US" sz="2000" baseline="30000" smtClean="0">
                <a:latin typeface="Arial" pitchFamily="34" charset="0"/>
                <a:cs typeface="Arial" pitchFamily="34" charset="0"/>
                <a:sym typeface="Symbol" pitchFamily="18" charset="2"/>
              </a:rPr>
              <a:t>2</a:t>
            </a:r>
            <a:r>
              <a:rPr lang="en-US" sz="2000" baseline="0" smtClean="0">
                <a:latin typeface="Arial" pitchFamily="34" charset="0"/>
                <a:cs typeface="Arial" pitchFamily="34" charset="0"/>
                <a:sym typeface="Symbol" pitchFamily="18" charset="2"/>
              </a:rPr>
              <a:t> z</a:t>
            </a:r>
            <a:r>
              <a:rPr lang="en-US" sz="2000" baseline="30000" smtClean="0">
                <a:latin typeface="Arial" pitchFamily="34" charset="0"/>
                <a:cs typeface="Arial" pitchFamily="34" charset="0"/>
                <a:sym typeface="Symbol" pitchFamily="18" charset="2"/>
              </a:rPr>
              <a:t>2</a:t>
            </a:r>
            <a:r>
              <a:rPr lang="en-US" sz="2000" baseline="0" smtClean="0">
                <a:latin typeface="Arial" pitchFamily="34" charset="0"/>
                <a:cs typeface="Arial" pitchFamily="34" charset="0"/>
                <a:sym typeface="Symbol" pitchFamily="18" charset="2"/>
              </a:rPr>
              <a:t> </a:t>
            </a:r>
            <a:endParaRPr lang="en-US" sz="2000" baseline="30000">
              <a:latin typeface="Arial" pitchFamily="34" charset="0"/>
              <a:cs typeface="Arial" pitchFamily="34" charset="0"/>
              <a:sym typeface="Symbol" pitchFamily="18" charset="2"/>
            </a:endParaRPr>
          </a:p>
        </p:txBody>
      </p:sp>
      <p:grpSp>
        <p:nvGrpSpPr>
          <p:cNvPr id="2" name="Group 141"/>
          <p:cNvGrpSpPr>
            <a:grpSpLocks/>
          </p:cNvGrpSpPr>
          <p:nvPr/>
        </p:nvGrpSpPr>
        <p:grpSpPr bwMode="auto">
          <a:xfrm>
            <a:off x="304800" y="457200"/>
            <a:ext cx="3962400" cy="419100"/>
            <a:chOff x="192" y="108"/>
            <a:chExt cx="2496" cy="264"/>
          </a:xfrm>
        </p:grpSpPr>
        <p:sp>
          <p:nvSpPr>
            <p:cNvPr id="37920" name="Rectangle 5"/>
            <p:cNvSpPr>
              <a:spLocks noChangeArrowheads="1"/>
            </p:cNvSpPr>
            <p:nvPr/>
          </p:nvSpPr>
          <p:spPr bwMode="auto">
            <a:xfrm>
              <a:off x="192" y="108"/>
              <a:ext cx="1728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C.                       </a:t>
              </a:r>
            </a:p>
          </p:txBody>
        </p:sp>
        <p:sp>
          <p:nvSpPr>
            <p:cNvPr id="37921" name="Rectangle 8"/>
            <p:cNvSpPr>
              <a:spLocks noChangeArrowheads="1"/>
            </p:cNvSpPr>
            <p:nvPr/>
          </p:nvSpPr>
          <p:spPr bwMode="auto">
            <a:xfrm>
              <a:off x="446" y="116"/>
              <a:ext cx="1189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>
                  <a:solidFill>
                    <a:srgbClr val="FFFF00"/>
                  </a:solidFill>
                  <a:latin typeface="Arial" pitchFamily="34" charset="0"/>
                  <a:cs typeface="Arial" pitchFamily="34" charset="0"/>
                  <a:sym typeface="Symbol" pitchFamily="18" charset="2"/>
                </a:rPr>
                <a:t>q + px – x</a:t>
              </a:r>
              <a:r>
                <a:rPr lang="en-US" sz="2000" baseline="30000">
                  <a:solidFill>
                    <a:srgbClr val="FFFF00"/>
                  </a:solidFill>
                  <a:latin typeface="Arial" pitchFamily="34" charset="0"/>
                  <a:cs typeface="Arial" pitchFamily="34" charset="0"/>
                  <a:sym typeface="Symbol" pitchFamily="18" charset="2"/>
                </a:rPr>
                <a:t>2   </a:t>
              </a:r>
              <a:r>
                <a:rPr lang="en-US" sz="2000" baseline="0">
                  <a:solidFill>
                    <a:srgbClr val="FFFF00"/>
                  </a:solidFill>
                  <a:latin typeface="Arial" pitchFamily="34" charset="0"/>
                  <a:cs typeface="Arial" pitchFamily="34" charset="0"/>
                  <a:sym typeface="Symbol" pitchFamily="18" charset="2"/>
                </a:rPr>
                <a:t>=</a:t>
              </a:r>
            </a:p>
          </p:txBody>
        </p:sp>
        <p:sp>
          <p:nvSpPr>
            <p:cNvPr id="37922" name="Line 9"/>
            <p:cNvSpPr>
              <a:spLocks noChangeShapeType="1"/>
            </p:cNvSpPr>
            <p:nvPr/>
          </p:nvSpPr>
          <p:spPr bwMode="auto">
            <a:xfrm>
              <a:off x="583" y="148"/>
              <a:ext cx="749" cy="0"/>
            </a:xfrm>
            <a:prstGeom prst="line">
              <a:avLst/>
            </a:prstGeom>
            <a:noFill/>
            <a:ln w="19050">
              <a:solidFill>
                <a:srgbClr val="FFFF00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7923" name="Rectangle 12"/>
            <p:cNvSpPr>
              <a:spLocks noChangeArrowheads="1"/>
            </p:cNvSpPr>
            <p:nvPr/>
          </p:nvSpPr>
          <p:spPr bwMode="auto">
            <a:xfrm>
              <a:off x="1536" y="120"/>
              <a:ext cx="1152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en-US" sz="2000" baseline="0">
                  <a:solidFill>
                    <a:srgbClr val="FFFF00"/>
                  </a:solidFill>
                  <a:latin typeface="Arial" pitchFamily="34" charset="0"/>
                  <a:cs typeface="Arial" pitchFamily="34" charset="0"/>
                  <a:sym typeface="Symbol" pitchFamily="18" charset="2"/>
                </a:rPr>
                <a:t>( + x)( – x)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  </a:t>
              </a:r>
            </a:p>
          </p:txBody>
        </p:sp>
        <p:sp>
          <p:nvSpPr>
            <p:cNvPr id="37924" name="Line 13"/>
            <p:cNvSpPr>
              <a:spLocks noChangeShapeType="1"/>
            </p:cNvSpPr>
            <p:nvPr/>
          </p:nvSpPr>
          <p:spPr bwMode="auto">
            <a:xfrm>
              <a:off x="1681" y="156"/>
              <a:ext cx="922" cy="0"/>
            </a:xfrm>
            <a:prstGeom prst="line">
              <a:avLst/>
            </a:prstGeom>
            <a:noFill/>
            <a:ln w="19050">
              <a:solidFill>
                <a:srgbClr val="FFFF00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308230" name="Rectangle 6"/>
          <p:cNvSpPr>
            <a:spLocks noChangeArrowheads="1"/>
          </p:cNvSpPr>
          <p:nvPr/>
        </p:nvSpPr>
        <p:spPr bwMode="auto">
          <a:xfrm>
            <a:off x="762000" y="1371600"/>
            <a:ext cx="3820277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mengubahnya menjadi rasional </a:t>
            </a:r>
          </a:p>
        </p:txBody>
      </p:sp>
      <p:grpSp>
        <p:nvGrpSpPr>
          <p:cNvPr id="62" name="Group 61"/>
          <p:cNvGrpSpPr/>
          <p:nvPr/>
        </p:nvGrpSpPr>
        <p:grpSpPr>
          <a:xfrm>
            <a:off x="873456" y="4585648"/>
            <a:ext cx="1385888" cy="733427"/>
            <a:chOff x="914400" y="5287974"/>
            <a:chExt cx="1385888" cy="733427"/>
          </a:xfrm>
        </p:grpSpPr>
        <p:sp>
          <p:nvSpPr>
            <p:cNvPr id="37899" name="Rectangle 31"/>
            <p:cNvSpPr>
              <a:spLocks noChangeArrowheads="1"/>
            </p:cNvSpPr>
            <p:nvPr/>
          </p:nvSpPr>
          <p:spPr bwMode="auto">
            <a:xfrm>
              <a:off x="914400" y="5462587"/>
              <a:ext cx="1371600" cy="4000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x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 =  </a:t>
              </a:r>
              <a:endParaRPr lang="en-US" sz="2000" baseline="0">
                <a:latin typeface="Arial" pitchFamily="34" charset="0"/>
                <a:cs typeface="Arial" pitchFamily="34" charset="0"/>
                <a:sym typeface="Symbol" pitchFamily="18" charset="2"/>
              </a:endParaRPr>
            </a:p>
          </p:txBody>
        </p:sp>
        <p:grpSp>
          <p:nvGrpSpPr>
            <p:cNvPr id="37900" name="Group 148"/>
            <p:cNvGrpSpPr>
              <a:grpSpLocks/>
            </p:cNvGrpSpPr>
            <p:nvPr/>
          </p:nvGrpSpPr>
          <p:grpSpPr bwMode="auto">
            <a:xfrm>
              <a:off x="1422400" y="5287974"/>
              <a:ext cx="877888" cy="733427"/>
              <a:chOff x="896" y="2830"/>
              <a:chExt cx="553" cy="462"/>
            </a:xfrm>
          </p:grpSpPr>
          <p:sp>
            <p:nvSpPr>
              <p:cNvPr id="37909" name="Rectangle 32"/>
              <p:cNvSpPr>
                <a:spLocks noChangeArrowheads="1"/>
              </p:cNvSpPr>
              <p:nvPr/>
            </p:nvSpPr>
            <p:spPr bwMode="auto">
              <a:xfrm>
                <a:off x="910" y="2830"/>
                <a:ext cx="539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z</a:t>
                </a:r>
                <a:r>
                  <a:rPr lang="en-US" sz="2000" baseline="3000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2 </a:t>
                </a:r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– 5</a:t>
                </a:r>
              </a:p>
            </p:txBody>
          </p:sp>
          <p:sp>
            <p:nvSpPr>
              <p:cNvPr id="37910" name="Rectangle 33"/>
              <p:cNvSpPr>
                <a:spLocks noChangeArrowheads="1"/>
              </p:cNvSpPr>
              <p:nvPr/>
            </p:nvSpPr>
            <p:spPr bwMode="auto">
              <a:xfrm>
                <a:off x="896" y="3040"/>
                <a:ext cx="518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1 + z</a:t>
                </a:r>
                <a:r>
                  <a:rPr lang="en-US" sz="2000" baseline="3000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2</a:t>
                </a:r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 </a:t>
                </a:r>
              </a:p>
            </p:txBody>
          </p:sp>
          <p:sp>
            <p:nvSpPr>
              <p:cNvPr id="37911" name="Line 34"/>
              <p:cNvSpPr>
                <a:spLocks noChangeShapeType="1"/>
              </p:cNvSpPr>
              <p:nvPr/>
            </p:nvSpPr>
            <p:spPr bwMode="auto">
              <a:xfrm>
                <a:off x="960" y="3060"/>
                <a:ext cx="403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</p:grpSp>
      <p:sp>
        <p:nvSpPr>
          <p:cNvPr id="37897" name="Rectangle 30"/>
          <p:cNvSpPr>
            <a:spLocks noChangeArrowheads="1"/>
          </p:cNvSpPr>
          <p:nvPr/>
        </p:nvSpPr>
        <p:spPr bwMode="auto">
          <a:xfrm>
            <a:off x="775648" y="2667000"/>
            <a:ext cx="34290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000" baseline="0" smtClean="0">
                <a:latin typeface="Arial" pitchFamily="34" charset="0"/>
                <a:cs typeface="Arial" pitchFamily="34" charset="0"/>
                <a:sym typeface="Symbol" pitchFamily="18" charset="2"/>
              </a:rPr>
              <a:t>5 </a:t>
            </a:r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– 4x – x</a:t>
            </a:r>
            <a:r>
              <a:rPr lang="en-US" sz="2000" baseline="30000">
                <a:latin typeface="Arial" pitchFamily="34" charset="0"/>
                <a:cs typeface="Arial" pitchFamily="34" charset="0"/>
                <a:sym typeface="Symbol" pitchFamily="18" charset="2"/>
              </a:rPr>
              <a:t>2</a:t>
            </a:r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 = (5 + x) (1 – x</a:t>
            </a:r>
            <a:r>
              <a:rPr lang="en-US" sz="2000" baseline="0" smtClean="0">
                <a:latin typeface="Arial" pitchFamily="34" charset="0"/>
                <a:cs typeface="Arial" pitchFamily="34" charset="0"/>
                <a:sym typeface="Symbol" pitchFamily="18" charset="2"/>
              </a:rPr>
              <a:t>)</a:t>
            </a:r>
            <a:endParaRPr lang="en-US" sz="2000" baseline="30000" smtClean="0">
              <a:latin typeface="Arial" pitchFamily="34" charset="0"/>
              <a:cs typeface="Arial" pitchFamily="34" charset="0"/>
              <a:sym typeface="Symbol" pitchFamily="18" charset="2"/>
            </a:endParaRPr>
          </a:p>
        </p:txBody>
      </p:sp>
      <p:sp>
        <p:nvSpPr>
          <p:cNvPr id="37" name="Date Placeholder 3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D2A605D-0D99-4743-BECB-F417583625FB}" type="datetime3">
              <a:rPr lang="en-US" smtClean="0"/>
              <a:t>15 May 2023</a:t>
            </a:fld>
            <a:endParaRPr lang="en-US"/>
          </a:p>
        </p:txBody>
      </p:sp>
      <p:sp>
        <p:nvSpPr>
          <p:cNvPr id="38" name="Slide Number Placeholder 3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A9D4517-F11A-436F-AE51-17EE43062A17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  <p:sp>
        <p:nvSpPr>
          <p:cNvPr id="39" name="Footer Placeholder 3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grpSp>
        <p:nvGrpSpPr>
          <p:cNvPr id="41" name="Group 40"/>
          <p:cNvGrpSpPr/>
          <p:nvPr/>
        </p:nvGrpSpPr>
        <p:grpSpPr>
          <a:xfrm>
            <a:off x="748352" y="1839911"/>
            <a:ext cx="4021138" cy="750889"/>
            <a:chOff x="153988" y="2544765"/>
            <a:chExt cx="4021138" cy="750889"/>
          </a:xfrm>
        </p:grpSpPr>
        <p:grpSp>
          <p:nvGrpSpPr>
            <p:cNvPr id="3" name="Group 144"/>
            <p:cNvGrpSpPr>
              <a:grpSpLocks/>
            </p:cNvGrpSpPr>
            <p:nvPr/>
          </p:nvGrpSpPr>
          <p:grpSpPr bwMode="auto">
            <a:xfrm>
              <a:off x="153988" y="2544765"/>
              <a:ext cx="4021138" cy="750889"/>
              <a:chOff x="97" y="1603"/>
              <a:chExt cx="2533" cy="473"/>
            </a:xfrm>
          </p:grpSpPr>
          <p:sp>
            <p:nvSpPr>
              <p:cNvPr id="37912" name="Rectangle 19"/>
              <p:cNvSpPr>
                <a:spLocks noChangeArrowheads="1"/>
              </p:cNvSpPr>
              <p:nvPr/>
            </p:nvSpPr>
            <p:spPr bwMode="auto">
              <a:xfrm>
                <a:off x="97" y="1697"/>
                <a:ext cx="1371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Contoh</a:t>
                </a:r>
                <a:r>
                  <a:rPr lang="en-US" sz="2000" baseline="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:</a:t>
                </a:r>
                <a:r>
                  <a:rPr lang="id-ID" sz="2000" baseline="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 </a:t>
                </a:r>
                <a:r>
                  <a:rPr lang="en-US" sz="2000" baseline="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 Hitung </a:t>
                </a:r>
                <a:r>
                  <a:rPr lang="id-ID" sz="2000" baseline="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 </a:t>
                </a:r>
                <a:r>
                  <a:rPr lang="en-US" sz="2000" baseline="0" smtClean="0">
                    <a:solidFill>
                      <a:srgbClr val="FFFFFF"/>
                    </a:solidFill>
                    <a:latin typeface="Arial" pitchFamily="34" charset="0"/>
                    <a:cs typeface="Arial" pitchFamily="34" charset="0"/>
                    <a:sym typeface="Symbol"/>
                  </a:rPr>
                  <a:t></a:t>
                </a:r>
                <a:endParaRPr lang="id-ID" sz="2000" smtClean="0"/>
              </a:p>
            </p:txBody>
          </p:sp>
          <p:grpSp>
            <p:nvGrpSpPr>
              <p:cNvPr id="37914" name="Group 143"/>
              <p:cNvGrpSpPr>
                <a:grpSpLocks/>
              </p:cNvGrpSpPr>
              <p:nvPr/>
            </p:nvGrpSpPr>
            <p:grpSpPr bwMode="auto">
              <a:xfrm>
                <a:off x="1392" y="1603"/>
                <a:ext cx="1238" cy="473"/>
                <a:chOff x="1344" y="1603"/>
                <a:chExt cx="1238" cy="473"/>
              </a:xfrm>
            </p:grpSpPr>
            <p:sp>
              <p:nvSpPr>
                <p:cNvPr id="37915" name="Rectangle 27"/>
                <p:cNvSpPr>
                  <a:spLocks noChangeArrowheads="1"/>
                </p:cNvSpPr>
                <p:nvPr/>
              </p:nvSpPr>
              <p:spPr bwMode="auto">
                <a:xfrm>
                  <a:off x="1344" y="1824"/>
                  <a:ext cx="1238" cy="25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square">
                  <a:spAutoFit/>
                </a:bodyPr>
                <a:lstStyle/>
                <a:p>
                  <a:pPr>
                    <a:spcBef>
                      <a:spcPct val="20000"/>
                    </a:spcBef>
                    <a:buClr>
                      <a:schemeClr val="tx2"/>
                    </a:buClr>
                  </a:pPr>
                  <a:r>
                    <a:rPr lang="en-US" sz="2000" baseline="0" smtClean="0">
                      <a:solidFill>
                        <a:srgbClr val="FFFF00"/>
                      </a:solidFill>
                      <a:latin typeface="Arial" pitchFamily="34" charset="0"/>
                      <a:cs typeface="Arial" pitchFamily="34" charset="0"/>
                      <a:sym typeface="Symbol" pitchFamily="18" charset="2"/>
                    </a:rPr>
                    <a:t></a:t>
                  </a:r>
                  <a:r>
                    <a:rPr lang="en-US" sz="2000" baseline="0" smtClean="0">
                      <a:latin typeface="Arial" pitchFamily="34" charset="0"/>
                      <a:cs typeface="Arial" pitchFamily="34" charset="0"/>
                    </a:rPr>
                    <a:t>(</a:t>
                  </a:r>
                  <a:r>
                    <a:rPr lang="en-US" sz="2000" baseline="0">
                      <a:latin typeface="Arial" pitchFamily="34" charset="0"/>
                      <a:cs typeface="Arial" pitchFamily="34" charset="0"/>
                    </a:rPr>
                    <a:t>5 – 4x – </a:t>
                  </a:r>
                  <a:r>
                    <a:rPr lang="en-US" sz="2000" baseline="0" smtClean="0">
                      <a:latin typeface="Arial" pitchFamily="34" charset="0"/>
                      <a:cs typeface="Arial" pitchFamily="34" charset="0"/>
                    </a:rPr>
                    <a:t>x</a:t>
                  </a:r>
                  <a:r>
                    <a:rPr lang="en-US" sz="2000" baseline="30000" smtClean="0">
                      <a:latin typeface="Arial" pitchFamily="34" charset="0"/>
                      <a:cs typeface="Arial" pitchFamily="34" charset="0"/>
                    </a:rPr>
                    <a:t>2</a:t>
                  </a:r>
                  <a:r>
                    <a:rPr lang="en-US" sz="2000" baseline="0" smtClean="0">
                      <a:latin typeface="Arial" pitchFamily="34" charset="0"/>
                      <a:cs typeface="Arial" pitchFamily="34" charset="0"/>
                    </a:rPr>
                    <a:t>)</a:t>
                  </a:r>
                  <a:r>
                    <a:rPr lang="en-US" sz="2000" baseline="30000" smtClean="0">
                      <a:latin typeface="Arial" pitchFamily="34" charset="0"/>
                      <a:cs typeface="Arial" pitchFamily="34" charset="0"/>
                    </a:rPr>
                    <a:t>3</a:t>
                  </a:r>
                  <a:r>
                    <a:rPr lang="en-US" sz="2000" baseline="0" smtClean="0">
                      <a:latin typeface="Arial" pitchFamily="34" charset="0"/>
                      <a:cs typeface="Arial" pitchFamily="34" charset="0"/>
                    </a:rPr>
                    <a:t> </a:t>
                  </a:r>
                  <a:endParaRPr lang="en-US" sz="2000" baseline="30000"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37916" name="Line 23"/>
                <p:cNvSpPr>
                  <a:spLocks noChangeShapeType="1"/>
                </p:cNvSpPr>
                <p:nvPr/>
              </p:nvSpPr>
              <p:spPr bwMode="auto">
                <a:xfrm flipV="1">
                  <a:off x="1423" y="1824"/>
                  <a:ext cx="979" cy="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/>
                <a:lstStyle/>
                <a:p>
                  <a:endParaRPr lang="en-US" sz="2000"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37917" name="Rectangle 25"/>
                <p:cNvSpPr>
                  <a:spLocks noChangeArrowheads="1"/>
                </p:cNvSpPr>
                <p:nvPr/>
              </p:nvSpPr>
              <p:spPr bwMode="auto">
                <a:xfrm>
                  <a:off x="1575" y="1603"/>
                  <a:ext cx="624" cy="25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 marL="384175" indent="-384175" algn="ctr"/>
                  <a:r>
                    <a:rPr lang="en-US" sz="2000" baseline="0" smtClean="0">
                      <a:latin typeface="Arial" pitchFamily="34" charset="0"/>
                      <a:cs typeface="Arial" pitchFamily="34" charset="0"/>
                      <a:sym typeface="Symbol" pitchFamily="18" charset="2"/>
                    </a:rPr>
                    <a:t>x</a:t>
                  </a:r>
                  <a:r>
                    <a:rPr lang="id-ID" sz="2000" baseline="0" smtClean="0">
                      <a:latin typeface="Arial" pitchFamily="34" charset="0"/>
                      <a:cs typeface="Arial" pitchFamily="34" charset="0"/>
                      <a:sym typeface="Symbol" pitchFamily="18" charset="2"/>
                    </a:rPr>
                    <a:t> </a:t>
                  </a:r>
                  <a:r>
                    <a:rPr lang="en-US" sz="2000" baseline="0" smtClean="0">
                      <a:latin typeface="Arial" pitchFamily="34" charset="0"/>
                      <a:cs typeface="Arial" pitchFamily="34" charset="0"/>
                      <a:sym typeface="Symbol" pitchFamily="18" charset="2"/>
                    </a:rPr>
                    <a:t>dx</a:t>
                  </a:r>
                  <a:endParaRPr lang="id-ID" sz="2000" baseline="30000">
                    <a:latin typeface="Arial" pitchFamily="34" charset="0"/>
                    <a:cs typeface="Arial" pitchFamily="34" charset="0"/>
                  </a:endParaRPr>
                </a:p>
              </p:txBody>
            </p:sp>
          </p:grpSp>
        </p:grpSp>
        <p:sp>
          <p:nvSpPr>
            <p:cNvPr id="40" name="Line 23"/>
            <p:cNvSpPr>
              <a:spLocks noChangeShapeType="1"/>
            </p:cNvSpPr>
            <p:nvPr/>
          </p:nvSpPr>
          <p:spPr bwMode="auto">
            <a:xfrm flipV="1">
              <a:off x="2423247" y="2944090"/>
              <a:ext cx="146304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36" name="Rectangle 35"/>
          <p:cNvSpPr/>
          <p:nvPr/>
        </p:nvSpPr>
        <p:spPr>
          <a:xfrm>
            <a:off x="4093132" y="2667000"/>
            <a:ext cx="399500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baseline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  <a:sym typeface="Symbol" pitchFamily="18" charset="2"/>
              </a:rPr>
              <a:t>misal :  (5 + x) (1 – x) = (1 – x)</a:t>
            </a:r>
            <a:r>
              <a:rPr lang="en-US" sz="2000" baseline="30000" smtClean="0">
                <a:solidFill>
                  <a:srgbClr val="FFFFFF"/>
                </a:solidFill>
                <a:latin typeface="Arial" pitchFamily="34" charset="0"/>
                <a:cs typeface="Arial" pitchFamily="34" charset="0"/>
                <a:sym typeface="Symbol" pitchFamily="18" charset="2"/>
              </a:rPr>
              <a:t>2</a:t>
            </a:r>
            <a:r>
              <a:rPr lang="en-US" sz="2000" baseline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  <a:sym typeface="Symbol" pitchFamily="18" charset="2"/>
              </a:rPr>
              <a:t> z</a:t>
            </a:r>
            <a:r>
              <a:rPr lang="en-US" sz="2000" baseline="30000" smtClean="0">
                <a:solidFill>
                  <a:srgbClr val="FFFFFF"/>
                </a:solidFill>
                <a:latin typeface="Arial" pitchFamily="34" charset="0"/>
                <a:cs typeface="Arial" pitchFamily="34" charset="0"/>
                <a:sym typeface="Symbol" pitchFamily="18" charset="2"/>
              </a:rPr>
              <a:t>2</a:t>
            </a:r>
            <a:endParaRPr lang="en-US"/>
          </a:p>
        </p:txBody>
      </p:sp>
      <p:grpSp>
        <p:nvGrpSpPr>
          <p:cNvPr id="73" name="Group 72"/>
          <p:cNvGrpSpPr/>
          <p:nvPr/>
        </p:nvGrpSpPr>
        <p:grpSpPr>
          <a:xfrm>
            <a:off x="824552" y="3186752"/>
            <a:ext cx="4087504" cy="775648"/>
            <a:chOff x="824552" y="3186752"/>
            <a:chExt cx="4087504" cy="775648"/>
          </a:xfrm>
        </p:grpSpPr>
        <p:grpSp>
          <p:nvGrpSpPr>
            <p:cNvPr id="66" name="Group 65"/>
            <p:cNvGrpSpPr/>
            <p:nvPr/>
          </p:nvGrpSpPr>
          <p:grpSpPr>
            <a:xfrm>
              <a:off x="824552" y="3186752"/>
              <a:ext cx="3160837" cy="775648"/>
              <a:chOff x="824552" y="3186752"/>
              <a:chExt cx="3160837" cy="775648"/>
            </a:xfrm>
          </p:grpSpPr>
          <p:sp>
            <p:nvSpPr>
              <p:cNvPr id="45" name="Rectangle 44"/>
              <p:cNvSpPr/>
              <p:nvPr/>
            </p:nvSpPr>
            <p:spPr>
              <a:xfrm>
                <a:off x="824552" y="3380096"/>
                <a:ext cx="1420582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000" baseline="0" smtClean="0">
                    <a:solidFill>
                      <a:srgbClr val="FFFFFF"/>
                    </a:solidFill>
                    <a:latin typeface="Arial" pitchFamily="34" charset="0"/>
                    <a:cs typeface="Arial" pitchFamily="34" charset="0"/>
                    <a:sym typeface="Symbol" pitchFamily="18" charset="2"/>
                  </a:rPr>
                  <a:t>maka  z</a:t>
                </a:r>
                <a:r>
                  <a:rPr lang="en-US" sz="2000" baseline="30000" smtClean="0">
                    <a:solidFill>
                      <a:srgbClr val="FFFFFF"/>
                    </a:solidFill>
                    <a:latin typeface="Arial" pitchFamily="34" charset="0"/>
                    <a:cs typeface="Arial" pitchFamily="34" charset="0"/>
                    <a:sym typeface="Symbol" pitchFamily="18" charset="2"/>
                  </a:rPr>
                  <a:t>2  </a:t>
                </a:r>
                <a:r>
                  <a:rPr lang="en-US" sz="2000" baseline="0" smtClean="0">
                    <a:solidFill>
                      <a:srgbClr val="FFFFFF"/>
                    </a:solidFill>
                    <a:latin typeface="Arial" pitchFamily="34" charset="0"/>
                    <a:cs typeface="Arial" pitchFamily="34" charset="0"/>
                    <a:sym typeface="Symbol" pitchFamily="18" charset="2"/>
                  </a:rPr>
                  <a:t>=</a:t>
                </a:r>
                <a:endParaRPr lang="en-US" baseline="0"/>
              </a:p>
            </p:txBody>
          </p:sp>
          <p:grpSp>
            <p:nvGrpSpPr>
              <p:cNvPr id="50" name="Group 49"/>
              <p:cNvGrpSpPr/>
              <p:nvPr/>
            </p:nvGrpSpPr>
            <p:grpSpPr>
              <a:xfrm>
                <a:off x="2133600" y="3186752"/>
                <a:ext cx="1851789" cy="775648"/>
                <a:chOff x="5029200" y="2286000"/>
                <a:chExt cx="1851789" cy="775648"/>
              </a:xfrm>
            </p:grpSpPr>
            <p:sp>
              <p:nvSpPr>
                <p:cNvPr id="46" name="Rectangle 45"/>
                <p:cNvSpPr/>
                <p:nvPr/>
              </p:nvSpPr>
              <p:spPr>
                <a:xfrm>
                  <a:off x="5029200" y="2286000"/>
                  <a:ext cx="1851789" cy="40011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en-US" sz="2000" baseline="0" smtClean="0">
                      <a:solidFill>
                        <a:srgbClr val="FFFFFF"/>
                      </a:solidFill>
                      <a:latin typeface="Arial" pitchFamily="34" charset="0"/>
                      <a:cs typeface="Arial" pitchFamily="34" charset="0"/>
                      <a:sym typeface="Symbol" pitchFamily="18" charset="2"/>
                    </a:rPr>
                    <a:t>(5 + x) (1 – x) </a:t>
                  </a:r>
                  <a:endParaRPr lang="en-US"/>
                </a:p>
              </p:txBody>
            </p:sp>
            <p:sp>
              <p:nvSpPr>
                <p:cNvPr id="47" name="Rectangle 46"/>
                <p:cNvSpPr/>
                <p:nvPr/>
              </p:nvSpPr>
              <p:spPr>
                <a:xfrm>
                  <a:off x="5347648" y="2661538"/>
                  <a:ext cx="1074333" cy="40011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en-US" sz="2000" baseline="0" smtClean="0">
                      <a:solidFill>
                        <a:srgbClr val="FFFFFF"/>
                      </a:solidFill>
                      <a:latin typeface="Arial" pitchFamily="34" charset="0"/>
                      <a:cs typeface="Arial" pitchFamily="34" charset="0"/>
                      <a:sym typeface="Symbol" pitchFamily="18" charset="2"/>
                    </a:rPr>
                    <a:t>(1 – x)</a:t>
                  </a:r>
                  <a:r>
                    <a:rPr lang="en-US" sz="2000" baseline="30000" smtClean="0">
                      <a:solidFill>
                        <a:srgbClr val="FFFFFF"/>
                      </a:solidFill>
                      <a:latin typeface="Arial" pitchFamily="34" charset="0"/>
                      <a:cs typeface="Arial" pitchFamily="34" charset="0"/>
                      <a:sym typeface="Symbol" pitchFamily="18" charset="2"/>
                    </a:rPr>
                    <a:t>2</a:t>
                  </a:r>
                  <a:r>
                    <a:rPr lang="en-US" sz="2000" baseline="0" smtClean="0">
                      <a:solidFill>
                        <a:srgbClr val="FFFFFF"/>
                      </a:solidFill>
                      <a:latin typeface="Arial" pitchFamily="34" charset="0"/>
                      <a:cs typeface="Arial" pitchFamily="34" charset="0"/>
                      <a:sym typeface="Symbol" pitchFamily="18" charset="2"/>
                    </a:rPr>
                    <a:t> </a:t>
                  </a:r>
                  <a:endParaRPr lang="en-US"/>
                </a:p>
              </p:txBody>
            </p:sp>
            <p:cxnSp>
              <p:nvCxnSpPr>
                <p:cNvPr id="49" name="Straight Connector 48"/>
                <p:cNvCxnSpPr/>
                <p:nvPr/>
              </p:nvCxnSpPr>
              <p:spPr bwMode="auto">
                <a:xfrm>
                  <a:off x="5140656" y="2680648"/>
                  <a:ext cx="1463040" cy="1588"/>
                </a:xfrm>
                <a:prstGeom prst="line">
                  <a:avLst/>
                </a:prstGeom>
                <a:solidFill>
                  <a:schemeClr val="accent1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</p:cxnSp>
          </p:grpSp>
        </p:grpSp>
        <p:grpSp>
          <p:nvGrpSpPr>
            <p:cNvPr id="65" name="Group 64"/>
            <p:cNvGrpSpPr/>
            <p:nvPr/>
          </p:nvGrpSpPr>
          <p:grpSpPr>
            <a:xfrm>
              <a:off x="3781054" y="3186752"/>
              <a:ext cx="1131002" cy="762000"/>
              <a:chOff x="3781054" y="3186752"/>
              <a:chExt cx="1131002" cy="762000"/>
            </a:xfrm>
          </p:grpSpPr>
          <p:sp>
            <p:nvSpPr>
              <p:cNvPr id="53" name="Rectangle 52"/>
              <p:cNvSpPr/>
              <p:nvPr/>
            </p:nvSpPr>
            <p:spPr>
              <a:xfrm>
                <a:off x="3781054" y="3366448"/>
                <a:ext cx="333746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lvl="0"/>
                <a:r>
                  <a:rPr lang="en-US" sz="2000" baseline="0" smtClean="0">
                    <a:solidFill>
                      <a:srgbClr val="FFFFFF"/>
                    </a:solidFill>
                    <a:latin typeface="Arial" pitchFamily="34" charset="0"/>
                    <a:cs typeface="Arial" pitchFamily="34" charset="0"/>
                    <a:sym typeface="Symbol" pitchFamily="18" charset="2"/>
                  </a:rPr>
                  <a:t>=</a:t>
                </a:r>
                <a:endParaRPr lang="en-US" baseline="0">
                  <a:solidFill>
                    <a:srgbClr val="FFFFFF"/>
                  </a:solidFill>
                </a:endParaRPr>
              </a:p>
            </p:txBody>
          </p:sp>
          <p:grpSp>
            <p:nvGrpSpPr>
              <p:cNvPr id="54" name="Group 53"/>
              <p:cNvGrpSpPr/>
              <p:nvPr/>
            </p:nvGrpSpPr>
            <p:grpSpPr>
              <a:xfrm>
                <a:off x="4025275" y="3186752"/>
                <a:ext cx="886781" cy="762000"/>
                <a:chOff x="5029200" y="2286000"/>
                <a:chExt cx="886781" cy="762000"/>
              </a:xfrm>
            </p:grpSpPr>
            <p:sp>
              <p:nvSpPr>
                <p:cNvPr id="55" name="Rectangle 54"/>
                <p:cNvSpPr/>
                <p:nvPr/>
              </p:nvSpPr>
              <p:spPr>
                <a:xfrm>
                  <a:off x="5029200" y="2286000"/>
                  <a:ext cx="886781" cy="40011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en-US" sz="2000" baseline="0" smtClean="0">
                      <a:solidFill>
                        <a:srgbClr val="FFFFFF"/>
                      </a:solidFill>
                      <a:latin typeface="Arial" pitchFamily="34" charset="0"/>
                      <a:cs typeface="Arial" pitchFamily="34" charset="0"/>
                      <a:sym typeface="Symbol" pitchFamily="18" charset="2"/>
                    </a:rPr>
                    <a:t>5 + x  </a:t>
                  </a:r>
                  <a:endParaRPr lang="en-US"/>
                </a:p>
              </p:txBody>
            </p:sp>
            <p:sp>
              <p:nvSpPr>
                <p:cNvPr id="56" name="Rectangle 55"/>
                <p:cNvSpPr/>
                <p:nvPr/>
              </p:nvSpPr>
              <p:spPr>
                <a:xfrm>
                  <a:off x="5042848" y="2647890"/>
                  <a:ext cx="739305" cy="40011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en-US" sz="2000" baseline="0" smtClean="0">
                      <a:solidFill>
                        <a:srgbClr val="FFFFFF"/>
                      </a:solidFill>
                      <a:latin typeface="Arial" pitchFamily="34" charset="0"/>
                      <a:cs typeface="Arial" pitchFamily="34" charset="0"/>
                      <a:sym typeface="Symbol" pitchFamily="18" charset="2"/>
                    </a:rPr>
                    <a:t>1 – x</a:t>
                  </a:r>
                  <a:endParaRPr lang="en-US"/>
                </a:p>
              </p:txBody>
            </p:sp>
            <p:cxnSp>
              <p:nvCxnSpPr>
                <p:cNvPr id="57" name="Straight Connector 56"/>
                <p:cNvCxnSpPr/>
                <p:nvPr/>
              </p:nvCxnSpPr>
              <p:spPr bwMode="auto">
                <a:xfrm>
                  <a:off x="5127008" y="2680648"/>
                  <a:ext cx="548640" cy="1588"/>
                </a:xfrm>
                <a:prstGeom prst="line">
                  <a:avLst/>
                </a:prstGeom>
                <a:solidFill>
                  <a:schemeClr val="accent1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</p:cxnSp>
          </p:grpSp>
        </p:grpSp>
      </p:grpSp>
      <p:sp>
        <p:nvSpPr>
          <p:cNvPr id="58" name="Rectangle 57"/>
          <p:cNvSpPr/>
          <p:nvPr/>
        </p:nvSpPr>
        <p:spPr>
          <a:xfrm>
            <a:off x="5486400" y="3352800"/>
            <a:ext cx="207941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baseline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  <a:sym typeface="Symbol" pitchFamily="18" charset="2"/>
              </a:rPr>
              <a:t>(1 – x) z</a:t>
            </a:r>
            <a:r>
              <a:rPr lang="en-US" sz="2000" baseline="30000" smtClean="0">
                <a:solidFill>
                  <a:srgbClr val="FFFFFF"/>
                </a:solidFill>
                <a:latin typeface="Arial" pitchFamily="34" charset="0"/>
                <a:cs typeface="Arial" pitchFamily="34" charset="0"/>
                <a:sym typeface="Symbol" pitchFamily="18" charset="2"/>
              </a:rPr>
              <a:t>2  </a:t>
            </a:r>
            <a:r>
              <a:rPr lang="en-US" sz="2000" baseline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  <a:sym typeface="Symbol" pitchFamily="18" charset="2"/>
              </a:rPr>
              <a:t>= 5 + x</a:t>
            </a:r>
            <a:endParaRPr lang="en-US" baseline="0"/>
          </a:p>
        </p:txBody>
      </p:sp>
      <p:sp>
        <p:nvSpPr>
          <p:cNvPr id="59" name="Rectangle 58"/>
          <p:cNvSpPr/>
          <p:nvPr/>
        </p:nvSpPr>
        <p:spPr>
          <a:xfrm>
            <a:off x="838200" y="4032912"/>
            <a:ext cx="191911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baseline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  <a:sym typeface="Symbol" pitchFamily="18" charset="2"/>
              </a:rPr>
              <a:t>z</a:t>
            </a:r>
            <a:r>
              <a:rPr lang="en-US" sz="2000" baseline="30000" smtClean="0">
                <a:solidFill>
                  <a:srgbClr val="FFFFFF"/>
                </a:solidFill>
                <a:latin typeface="Arial" pitchFamily="34" charset="0"/>
                <a:cs typeface="Arial" pitchFamily="34" charset="0"/>
                <a:sym typeface="Symbol" pitchFamily="18" charset="2"/>
              </a:rPr>
              <a:t>2</a:t>
            </a:r>
            <a:r>
              <a:rPr lang="en-US" sz="2000" baseline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  <a:sym typeface="Symbol" pitchFamily="18" charset="2"/>
              </a:rPr>
              <a:t> – xz</a:t>
            </a:r>
            <a:r>
              <a:rPr lang="en-US" sz="2000" baseline="30000" smtClean="0">
                <a:solidFill>
                  <a:srgbClr val="FFFFFF"/>
                </a:solidFill>
                <a:latin typeface="Arial" pitchFamily="34" charset="0"/>
                <a:cs typeface="Arial" pitchFamily="34" charset="0"/>
                <a:sym typeface="Symbol" pitchFamily="18" charset="2"/>
              </a:rPr>
              <a:t>2  </a:t>
            </a:r>
            <a:r>
              <a:rPr lang="en-US" sz="2000" baseline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  <a:sym typeface="Symbol" pitchFamily="18" charset="2"/>
              </a:rPr>
              <a:t>= 5 + x</a:t>
            </a:r>
            <a:endParaRPr lang="en-US" baseline="0"/>
          </a:p>
        </p:txBody>
      </p:sp>
      <p:sp>
        <p:nvSpPr>
          <p:cNvPr id="60" name="Rectangle 59"/>
          <p:cNvSpPr/>
          <p:nvPr/>
        </p:nvSpPr>
        <p:spPr>
          <a:xfrm>
            <a:off x="3048000" y="4032912"/>
            <a:ext cx="203773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baseline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  <a:sym typeface="Symbol" pitchFamily="18" charset="2"/>
              </a:rPr>
              <a:t>x + xz</a:t>
            </a:r>
            <a:r>
              <a:rPr lang="en-US" sz="2000" baseline="30000" smtClean="0">
                <a:solidFill>
                  <a:srgbClr val="FFFFFF"/>
                </a:solidFill>
                <a:latin typeface="Arial" pitchFamily="34" charset="0"/>
                <a:cs typeface="Arial" pitchFamily="34" charset="0"/>
                <a:sym typeface="Symbol" pitchFamily="18" charset="2"/>
              </a:rPr>
              <a:t>2  </a:t>
            </a:r>
            <a:r>
              <a:rPr lang="en-US" sz="2000" baseline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  <a:sym typeface="Symbol" pitchFamily="18" charset="2"/>
              </a:rPr>
              <a:t>= z</a:t>
            </a:r>
            <a:r>
              <a:rPr lang="en-US" sz="2000" baseline="30000" smtClean="0">
                <a:solidFill>
                  <a:srgbClr val="FFFFFF"/>
                </a:solidFill>
                <a:latin typeface="Arial" pitchFamily="34" charset="0"/>
                <a:cs typeface="Arial" pitchFamily="34" charset="0"/>
                <a:sym typeface="Symbol" pitchFamily="18" charset="2"/>
              </a:rPr>
              <a:t>2</a:t>
            </a:r>
            <a:r>
              <a:rPr lang="en-US" sz="2000" baseline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  <a:sym typeface="Symbol" pitchFamily="18" charset="2"/>
              </a:rPr>
              <a:t> – 5 </a:t>
            </a:r>
            <a:endParaRPr lang="en-US" baseline="30000"/>
          </a:p>
        </p:txBody>
      </p:sp>
      <p:sp>
        <p:nvSpPr>
          <p:cNvPr id="61" name="Rectangle 60"/>
          <p:cNvSpPr/>
          <p:nvPr/>
        </p:nvSpPr>
        <p:spPr>
          <a:xfrm>
            <a:off x="5395455" y="4024952"/>
            <a:ext cx="214834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baseline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  <a:sym typeface="Symbol" pitchFamily="18" charset="2"/>
              </a:rPr>
              <a:t>x(1 + z</a:t>
            </a:r>
            <a:r>
              <a:rPr lang="en-US" sz="2000" baseline="30000" smtClean="0">
                <a:solidFill>
                  <a:srgbClr val="FFFFFF"/>
                </a:solidFill>
                <a:latin typeface="Arial" pitchFamily="34" charset="0"/>
                <a:cs typeface="Arial" pitchFamily="34" charset="0"/>
                <a:sym typeface="Symbol" pitchFamily="18" charset="2"/>
              </a:rPr>
              <a:t>2</a:t>
            </a:r>
            <a:r>
              <a:rPr lang="en-US" sz="2000" baseline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  <a:sym typeface="Symbol" pitchFamily="18" charset="2"/>
              </a:rPr>
              <a:t>) = z</a:t>
            </a:r>
            <a:r>
              <a:rPr lang="en-US" sz="2000" baseline="30000" smtClean="0">
                <a:solidFill>
                  <a:srgbClr val="FFFFFF"/>
                </a:solidFill>
                <a:latin typeface="Arial" pitchFamily="34" charset="0"/>
                <a:cs typeface="Arial" pitchFamily="34" charset="0"/>
                <a:sym typeface="Symbol" pitchFamily="18" charset="2"/>
              </a:rPr>
              <a:t>2</a:t>
            </a:r>
            <a:r>
              <a:rPr lang="en-US" sz="2000" baseline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  <a:sym typeface="Symbol" pitchFamily="18" charset="2"/>
              </a:rPr>
              <a:t> – 5 </a:t>
            </a:r>
            <a:endParaRPr lang="en-US" baseline="30000"/>
          </a:p>
        </p:txBody>
      </p:sp>
      <p:grpSp>
        <p:nvGrpSpPr>
          <p:cNvPr id="70" name="Group 69"/>
          <p:cNvGrpSpPr/>
          <p:nvPr/>
        </p:nvGrpSpPr>
        <p:grpSpPr>
          <a:xfrm>
            <a:off x="2895600" y="4572000"/>
            <a:ext cx="3810000" cy="758825"/>
            <a:chOff x="2729552" y="4904096"/>
            <a:chExt cx="3810000" cy="758825"/>
          </a:xfrm>
        </p:grpSpPr>
        <p:grpSp>
          <p:nvGrpSpPr>
            <p:cNvPr id="67" name="Group 66"/>
            <p:cNvGrpSpPr/>
            <p:nvPr/>
          </p:nvGrpSpPr>
          <p:grpSpPr>
            <a:xfrm>
              <a:off x="2729552" y="4904096"/>
              <a:ext cx="3317875" cy="758825"/>
              <a:chOff x="2805752" y="5271448"/>
              <a:chExt cx="3317875" cy="758825"/>
            </a:xfrm>
          </p:grpSpPr>
          <p:grpSp>
            <p:nvGrpSpPr>
              <p:cNvPr id="37901" name="Group 147"/>
              <p:cNvGrpSpPr>
                <a:grpSpLocks/>
              </p:cNvGrpSpPr>
              <p:nvPr/>
            </p:nvGrpSpPr>
            <p:grpSpPr bwMode="auto">
              <a:xfrm>
                <a:off x="3472502" y="5271448"/>
                <a:ext cx="2651125" cy="758825"/>
                <a:chOff x="1925" y="2828"/>
                <a:chExt cx="1670" cy="478"/>
              </a:xfrm>
            </p:grpSpPr>
            <p:sp>
              <p:nvSpPr>
                <p:cNvPr id="37906" name="Rectangle 37"/>
                <p:cNvSpPr>
                  <a:spLocks noChangeArrowheads="1"/>
                </p:cNvSpPr>
                <p:nvPr/>
              </p:nvSpPr>
              <p:spPr bwMode="auto">
                <a:xfrm>
                  <a:off x="1925" y="2828"/>
                  <a:ext cx="1670" cy="25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r>
                    <a:rPr lang="en-US" sz="2000" baseline="0">
                      <a:latin typeface="Arial" pitchFamily="34" charset="0"/>
                      <a:cs typeface="Arial" pitchFamily="34" charset="0"/>
                      <a:sym typeface="Symbol" pitchFamily="18" charset="2"/>
                    </a:rPr>
                    <a:t>2z(1 + z</a:t>
                  </a:r>
                  <a:r>
                    <a:rPr lang="en-US" sz="2000" baseline="30000">
                      <a:latin typeface="Arial" pitchFamily="34" charset="0"/>
                      <a:cs typeface="Arial" pitchFamily="34" charset="0"/>
                      <a:sym typeface="Symbol" pitchFamily="18" charset="2"/>
                    </a:rPr>
                    <a:t>2</a:t>
                  </a:r>
                  <a:r>
                    <a:rPr lang="en-US" sz="2000" baseline="0">
                      <a:latin typeface="Arial" pitchFamily="34" charset="0"/>
                      <a:cs typeface="Arial" pitchFamily="34" charset="0"/>
                      <a:sym typeface="Symbol" pitchFamily="18" charset="2"/>
                    </a:rPr>
                    <a:t>) – (z</a:t>
                  </a:r>
                  <a:r>
                    <a:rPr lang="en-US" sz="2000" baseline="30000">
                      <a:latin typeface="Arial" pitchFamily="34" charset="0"/>
                      <a:cs typeface="Arial" pitchFamily="34" charset="0"/>
                      <a:sym typeface="Symbol" pitchFamily="18" charset="2"/>
                    </a:rPr>
                    <a:t>2</a:t>
                  </a:r>
                  <a:r>
                    <a:rPr lang="en-US" sz="2000" baseline="0">
                      <a:latin typeface="Arial" pitchFamily="34" charset="0"/>
                      <a:cs typeface="Arial" pitchFamily="34" charset="0"/>
                      <a:sym typeface="Symbol" pitchFamily="18" charset="2"/>
                    </a:rPr>
                    <a:t> – </a:t>
                  </a:r>
                  <a:r>
                    <a:rPr lang="en-US" sz="2000" baseline="0" smtClean="0">
                      <a:latin typeface="Arial" pitchFamily="34" charset="0"/>
                      <a:cs typeface="Arial" pitchFamily="34" charset="0"/>
                      <a:sym typeface="Symbol" pitchFamily="18" charset="2"/>
                    </a:rPr>
                    <a:t>5)2z</a:t>
                  </a:r>
                  <a:endParaRPr lang="en-US" sz="2000" baseline="30000">
                    <a:latin typeface="Arial" pitchFamily="34" charset="0"/>
                    <a:cs typeface="Arial" pitchFamily="34" charset="0"/>
                    <a:sym typeface="Symbol" pitchFamily="18" charset="2"/>
                  </a:endParaRPr>
                </a:p>
              </p:txBody>
            </p:sp>
            <p:sp>
              <p:nvSpPr>
                <p:cNvPr id="37907" name="Rectangle 38"/>
                <p:cNvSpPr>
                  <a:spLocks noChangeArrowheads="1"/>
                </p:cNvSpPr>
                <p:nvPr/>
              </p:nvSpPr>
              <p:spPr bwMode="auto">
                <a:xfrm>
                  <a:off x="2496" y="3054"/>
                  <a:ext cx="696" cy="25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 sz="2000" baseline="0">
                      <a:latin typeface="Arial" pitchFamily="34" charset="0"/>
                      <a:cs typeface="Arial" pitchFamily="34" charset="0"/>
                      <a:sym typeface="Symbol" pitchFamily="18" charset="2"/>
                    </a:rPr>
                    <a:t>(1 + z</a:t>
                  </a:r>
                  <a:r>
                    <a:rPr lang="en-US" sz="2000" baseline="30000">
                      <a:latin typeface="Arial" pitchFamily="34" charset="0"/>
                      <a:cs typeface="Arial" pitchFamily="34" charset="0"/>
                      <a:sym typeface="Symbol" pitchFamily="18" charset="2"/>
                    </a:rPr>
                    <a:t>2</a:t>
                  </a:r>
                  <a:r>
                    <a:rPr lang="en-US" sz="2000" baseline="0">
                      <a:latin typeface="Arial" pitchFamily="34" charset="0"/>
                      <a:cs typeface="Arial" pitchFamily="34" charset="0"/>
                      <a:sym typeface="Symbol" pitchFamily="18" charset="2"/>
                    </a:rPr>
                    <a:t>)</a:t>
                  </a:r>
                  <a:r>
                    <a:rPr lang="en-US" sz="2000" baseline="30000">
                      <a:latin typeface="Arial" pitchFamily="34" charset="0"/>
                      <a:cs typeface="Arial" pitchFamily="34" charset="0"/>
                      <a:sym typeface="Symbol" pitchFamily="18" charset="2"/>
                    </a:rPr>
                    <a:t>2</a:t>
                  </a:r>
                </a:p>
              </p:txBody>
            </p:sp>
            <p:sp>
              <p:nvSpPr>
                <p:cNvPr id="37908" name="Line 39"/>
                <p:cNvSpPr>
                  <a:spLocks noChangeShapeType="1"/>
                </p:cNvSpPr>
                <p:nvPr/>
              </p:nvSpPr>
              <p:spPr bwMode="auto">
                <a:xfrm>
                  <a:off x="1976" y="3056"/>
                  <a:ext cx="1555" cy="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/>
                <a:lstStyle/>
                <a:p>
                  <a:endParaRPr lang="en-US" sz="2000">
                    <a:latin typeface="Arial" pitchFamily="34" charset="0"/>
                    <a:cs typeface="Arial" pitchFamily="34" charset="0"/>
                  </a:endParaRPr>
                </a:p>
              </p:txBody>
            </p:sp>
          </p:grpSp>
          <p:sp>
            <p:nvSpPr>
              <p:cNvPr id="63" name="Rectangle 31"/>
              <p:cNvSpPr>
                <a:spLocks noChangeArrowheads="1"/>
              </p:cNvSpPr>
              <p:nvPr/>
            </p:nvSpPr>
            <p:spPr bwMode="auto">
              <a:xfrm>
                <a:off x="2805752" y="5467350"/>
                <a:ext cx="914400" cy="4000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r>
                  <a:rPr lang="en-US" sz="2000" baseline="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dx  =  </a:t>
                </a:r>
                <a:endPara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endParaRPr>
              </a:p>
            </p:txBody>
          </p:sp>
        </p:grpSp>
        <p:sp>
          <p:nvSpPr>
            <p:cNvPr id="64" name="Rectangle 63"/>
            <p:cNvSpPr/>
            <p:nvPr/>
          </p:nvSpPr>
          <p:spPr>
            <a:xfrm>
              <a:off x="6013446" y="5058994"/>
              <a:ext cx="526106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/>
              <a:r>
                <a:rPr lang="en-US" sz="2000" baseline="0" smtClean="0">
                  <a:solidFill>
                    <a:srgbClr val="FFFFFF"/>
                  </a:solidFill>
                  <a:latin typeface="Arial" pitchFamily="34" charset="0"/>
                  <a:cs typeface="Arial" pitchFamily="34" charset="0"/>
                  <a:sym typeface="Symbol" pitchFamily="18" charset="2"/>
                </a:rPr>
                <a:t>dz </a:t>
              </a:r>
              <a:endParaRPr lang="en-US" sz="2000" baseline="30000">
                <a:solidFill>
                  <a:srgbClr val="FFFFFF"/>
                </a:solidFill>
                <a:latin typeface="Arial" pitchFamily="34" charset="0"/>
                <a:cs typeface="Arial" pitchFamily="34" charset="0"/>
                <a:sym typeface="Symbol" pitchFamily="18" charset="2"/>
              </a:endParaRPr>
            </a:p>
          </p:txBody>
        </p:sp>
      </p:grpSp>
      <p:grpSp>
        <p:nvGrpSpPr>
          <p:cNvPr id="69" name="Group 68"/>
          <p:cNvGrpSpPr/>
          <p:nvPr/>
        </p:nvGrpSpPr>
        <p:grpSpPr>
          <a:xfrm>
            <a:off x="6643048" y="4523096"/>
            <a:ext cx="1401763" cy="777875"/>
            <a:chOff x="6400800" y="4697104"/>
            <a:chExt cx="1401763" cy="777875"/>
          </a:xfrm>
        </p:grpSpPr>
        <p:grpSp>
          <p:nvGrpSpPr>
            <p:cNvPr id="37902" name="Group 146"/>
            <p:cNvGrpSpPr>
              <a:grpSpLocks/>
            </p:cNvGrpSpPr>
            <p:nvPr/>
          </p:nvGrpSpPr>
          <p:grpSpPr bwMode="auto">
            <a:xfrm>
              <a:off x="6705600" y="4697104"/>
              <a:ext cx="1096963" cy="777875"/>
              <a:chOff x="4142" y="2066"/>
              <a:chExt cx="691" cy="490"/>
            </a:xfrm>
          </p:grpSpPr>
          <p:sp>
            <p:nvSpPr>
              <p:cNvPr id="37903" name="Rectangle 42"/>
              <p:cNvSpPr>
                <a:spLocks noChangeArrowheads="1"/>
              </p:cNvSpPr>
              <p:nvPr/>
            </p:nvSpPr>
            <p:spPr bwMode="auto">
              <a:xfrm>
                <a:off x="4152" y="2066"/>
                <a:ext cx="634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12z dz</a:t>
                </a:r>
              </a:p>
            </p:txBody>
          </p:sp>
          <p:sp>
            <p:nvSpPr>
              <p:cNvPr id="37904" name="Rectangle 43"/>
              <p:cNvSpPr>
                <a:spLocks noChangeArrowheads="1"/>
              </p:cNvSpPr>
              <p:nvPr/>
            </p:nvSpPr>
            <p:spPr bwMode="auto">
              <a:xfrm>
                <a:off x="4142" y="2304"/>
                <a:ext cx="691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(1 </a:t>
                </a:r>
                <a:r>
                  <a:rPr lang="en-US" sz="2000" baseline="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+ </a:t>
                </a:r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z</a:t>
                </a:r>
                <a:r>
                  <a:rPr lang="en-US" sz="2000" baseline="3000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2</a:t>
                </a:r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)</a:t>
                </a:r>
                <a:r>
                  <a:rPr lang="en-US" sz="2000" baseline="3000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2</a:t>
                </a:r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 </a:t>
                </a:r>
              </a:p>
            </p:txBody>
          </p:sp>
          <p:sp>
            <p:nvSpPr>
              <p:cNvPr id="37905" name="Line 44"/>
              <p:cNvSpPr>
                <a:spLocks noChangeShapeType="1"/>
              </p:cNvSpPr>
              <p:nvPr/>
            </p:nvSpPr>
            <p:spPr bwMode="auto">
              <a:xfrm>
                <a:off x="4183" y="2304"/>
                <a:ext cx="576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  <p:sp>
          <p:nvSpPr>
            <p:cNvPr id="68" name="Rectangle 67"/>
            <p:cNvSpPr/>
            <p:nvPr/>
          </p:nvSpPr>
          <p:spPr>
            <a:xfrm>
              <a:off x="6400800" y="4890448"/>
              <a:ext cx="404278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000" baseline="0" smtClean="0">
                  <a:solidFill>
                    <a:srgbClr val="FFFFFF"/>
                  </a:solidFill>
                  <a:latin typeface="Arial" pitchFamily="34" charset="0"/>
                  <a:cs typeface="Arial" pitchFamily="34" charset="0"/>
                  <a:sym typeface="Symbol" pitchFamily="18" charset="2"/>
                </a:rPr>
                <a:t>= </a:t>
              </a:r>
              <a:endParaRPr lang="en-US"/>
            </a:p>
          </p:txBody>
        </p:sp>
      </p:grpSp>
      <p:sp>
        <p:nvSpPr>
          <p:cNvPr id="71" name="Right Arrow 70"/>
          <p:cNvSpPr/>
          <p:nvPr/>
        </p:nvSpPr>
        <p:spPr bwMode="auto">
          <a:xfrm>
            <a:off x="4876800" y="3497240"/>
            <a:ext cx="533400" cy="152400"/>
          </a:xfrm>
          <a:prstGeom prst="rightArrow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  <p:sp>
        <p:nvSpPr>
          <p:cNvPr id="72" name="Right Arrow 71"/>
          <p:cNvSpPr/>
          <p:nvPr/>
        </p:nvSpPr>
        <p:spPr bwMode="auto">
          <a:xfrm>
            <a:off x="2362200" y="4904096"/>
            <a:ext cx="457200" cy="152400"/>
          </a:xfrm>
          <a:prstGeom prst="rightArrow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  <p:grpSp>
        <p:nvGrpSpPr>
          <p:cNvPr id="74" name="Group 73"/>
          <p:cNvGrpSpPr/>
          <p:nvPr/>
        </p:nvGrpSpPr>
        <p:grpSpPr>
          <a:xfrm>
            <a:off x="836199" y="5573404"/>
            <a:ext cx="1600118" cy="400110"/>
            <a:chOff x="1066800" y="1146176"/>
            <a:chExt cx="1600118" cy="400110"/>
          </a:xfrm>
        </p:grpSpPr>
        <p:sp>
          <p:nvSpPr>
            <p:cNvPr id="75" name="Rectangle 5"/>
            <p:cNvSpPr>
              <a:spLocks noChangeArrowheads="1"/>
            </p:cNvSpPr>
            <p:nvPr/>
          </p:nvSpPr>
          <p:spPr bwMode="auto">
            <a:xfrm>
              <a:off x="1066800" y="1146176"/>
              <a:ext cx="1600118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/>
                </a:rPr>
                <a:t>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</a:rPr>
                <a:t>5 </a:t>
              </a:r>
              <a:r>
                <a:rPr lang="en-US" sz="2000" baseline="0">
                  <a:latin typeface="Arial" pitchFamily="34" charset="0"/>
                  <a:cs typeface="Arial" pitchFamily="34" charset="0"/>
                </a:rPr>
                <a:t>– 4x – x</a:t>
              </a:r>
              <a:r>
                <a:rPr lang="en-US" sz="2000" baseline="30000">
                  <a:latin typeface="Arial" pitchFamily="34" charset="0"/>
                  <a:cs typeface="Arial" pitchFamily="34" charset="0"/>
                </a:rPr>
                <a:t>2</a:t>
              </a:r>
            </a:p>
          </p:txBody>
        </p:sp>
        <p:sp>
          <p:nvSpPr>
            <p:cNvPr id="76" name="Line 7"/>
            <p:cNvSpPr>
              <a:spLocks noChangeShapeType="1"/>
            </p:cNvSpPr>
            <p:nvPr/>
          </p:nvSpPr>
          <p:spPr bwMode="auto">
            <a:xfrm>
              <a:off x="1294452" y="1182380"/>
              <a:ext cx="128016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77" name="Group 76"/>
          <p:cNvGrpSpPr/>
          <p:nvPr/>
        </p:nvGrpSpPr>
        <p:grpSpPr>
          <a:xfrm>
            <a:off x="2449305" y="5564766"/>
            <a:ext cx="1798890" cy="400110"/>
            <a:chOff x="2527506" y="680338"/>
            <a:chExt cx="1798890" cy="400110"/>
          </a:xfrm>
        </p:grpSpPr>
        <p:sp>
          <p:nvSpPr>
            <p:cNvPr id="78" name="Rectangle 77"/>
            <p:cNvSpPr/>
            <p:nvPr/>
          </p:nvSpPr>
          <p:spPr>
            <a:xfrm>
              <a:off x="2527506" y="680338"/>
              <a:ext cx="1798890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000" baseline="0" smtClean="0">
                  <a:solidFill>
                    <a:srgbClr val="FFFFFF"/>
                  </a:solidFill>
                  <a:latin typeface="Arial" pitchFamily="34" charset="0"/>
                  <a:cs typeface="Arial" pitchFamily="34" charset="0"/>
                  <a:sym typeface="Symbol" pitchFamily="18" charset="2"/>
                </a:rPr>
                <a:t>= </a:t>
              </a:r>
              <a:r>
                <a:rPr lang="en-US" sz="2000" baseline="0" smtClean="0">
                  <a:solidFill>
                    <a:srgbClr val="FFFFFF"/>
                  </a:solidFill>
                  <a:latin typeface="Arial" pitchFamily="34" charset="0"/>
                  <a:cs typeface="Arial" pitchFamily="34" charset="0"/>
                  <a:sym typeface="Symbol"/>
                </a:rPr>
                <a:t> </a:t>
              </a:r>
              <a:r>
                <a:rPr lang="en-US" sz="2000" baseline="0" smtClean="0">
                  <a:solidFill>
                    <a:srgbClr val="FFFFFF"/>
                  </a:solidFill>
                  <a:latin typeface="Arial" pitchFamily="34" charset="0"/>
                  <a:cs typeface="Arial" pitchFamily="34" charset="0"/>
                  <a:sym typeface="Symbol" pitchFamily="18" charset="2"/>
                </a:rPr>
                <a:t>(1 – x)</a:t>
              </a:r>
              <a:r>
                <a:rPr lang="en-US" sz="2000" baseline="30000" smtClean="0">
                  <a:solidFill>
                    <a:srgbClr val="FFFFFF"/>
                  </a:solidFill>
                  <a:latin typeface="Arial" pitchFamily="34" charset="0"/>
                  <a:cs typeface="Arial" pitchFamily="34" charset="0"/>
                  <a:sym typeface="Symbol" pitchFamily="18" charset="2"/>
                </a:rPr>
                <a:t>2</a:t>
              </a:r>
              <a:r>
                <a:rPr lang="en-US" sz="2000" baseline="0" smtClean="0">
                  <a:solidFill>
                    <a:srgbClr val="FFFFFF"/>
                  </a:solidFill>
                  <a:latin typeface="Arial" pitchFamily="34" charset="0"/>
                  <a:cs typeface="Arial" pitchFamily="34" charset="0"/>
                  <a:sym typeface="Symbol" pitchFamily="18" charset="2"/>
                </a:rPr>
                <a:t> z</a:t>
              </a:r>
              <a:r>
                <a:rPr lang="en-US" sz="2000" baseline="30000" smtClean="0">
                  <a:solidFill>
                    <a:srgbClr val="FFFFFF"/>
                  </a:solidFill>
                  <a:latin typeface="Arial" pitchFamily="34" charset="0"/>
                  <a:cs typeface="Arial" pitchFamily="34" charset="0"/>
                  <a:sym typeface="Symbol" pitchFamily="18" charset="2"/>
                </a:rPr>
                <a:t>2</a:t>
              </a:r>
              <a:r>
                <a:rPr lang="en-US" sz="2000" baseline="0" smtClean="0">
                  <a:solidFill>
                    <a:srgbClr val="FFFFFF"/>
                  </a:solidFill>
                  <a:latin typeface="Arial" pitchFamily="34" charset="0"/>
                  <a:cs typeface="Arial" pitchFamily="34" charset="0"/>
                  <a:sym typeface="Symbol" pitchFamily="18" charset="2"/>
                </a:rPr>
                <a:t> </a:t>
              </a:r>
              <a:endParaRPr lang="en-US"/>
            </a:p>
          </p:txBody>
        </p:sp>
        <p:cxnSp>
          <p:nvCxnSpPr>
            <p:cNvPr id="79" name="Straight Connector 78"/>
            <p:cNvCxnSpPr/>
            <p:nvPr/>
          </p:nvCxnSpPr>
          <p:spPr bwMode="auto">
            <a:xfrm>
              <a:off x="2971800" y="705820"/>
              <a:ext cx="1143000" cy="1588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sp>
        <p:nvSpPr>
          <p:cNvPr id="80" name="Rectangle 79"/>
          <p:cNvSpPr/>
          <p:nvPr/>
        </p:nvSpPr>
        <p:spPr>
          <a:xfrm>
            <a:off x="4112799" y="5570228"/>
            <a:ext cx="139814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baseline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  <a:sym typeface="Symbol" pitchFamily="18" charset="2"/>
              </a:rPr>
              <a:t>= (1 – x) z </a:t>
            </a:r>
            <a:endParaRPr lang="en-US"/>
          </a:p>
        </p:txBody>
      </p:sp>
      <p:grpSp>
        <p:nvGrpSpPr>
          <p:cNvPr id="81" name="Group 80"/>
          <p:cNvGrpSpPr/>
          <p:nvPr/>
        </p:nvGrpSpPr>
        <p:grpSpPr>
          <a:xfrm>
            <a:off x="5331999" y="5417830"/>
            <a:ext cx="2045753" cy="727077"/>
            <a:chOff x="5486400" y="990602"/>
            <a:chExt cx="2045753" cy="727077"/>
          </a:xfrm>
        </p:grpSpPr>
        <p:grpSp>
          <p:nvGrpSpPr>
            <p:cNvPr id="82" name="Group 68"/>
            <p:cNvGrpSpPr>
              <a:grpSpLocks/>
            </p:cNvGrpSpPr>
            <p:nvPr/>
          </p:nvGrpSpPr>
          <p:grpSpPr bwMode="auto">
            <a:xfrm>
              <a:off x="6226792" y="990602"/>
              <a:ext cx="833438" cy="727077"/>
              <a:chOff x="3526" y="1070"/>
              <a:chExt cx="525" cy="458"/>
            </a:xfrm>
          </p:grpSpPr>
          <p:sp>
            <p:nvSpPr>
              <p:cNvPr id="84" name="Rectangle 10"/>
              <p:cNvSpPr>
                <a:spLocks noChangeArrowheads="1"/>
              </p:cNvSpPr>
              <p:nvPr/>
            </p:nvSpPr>
            <p:spPr bwMode="auto">
              <a:xfrm>
                <a:off x="3533" y="1070"/>
                <a:ext cx="518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z</a:t>
                </a:r>
                <a:r>
                  <a:rPr lang="en-US" sz="2000" baseline="3000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2 </a:t>
                </a:r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– 5</a:t>
                </a:r>
              </a:p>
            </p:txBody>
          </p:sp>
          <p:sp>
            <p:nvSpPr>
              <p:cNvPr id="85" name="Rectangle 11"/>
              <p:cNvSpPr>
                <a:spLocks noChangeArrowheads="1"/>
              </p:cNvSpPr>
              <p:nvPr/>
            </p:nvSpPr>
            <p:spPr bwMode="auto">
              <a:xfrm>
                <a:off x="3526" y="1276"/>
                <a:ext cx="518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1 + z</a:t>
                </a:r>
                <a:r>
                  <a:rPr lang="en-US" sz="2000" baseline="3000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2</a:t>
                </a:r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 </a:t>
                </a:r>
              </a:p>
            </p:txBody>
          </p:sp>
          <p:sp>
            <p:nvSpPr>
              <p:cNvPr id="86" name="Line 12"/>
              <p:cNvSpPr>
                <a:spLocks noChangeShapeType="1"/>
              </p:cNvSpPr>
              <p:nvPr/>
            </p:nvSpPr>
            <p:spPr bwMode="auto">
              <a:xfrm>
                <a:off x="3585" y="1296"/>
                <a:ext cx="403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  <p:sp>
          <p:nvSpPr>
            <p:cNvPr id="83" name="Rectangle 82"/>
            <p:cNvSpPr/>
            <p:nvPr/>
          </p:nvSpPr>
          <p:spPr>
            <a:xfrm>
              <a:off x="5486400" y="1143000"/>
              <a:ext cx="2045753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000" baseline="0" smtClean="0">
                  <a:solidFill>
                    <a:srgbClr val="FFFFFF"/>
                  </a:solidFill>
                  <a:latin typeface="Arial" pitchFamily="34" charset="0"/>
                  <a:cs typeface="Arial" pitchFamily="34" charset="0"/>
                  <a:sym typeface="Symbol" pitchFamily="18" charset="2"/>
                </a:rPr>
                <a:t>= (1 –           ) z </a:t>
              </a:r>
              <a:endParaRPr lang="en-US"/>
            </a:p>
          </p:txBody>
        </p:sp>
      </p:grpSp>
      <p:grpSp>
        <p:nvGrpSpPr>
          <p:cNvPr id="87" name="Group 86"/>
          <p:cNvGrpSpPr/>
          <p:nvPr/>
        </p:nvGrpSpPr>
        <p:grpSpPr>
          <a:xfrm>
            <a:off x="7149152" y="5386718"/>
            <a:ext cx="1181102" cy="744538"/>
            <a:chOff x="4648200" y="1289998"/>
            <a:chExt cx="1181102" cy="744538"/>
          </a:xfrm>
        </p:grpSpPr>
        <p:grpSp>
          <p:nvGrpSpPr>
            <p:cNvPr id="88" name="Group 67"/>
            <p:cNvGrpSpPr>
              <a:grpSpLocks/>
            </p:cNvGrpSpPr>
            <p:nvPr/>
          </p:nvGrpSpPr>
          <p:grpSpPr bwMode="auto">
            <a:xfrm>
              <a:off x="4794252" y="1289998"/>
              <a:ext cx="1035050" cy="744538"/>
              <a:chOff x="4028" y="531"/>
              <a:chExt cx="652" cy="469"/>
            </a:xfrm>
          </p:grpSpPr>
          <p:sp>
            <p:nvSpPr>
              <p:cNvPr id="90" name="Rectangle 14"/>
              <p:cNvSpPr>
                <a:spLocks noChangeArrowheads="1"/>
              </p:cNvSpPr>
              <p:nvPr/>
            </p:nvSpPr>
            <p:spPr bwMode="auto">
              <a:xfrm>
                <a:off x="4028" y="531"/>
                <a:ext cx="646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/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6z </a:t>
                </a:r>
              </a:p>
            </p:txBody>
          </p:sp>
          <p:sp>
            <p:nvSpPr>
              <p:cNvPr id="91" name="Rectangle 15"/>
              <p:cNvSpPr>
                <a:spLocks noChangeArrowheads="1"/>
              </p:cNvSpPr>
              <p:nvPr/>
            </p:nvSpPr>
            <p:spPr bwMode="auto">
              <a:xfrm>
                <a:off x="4106" y="748"/>
                <a:ext cx="574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1 + z</a:t>
                </a:r>
                <a:r>
                  <a:rPr lang="en-US" sz="2000" baseline="3000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2</a:t>
                </a:r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 </a:t>
                </a:r>
              </a:p>
            </p:txBody>
          </p:sp>
          <p:sp>
            <p:nvSpPr>
              <p:cNvPr id="92" name="Line 16"/>
              <p:cNvSpPr>
                <a:spLocks noChangeShapeType="1"/>
              </p:cNvSpPr>
              <p:nvPr/>
            </p:nvSpPr>
            <p:spPr bwMode="auto">
              <a:xfrm>
                <a:off x="4173" y="768"/>
                <a:ext cx="403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  <p:sp>
          <p:nvSpPr>
            <p:cNvPr id="89" name="Rectangle 88"/>
            <p:cNvSpPr/>
            <p:nvPr/>
          </p:nvSpPr>
          <p:spPr>
            <a:xfrm>
              <a:off x="4648200" y="1483056"/>
              <a:ext cx="333746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000" baseline="0" smtClean="0">
                  <a:solidFill>
                    <a:srgbClr val="FFFFFF"/>
                  </a:solidFill>
                  <a:latin typeface="Arial" pitchFamily="34" charset="0"/>
                  <a:cs typeface="Arial" pitchFamily="34" charset="0"/>
                  <a:sym typeface="Symbol" pitchFamily="18" charset="2"/>
                </a:rPr>
                <a:t>=</a:t>
              </a:r>
              <a:endParaRPr lang="en-US"/>
            </a:p>
          </p:txBody>
        </p:sp>
      </p:grp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" dur="2000"/>
                                        <p:tgtEl>
                                          <p:spTgt spid="3082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5" dur="2000"/>
                                        <p:tgtEl>
                                          <p:spTgt spid="3082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0"/>
                            </p:stCondLst>
                            <p:childTnLst>
                              <p:par>
                                <p:cTn id="17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9" dur="2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8000"/>
                            </p:stCondLst>
                            <p:childTnLst>
                              <p:par>
                                <p:cTn id="21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3" dur="2000"/>
                                        <p:tgtEl>
                                          <p:spTgt spid="378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8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000"/>
                            </p:stCondLst>
                            <p:childTnLst>
                              <p:par>
                                <p:cTn id="30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2" dur="20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7" dur="2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2000"/>
                            </p:stCondLst>
                            <p:childTnLst>
                              <p:par>
                                <p:cTn id="39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1" dur="2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6" dur="2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51" dur="2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56" dur="2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61" dur="2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66" dur="2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2000"/>
                            </p:stCondLst>
                            <p:childTnLst>
                              <p:par>
                                <p:cTn id="68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0" dur="2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4000"/>
                            </p:stCondLst>
                            <p:childTnLst>
                              <p:par>
                                <p:cTn id="72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4" dur="20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9" dur="20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2000"/>
                            </p:stCondLst>
                            <p:childTnLst>
                              <p:par>
                                <p:cTn id="81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83" dur="20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4000"/>
                            </p:stCondLst>
                            <p:childTnLst>
                              <p:par>
                                <p:cTn id="85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87" dur="20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92" dur="20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2000"/>
                            </p:stCondLst>
                            <p:childTnLst>
                              <p:par>
                                <p:cTn id="94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96" dur="20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8234" grpId="0"/>
      <p:bldP spid="308230" grpId="0"/>
      <p:bldP spid="37897" grpId="0"/>
      <p:bldP spid="36" grpId="0"/>
      <p:bldP spid="58" grpId="0"/>
      <p:bldP spid="59" grpId="0"/>
      <p:bldP spid="60" grpId="0"/>
      <p:bldP spid="61" grpId="0"/>
      <p:bldP spid="71" grpId="0" animBg="1"/>
      <p:bldP spid="72" grpId="0" animBg="1"/>
      <p:bldP spid="80" grpId="0"/>
    </p:bldLst>
  </p:timing>
</p:sld>
</file>

<file path=ppt/theme/theme1.xml><?xml version="1.0" encoding="utf-8"?>
<a:theme xmlns:a="http://schemas.openxmlformats.org/drawingml/2006/main" name="1_Mountain Top">
  <a:themeElements>
    <a:clrScheme name="">
      <a:dk1>
        <a:srgbClr val="800000"/>
      </a:dk1>
      <a:lt1>
        <a:srgbClr val="FFFFFF"/>
      </a:lt1>
      <a:dk2>
        <a:srgbClr val="0000FF"/>
      </a:dk2>
      <a:lt2>
        <a:srgbClr val="FFFFFF"/>
      </a:lt2>
      <a:accent1>
        <a:srgbClr val="89C4FF"/>
      </a:accent1>
      <a:accent2>
        <a:srgbClr val="00008C"/>
      </a:accent2>
      <a:accent3>
        <a:srgbClr val="AAAAFF"/>
      </a:accent3>
      <a:accent4>
        <a:srgbClr val="DADADA"/>
      </a:accent4>
      <a:accent5>
        <a:srgbClr val="C4DEFF"/>
      </a:accent5>
      <a:accent6>
        <a:srgbClr val="00007E"/>
      </a:accent6>
      <a:hlink>
        <a:srgbClr val="6666FF"/>
      </a:hlink>
      <a:folHlink>
        <a:srgbClr val="C0C0C0"/>
      </a:folHlink>
    </a:clrScheme>
    <a:fontScheme name="1_Mountain Top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id-ID" sz="1800" b="0" i="0" u="none" strike="noStrike" cap="none" normalizeH="0" baseline="-2500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id-ID" sz="1800" b="0" i="0" u="none" strike="noStrike" cap="none" normalizeH="0" baseline="-2500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</a:objectDefaults>
  <a:extraClrSchemeLst>
    <a:extraClrScheme>
      <a:clrScheme name="1_Mountain Top 1">
        <a:dk1>
          <a:srgbClr val="4C3A1C"/>
        </a:dk1>
        <a:lt1>
          <a:srgbClr val="FFFFFF"/>
        </a:lt1>
        <a:dk2>
          <a:srgbClr val="993300"/>
        </a:dk2>
        <a:lt2>
          <a:srgbClr val="CCAA00"/>
        </a:lt2>
        <a:accent1>
          <a:srgbClr val="FF3300"/>
        </a:accent1>
        <a:accent2>
          <a:srgbClr val="9E6600"/>
        </a:accent2>
        <a:accent3>
          <a:srgbClr val="CAADAA"/>
        </a:accent3>
        <a:accent4>
          <a:srgbClr val="DADADA"/>
        </a:accent4>
        <a:accent5>
          <a:srgbClr val="FFADAA"/>
        </a:accent5>
        <a:accent6>
          <a:srgbClr val="8F5C00"/>
        </a:accent6>
        <a:hlink>
          <a:srgbClr val="FFCC00"/>
        </a:hlink>
        <a:folHlink>
          <a:srgbClr val="F7DC9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Mountain Top 2">
        <a:dk1>
          <a:srgbClr val="3D0058"/>
        </a:dk1>
        <a:lt1>
          <a:srgbClr val="FFFFFF"/>
        </a:lt1>
        <a:dk2>
          <a:srgbClr val="9188B0"/>
        </a:dk2>
        <a:lt2>
          <a:srgbClr val="DDE0DC"/>
        </a:lt2>
        <a:accent1>
          <a:srgbClr val="FFCC00"/>
        </a:accent1>
        <a:accent2>
          <a:srgbClr val="4C3D78"/>
        </a:accent2>
        <a:accent3>
          <a:srgbClr val="C7C3D4"/>
        </a:accent3>
        <a:accent4>
          <a:srgbClr val="DADADA"/>
        </a:accent4>
        <a:accent5>
          <a:srgbClr val="FFE2AA"/>
        </a:accent5>
        <a:accent6>
          <a:srgbClr val="44366C"/>
        </a:accent6>
        <a:hlink>
          <a:srgbClr val="743D78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Mountain Top 3">
        <a:dk1>
          <a:srgbClr val="10104C"/>
        </a:dk1>
        <a:lt1>
          <a:srgbClr val="FFFFFF"/>
        </a:lt1>
        <a:dk2>
          <a:srgbClr val="003366"/>
        </a:dk2>
        <a:lt2>
          <a:srgbClr val="C6CCD4"/>
        </a:lt2>
        <a:accent1>
          <a:srgbClr val="33CCFF"/>
        </a:accent1>
        <a:accent2>
          <a:srgbClr val="5B5B8D"/>
        </a:accent2>
        <a:accent3>
          <a:srgbClr val="AAADB8"/>
        </a:accent3>
        <a:accent4>
          <a:srgbClr val="DADADA"/>
        </a:accent4>
        <a:accent5>
          <a:srgbClr val="ADE2FF"/>
        </a:accent5>
        <a:accent6>
          <a:srgbClr val="52527F"/>
        </a:accent6>
        <a:hlink>
          <a:srgbClr val="4529AB"/>
        </a:hlink>
        <a:folHlink>
          <a:srgbClr val="00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Mountain Top 4">
        <a:dk1>
          <a:srgbClr val="B0C8CA"/>
        </a:dk1>
        <a:lt1>
          <a:srgbClr val="FFFFFF"/>
        </a:lt1>
        <a:dk2>
          <a:srgbClr val="000099"/>
        </a:dk2>
        <a:lt2>
          <a:srgbClr val="FFFFFF"/>
        </a:lt2>
        <a:accent1>
          <a:srgbClr val="89C4FF"/>
        </a:accent1>
        <a:accent2>
          <a:srgbClr val="00008C"/>
        </a:accent2>
        <a:accent3>
          <a:srgbClr val="AAAACA"/>
        </a:accent3>
        <a:accent4>
          <a:srgbClr val="DADADA"/>
        </a:accent4>
        <a:accent5>
          <a:srgbClr val="C4DEFF"/>
        </a:accent5>
        <a:accent6>
          <a:srgbClr val="00007E"/>
        </a:accent6>
        <a:hlink>
          <a:srgbClr val="6666FF"/>
        </a:hlink>
        <a:folHlink>
          <a:srgbClr val="C0C0C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Mountain Top 5">
        <a:dk1>
          <a:srgbClr val="463416"/>
        </a:dk1>
        <a:lt1>
          <a:srgbClr val="FFFFFF"/>
        </a:lt1>
        <a:dk2>
          <a:srgbClr val="003399"/>
        </a:dk2>
        <a:lt2>
          <a:srgbClr val="E3E3FF"/>
        </a:lt2>
        <a:accent1>
          <a:srgbClr val="3399FF"/>
        </a:accent1>
        <a:accent2>
          <a:srgbClr val="33CCCC"/>
        </a:accent2>
        <a:accent3>
          <a:srgbClr val="AAADCA"/>
        </a:accent3>
        <a:accent4>
          <a:srgbClr val="DADADA"/>
        </a:accent4>
        <a:accent5>
          <a:srgbClr val="ADCAFF"/>
        </a:accent5>
        <a:accent6>
          <a:srgbClr val="2DB9B9"/>
        </a:accent6>
        <a:hlink>
          <a:srgbClr val="00FFCC"/>
        </a:hlink>
        <a:folHlink>
          <a:srgbClr val="8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Mountain Top 6">
        <a:dk1>
          <a:srgbClr val="809296"/>
        </a:dk1>
        <a:lt1>
          <a:srgbClr val="FFFFFF"/>
        </a:lt1>
        <a:dk2>
          <a:srgbClr val="6699FF"/>
        </a:dk2>
        <a:lt2>
          <a:srgbClr val="B3EDFF"/>
        </a:lt2>
        <a:accent1>
          <a:srgbClr val="FF9933"/>
        </a:accent1>
        <a:accent2>
          <a:srgbClr val="FFAA99"/>
        </a:accent2>
        <a:accent3>
          <a:srgbClr val="B8CAFF"/>
        </a:accent3>
        <a:accent4>
          <a:srgbClr val="DADADA"/>
        </a:accent4>
        <a:accent5>
          <a:srgbClr val="FFCAAD"/>
        </a:accent5>
        <a:accent6>
          <a:srgbClr val="E79A8A"/>
        </a:accent6>
        <a:hlink>
          <a:srgbClr val="FFCFAB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Mountain Top 7">
        <a:dk1>
          <a:srgbClr val="006666"/>
        </a:dk1>
        <a:lt1>
          <a:srgbClr val="FFFFFF"/>
        </a:lt1>
        <a:dk2>
          <a:srgbClr val="85D1E3"/>
        </a:dk2>
        <a:lt2>
          <a:srgbClr val="CCFFFF"/>
        </a:lt2>
        <a:accent1>
          <a:srgbClr val="FFCC00"/>
        </a:accent1>
        <a:accent2>
          <a:srgbClr val="00CC99"/>
        </a:accent2>
        <a:accent3>
          <a:srgbClr val="C2E5EF"/>
        </a:accent3>
        <a:accent4>
          <a:srgbClr val="DADADA"/>
        </a:accent4>
        <a:accent5>
          <a:srgbClr val="FFE2AA"/>
        </a:accent5>
        <a:accent6>
          <a:srgbClr val="00B98A"/>
        </a:accent6>
        <a:hlink>
          <a:srgbClr val="0099FF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Mountain Top 8">
        <a:dk1>
          <a:srgbClr val="404B3D"/>
        </a:dk1>
        <a:lt1>
          <a:srgbClr val="FFFFFF"/>
        </a:lt1>
        <a:dk2>
          <a:srgbClr val="A7A491"/>
        </a:dk2>
        <a:lt2>
          <a:srgbClr val="CCD0CA"/>
        </a:lt2>
        <a:accent1>
          <a:srgbClr val="33CCCC"/>
        </a:accent1>
        <a:accent2>
          <a:srgbClr val="004E4C"/>
        </a:accent2>
        <a:accent3>
          <a:srgbClr val="D0CFC7"/>
        </a:accent3>
        <a:accent4>
          <a:srgbClr val="DADADA"/>
        </a:accent4>
        <a:accent5>
          <a:srgbClr val="ADE2E2"/>
        </a:accent5>
        <a:accent6>
          <a:srgbClr val="004644"/>
        </a:accent6>
        <a:hlink>
          <a:srgbClr val="477781"/>
        </a:hlink>
        <a:folHlink>
          <a:srgbClr val="85CC7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Mountain Top 9">
        <a:dk1>
          <a:srgbClr val="000000"/>
        </a:dk1>
        <a:lt1>
          <a:srgbClr val="FFFFFF"/>
        </a:lt1>
        <a:dk2>
          <a:srgbClr val="FFFFAF"/>
        </a:dk2>
        <a:lt2>
          <a:srgbClr val="676597"/>
        </a:lt2>
        <a:accent1>
          <a:srgbClr val="66CCFF"/>
        </a:accent1>
        <a:accent2>
          <a:srgbClr val="CCECFF"/>
        </a:accent2>
        <a:accent3>
          <a:srgbClr val="FFFFFF"/>
        </a:accent3>
        <a:accent4>
          <a:srgbClr val="000000"/>
        </a:accent4>
        <a:accent5>
          <a:srgbClr val="B8E2FF"/>
        </a:accent5>
        <a:accent6>
          <a:srgbClr val="B9D6E7"/>
        </a:accent6>
        <a:hlink>
          <a:srgbClr val="6600CC"/>
        </a:hlink>
        <a:folHlink>
          <a:srgbClr val="0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Mountain Top 10">
        <a:dk1>
          <a:srgbClr val="482400"/>
        </a:dk1>
        <a:lt1>
          <a:srgbClr val="FFFFFF"/>
        </a:lt1>
        <a:dk2>
          <a:srgbClr val="0066FF"/>
        </a:dk2>
        <a:lt2>
          <a:srgbClr val="B3EDFF"/>
        </a:lt2>
        <a:accent1>
          <a:srgbClr val="FF9933"/>
        </a:accent1>
        <a:accent2>
          <a:srgbClr val="FFAA99"/>
        </a:accent2>
        <a:accent3>
          <a:srgbClr val="AAB8FF"/>
        </a:accent3>
        <a:accent4>
          <a:srgbClr val="DADADA"/>
        </a:accent4>
        <a:accent5>
          <a:srgbClr val="FFCAAD"/>
        </a:accent5>
        <a:accent6>
          <a:srgbClr val="E79A8A"/>
        </a:accent6>
        <a:hlink>
          <a:srgbClr val="FFCFAB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Designs\Artsy.pot</Template>
  <TotalTime>6356</TotalTime>
  <Words>2008</Words>
  <Application>Microsoft Office PowerPoint</Application>
  <PresentationFormat>On-screen Show (4:3)</PresentationFormat>
  <Paragraphs>578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1_Mountain Top</vt:lpstr>
      <vt:lpstr>INTEGRAL DENGAN SUBSTITUSI TRIGONOMETRI</vt:lpstr>
      <vt:lpstr>CONTOH SOAL</vt:lpstr>
      <vt:lpstr>PowerPoint Presentation</vt:lpstr>
      <vt:lpstr>PowerPoint Presentation</vt:lpstr>
      <vt:lpstr>LATIHAN</vt:lpstr>
      <vt:lpstr>INTEGRAL DENGAN SUBSTITUSI KHUSUS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LATIHAN</vt:lpstr>
    </vt:vector>
  </TitlesOfParts>
  <Company>FAKULTAS TEKNIK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PENGINDERAAN JAUH</dc:title>
  <dc:creator>LAB UKUR TANAH</dc:creator>
  <cp:lastModifiedBy>acer</cp:lastModifiedBy>
  <cp:revision>709</cp:revision>
  <dcterms:created xsi:type="dcterms:W3CDTF">2003-09-17T10:33:32Z</dcterms:created>
  <dcterms:modified xsi:type="dcterms:W3CDTF">2023-05-15T07:09:07Z</dcterms:modified>
</cp:coreProperties>
</file>