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4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EDFB4A-CD38-43B6-9C33-15BD0ED2FB4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2EA0CF6-AD65-4F0A-B643-BC1E0A566626}">
      <dgm:prSet/>
      <dgm:spPr/>
      <dgm:t>
        <a:bodyPr/>
        <a:lstStyle/>
        <a:p>
          <a:pPr rtl="0"/>
          <a:r>
            <a:rPr lang="en-US" smtClean="0"/>
            <a:t>Memahami definisi perilaku konsumen</a:t>
          </a:r>
          <a:endParaRPr lang="en-US"/>
        </a:p>
      </dgm:t>
    </dgm:pt>
    <dgm:pt modelId="{EF2707AC-19FD-4157-8E81-14CFB88378DC}" type="parTrans" cxnId="{B0809C03-789B-4ADE-B3B1-57CB5D3190B8}">
      <dgm:prSet/>
      <dgm:spPr/>
      <dgm:t>
        <a:bodyPr/>
        <a:lstStyle/>
        <a:p>
          <a:endParaRPr lang="en-US"/>
        </a:p>
      </dgm:t>
    </dgm:pt>
    <dgm:pt modelId="{AF11F063-32B2-4D32-8172-CF9382B2D774}" type="sibTrans" cxnId="{B0809C03-789B-4ADE-B3B1-57CB5D3190B8}">
      <dgm:prSet/>
      <dgm:spPr/>
      <dgm:t>
        <a:bodyPr/>
        <a:lstStyle/>
        <a:p>
          <a:endParaRPr lang="en-US"/>
        </a:p>
      </dgm:t>
    </dgm:pt>
    <dgm:pt modelId="{0885FEA7-D5A2-4319-B548-78F3ED82B834}">
      <dgm:prSet/>
      <dgm:spPr/>
      <dgm:t>
        <a:bodyPr/>
        <a:lstStyle/>
        <a:p>
          <a:pPr rtl="0"/>
          <a:r>
            <a:rPr lang="en-US" smtClean="0"/>
            <a:t>Mengetahui faktor-faktor yang memengaruhi konsumen</a:t>
          </a:r>
          <a:endParaRPr lang="en-US"/>
        </a:p>
      </dgm:t>
    </dgm:pt>
    <dgm:pt modelId="{9E688524-DEF3-4FFA-96F7-01F5EF70BA4F}" type="parTrans" cxnId="{56B2231C-AB37-4AE7-95F4-6BFB3FCEF03E}">
      <dgm:prSet/>
      <dgm:spPr/>
      <dgm:t>
        <a:bodyPr/>
        <a:lstStyle/>
        <a:p>
          <a:endParaRPr lang="en-US"/>
        </a:p>
      </dgm:t>
    </dgm:pt>
    <dgm:pt modelId="{E6493481-372E-4132-9132-70BF39D08AD0}" type="sibTrans" cxnId="{56B2231C-AB37-4AE7-95F4-6BFB3FCEF03E}">
      <dgm:prSet/>
      <dgm:spPr/>
      <dgm:t>
        <a:bodyPr/>
        <a:lstStyle/>
        <a:p>
          <a:endParaRPr lang="en-US"/>
        </a:p>
      </dgm:t>
    </dgm:pt>
    <dgm:pt modelId="{1B71746A-4523-4A67-9613-F1C796BB0715}">
      <dgm:prSet/>
      <dgm:spPr/>
      <dgm:t>
        <a:bodyPr/>
        <a:lstStyle/>
        <a:p>
          <a:pPr rtl="0"/>
          <a:r>
            <a:rPr lang="en-US" smtClean="0"/>
            <a:t>Memahami model perilaku konsumen</a:t>
          </a:r>
          <a:endParaRPr lang="en-US"/>
        </a:p>
      </dgm:t>
    </dgm:pt>
    <dgm:pt modelId="{74A10646-801A-44B0-90C2-2A8BE594326F}" type="parTrans" cxnId="{F0C85693-2DAD-4329-9920-8B22F9F88836}">
      <dgm:prSet/>
      <dgm:spPr/>
      <dgm:t>
        <a:bodyPr/>
        <a:lstStyle/>
        <a:p>
          <a:endParaRPr lang="en-US"/>
        </a:p>
      </dgm:t>
    </dgm:pt>
    <dgm:pt modelId="{68E81DD3-431E-4306-BF3F-433B07A8118A}" type="sibTrans" cxnId="{F0C85693-2DAD-4329-9920-8B22F9F88836}">
      <dgm:prSet/>
      <dgm:spPr/>
      <dgm:t>
        <a:bodyPr/>
        <a:lstStyle/>
        <a:p>
          <a:endParaRPr lang="en-US"/>
        </a:p>
      </dgm:t>
    </dgm:pt>
    <dgm:pt modelId="{0091604A-4D22-4825-8B98-CA7286EC6ABB}">
      <dgm:prSet/>
      <dgm:spPr/>
      <dgm:t>
        <a:bodyPr/>
        <a:lstStyle/>
        <a:p>
          <a:pPr rtl="0"/>
          <a:r>
            <a:rPr lang="en-US" smtClean="0"/>
            <a:t>Memahami proses keputusan pembelian</a:t>
          </a:r>
          <a:endParaRPr lang="en-US"/>
        </a:p>
      </dgm:t>
    </dgm:pt>
    <dgm:pt modelId="{CED5722D-174F-4CA7-9489-F58F9941164D}" type="parTrans" cxnId="{DFF86869-B5D7-4F6C-B648-639F170FA116}">
      <dgm:prSet/>
      <dgm:spPr/>
      <dgm:t>
        <a:bodyPr/>
        <a:lstStyle/>
        <a:p>
          <a:endParaRPr lang="en-US"/>
        </a:p>
      </dgm:t>
    </dgm:pt>
    <dgm:pt modelId="{1C57F098-8382-45F8-8362-D2E381AD375E}" type="sibTrans" cxnId="{DFF86869-B5D7-4F6C-B648-639F170FA116}">
      <dgm:prSet/>
      <dgm:spPr/>
      <dgm:t>
        <a:bodyPr/>
        <a:lstStyle/>
        <a:p>
          <a:endParaRPr lang="en-US"/>
        </a:p>
      </dgm:t>
    </dgm:pt>
    <dgm:pt modelId="{F44049E7-0C4D-452C-BE81-EF65AD591E51}">
      <dgm:prSet/>
      <dgm:spPr/>
      <dgm:t>
        <a:bodyPr/>
        <a:lstStyle/>
        <a:p>
          <a:pPr rtl="0"/>
          <a:r>
            <a:rPr lang="en-US" smtClean="0"/>
            <a:t>Membedakan konsumen individu vs organisasi</a:t>
          </a:r>
          <a:endParaRPr lang="en-US"/>
        </a:p>
      </dgm:t>
    </dgm:pt>
    <dgm:pt modelId="{64BD4236-A948-4D95-90CC-438A509108D6}" type="parTrans" cxnId="{A34DF329-6B10-4C53-99FF-68EF0A9A365C}">
      <dgm:prSet/>
      <dgm:spPr/>
      <dgm:t>
        <a:bodyPr/>
        <a:lstStyle/>
        <a:p>
          <a:endParaRPr lang="en-US"/>
        </a:p>
      </dgm:t>
    </dgm:pt>
    <dgm:pt modelId="{229F92EB-ECF9-490D-A06C-FB666E57E9B8}" type="sibTrans" cxnId="{A34DF329-6B10-4C53-99FF-68EF0A9A365C}">
      <dgm:prSet/>
      <dgm:spPr/>
      <dgm:t>
        <a:bodyPr/>
        <a:lstStyle/>
        <a:p>
          <a:endParaRPr lang="en-US"/>
        </a:p>
      </dgm:t>
    </dgm:pt>
    <dgm:pt modelId="{8BDB746E-72E5-43D9-952E-72C5B5E1820A}">
      <dgm:prSet/>
      <dgm:spPr/>
      <dgm:t>
        <a:bodyPr/>
        <a:lstStyle/>
        <a:p>
          <a:pPr rtl="0"/>
          <a:r>
            <a:rPr lang="en-US" smtClean="0"/>
            <a:t>Mengetahui tren perilaku konsumen digital</a:t>
          </a:r>
          <a:endParaRPr lang="en-US"/>
        </a:p>
      </dgm:t>
    </dgm:pt>
    <dgm:pt modelId="{698A29C9-EEF7-45B0-BF94-002248646B58}" type="parTrans" cxnId="{F54D147E-12DF-4BE4-B5EC-F943B0EB9E7D}">
      <dgm:prSet/>
      <dgm:spPr/>
      <dgm:t>
        <a:bodyPr/>
        <a:lstStyle/>
        <a:p>
          <a:endParaRPr lang="en-US"/>
        </a:p>
      </dgm:t>
    </dgm:pt>
    <dgm:pt modelId="{8E4DF8B7-5792-440E-96A0-84FABD8CA948}" type="sibTrans" cxnId="{F54D147E-12DF-4BE4-B5EC-F943B0EB9E7D}">
      <dgm:prSet/>
      <dgm:spPr/>
      <dgm:t>
        <a:bodyPr/>
        <a:lstStyle/>
        <a:p>
          <a:endParaRPr lang="en-US"/>
        </a:p>
      </dgm:t>
    </dgm:pt>
    <dgm:pt modelId="{145419C9-9962-4A98-8982-E23A90AAD55C}" type="pres">
      <dgm:prSet presAssocID="{69EDFB4A-CD38-43B6-9C33-15BD0ED2FB4D}" presName="linear" presStyleCnt="0">
        <dgm:presLayoutVars>
          <dgm:animLvl val="lvl"/>
          <dgm:resizeHandles val="exact"/>
        </dgm:presLayoutVars>
      </dgm:prSet>
      <dgm:spPr/>
    </dgm:pt>
    <dgm:pt modelId="{6E5BEB8B-2BF8-46B2-BF24-234ED4139EE4}" type="pres">
      <dgm:prSet presAssocID="{12EA0CF6-AD65-4F0A-B643-BC1E0A56662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36E29E6-76A0-410E-B161-4FF84D411F31}" type="pres">
      <dgm:prSet presAssocID="{AF11F063-32B2-4D32-8172-CF9382B2D774}" presName="spacer" presStyleCnt="0"/>
      <dgm:spPr/>
    </dgm:pt>
    <dgm:pt modelId="{95EFCF37-FBA1-476E-8C7B-714AF171BFED}" type="pres">
      <dgm:prSet presAssocID="{0885FEA7-D5A2-4319-B548-78F3ED82B83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CBB9574-F9F6-4CE1-BF9D-42C4E0039FDC}" type="pres">
      <dgm:prSet presAssocID="{E6493481-372E-4132-9132-70BF39D08AD0}" presName="spacer" presStyleCnt="0"/>
      <dgm:spPr/>
    </dgm:pt>
    <dgm:pt modelId="{8240714D-1DBA-4085-B7C4-5C9ECFC6925F}" type="pres">
      <dgm:prSet presAssocID="{1B71746A-4523-4A67-9613-F1C796BB071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5B7F248-A32D-4163-B371-85FA413DD078}" type="pres">
      <dgm:prSet presAssocID="{68E81DD3-431E-4306-BF3F-433B07A8118A}" presName="spacer" presStyleCnt="0"/>
      <dgm:spPr/>
    </dgm:pt>
    <dgm:pt modelId="{E0C3D7E5-D971-439C-B3FA-60208D216B08}" type="pres">
      <dgm:prSet presAssocID="{0091604A-4D22-4825-8B98-CA7286EC6AB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4151890-F0C4-498B-8DF4-FD7CB614AF0E}" type="pres">
      <dgm:prSet presAssocID="{1C57F098-8382-45F8-8362-D2E381AD375E}" presName="spacer" presStyleCnt="0"/>
      <dgm:spPr/>
    </dgm:pt>
    <dgm:pt modelId="{FE145A78-482D-426C-8009-9219E5184521}" type="pres">
      <dgm:prSet presAssocID="{F44049E7-0C4D-452C-BE81-EF65AD591E5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CC7E95A-2108-442D-8D43-670E9C9AA743}" type="pres">
      <dgm:prSet presAssocID="{229F92EB-ECF9-490D-A06C-FB666E57E9B8}" presName="spacer" presStyleCnt="0"/>
      <dgm:spPr/>
    </dgm:pt>
    <dgm:pt modelId="{EE0D397B-9907-47B3-9B1F-46B76BD2EE33}" type="pres">
      <dgm:prSet presAssocID="{8BDB746E-72E5-43D9-952E-72C5B5E1820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51A41BF-AA51-4677-9BED-3AAC861819EB}" type="presOf" srcId="{1B71746A-4523-4A67-9613-F1C796BB0715}" destId="{8240714D-1DBA-4085-B7C4-5C9ECFC6925F}" srcOrd="0" destOrd="0" presId="urn:microsoft.com/office/officeart/2005/8/layout/vList2"/>
    <dgm:cxn modelId="{3F1D2984-37B7-4B73-B1DF-8CF0EE5D1847}" type="presOf" srcId="{69EDFB4A-CD38-43B6-9C33-15BD0ED2FB4D}" destId="{145419C9-9962-4A98-8982-E23A90AAD55C}" srcOrd="0" destOrd="0" presId="urn:microsoft.com/office/officeart/2005/8/layout/vList2"/>
    <dgm:cxn modelId="{0EA07B1A-A84A-4B73-A8FA-385891449D42}" type="presOf" srcId="{12EA0CF6-AD65-4F0A-B643-BC1E0A566626}" destId="{6E5BEB8B-2BF8-46B2-BF24-234ED4139EE4}" srcOrd="0" destOrd="0" presId="urn:microsoft.com/office/officeart/2005/8/layout/vList2"/>
    <dgm:cxn modelId="{DFF86869-B5D7-4F6C-B648-639F170FA116}" srcId="{69EDFB4A-CD38-43B6-9C33-15BD0ED2FB4D}" destId="{0091604A-4D22-4825-8B98-CA7286EC6ABB}" srcOrd="3" destOrd="0" parTransId="{CED5722D-174F-4CA7-9489-F58F9941164D}" sibTransId="{1C57F098-8382-45F8-8362-D2E381AD375E}"/>
    <dgm:cxn modelId="{EFDE28D2-FDA8-4F1C-A222-1F4954B21B41}" type="presOf" srcId="{F44049E7-0C4D-452C-BE81-EF65AD591E51}" destId="{FE145A78-482D-426C-8009-9219E5184521}" srcOrd="0" destOrd="0" presId="urn:microsoft.com/office/officeart/2005/8/layout/vList2"/>
    <dgm:cxn modelId="{5450AD69-2EA5-4206-A351-E079100AED29}" type="presOf" srcId="{8BDB746E-72E5-43D9-952E-72C5B5E1820A}" destId="{EE0D397B-9907-47B3-9B1F-46B76BD2EE33}" srcOrd="0" destOrd="0" presId="urn:microsoft.com/office/officeart/2005/8/layout/vList2"/>
    <dgm:cxn modelId="{73E5C599-4B20-43B3-9B9D-DE4584BCF62C}" type="presOf" srcId="{0885FEA7-D5A2-4319-B548-78F3ED82B834}" destId="{95EFCF37-FBA1-476E-8C7B-714AF171BFED}" srcOrd="0" destOrd="0" presId="urn:microsoft.com/office/officeart/2005/8/layout/vList2"/>
    <dgm:cxn modelId="{F0C85693-2DAD-4329-9920-8B22F9F88836}" srcId="{69EDFB4A-CD38-43B6-9C33-15BD0ED2FB4D}" destId="{1B71746A-4523-4A67-9613-F1C796BB0715}" srcOrd="2" destOrd="0" parTransId="{74A10646-801A-44B0-90C2-2A8BE594326F}" sibTransId="{68E81DD3-431E-4306-BF3F-433B07A8118A}"/>
    <dgm:cxn modelId="{64FA70AB-7765-4AFE-912A-6C24E2420C97}" type="presOf" srcId="{0091604A-4D22-4825-8B98-CA7286EC6ABB}" destId="{E0C3D7E5-D971-439C-B3FA-60208D216B08}" srcOrd="0" destOrd="0" presId="urn:microsoft.com/office/officeart/2005/8/layout/vList2"/>
    <dgm:cxn modelId="{A34DF329-6B10-4C53-99FF-68EF0A9A365C}" srcId="{69EDFB4A-CD38-43B6-9C33-15BD0ED2FB4D}" destId="{F44049E7-0C4D-452C-BE81-EF65AD591E51}" srcOrd="4" destOrd="0" parTransId="{64BD4236-A948-4D95-90CC-438A509108D6}" sibTransId="{229F92EB-ECF9-490D-A06C-FB666E57E9B8}"/>
    <dgm:cxn modelId="{F54D147E-12DF-4BE4-B5EC-F943B0EB9E7D}" srcId="{69EDFB4A-CD38-43B6-9C33-15BD0ED2FB4D}" destId="{8BDB746E-72E5-43D9-952E-72C5B5E1820A}" srcOrd="5" destOrd="0" parTransId="{698A29C9-EEF7-45B0-BF94-002248646B58}" sibTransId="{8E4DF8B7-5792-440E-96A0-84FABD8CA948}"/>
    <dgm:cxn modelId="{56B2231C-AB37-4AE7-95F4-6BFB3FCEF03E}" srcId="{69EDFB4A-CD38-43B6-9C33-15BD0ED2FB4D}" destId="{0885FEA7-D5A2-4319-B548-78F3ED82B834}" srcOrd="1" destOrd="0" parTransId="{9E688524-DEF3-4FFA-96F7-01F5EF70BA4F}" sibTransId="{E6493481-372E-4132-9132-70BF39D08AD0}"/>
    <dgm:cxn modelId="{B0809C03-789B-4ADE-B3B1-57CB5D3190B8}" srcId="{69EDFB4A-CD38-43B6-9C33-15BD0ED2FB4D}" destId="{12EA0CF6-AD65-4F0A-B643-BC1E0A566626}" srcOrd="0" destOrd="0" parTransId="{EF2707AC-19FD-4157-8E81-14CFB88378DC}" sibTransId="{AF11F063-32B2-4D32-8172-CF9382B2D774}"/>
    <dgm:cxn modelId="{33E98186-C713-41EF-B7A4-C1B4B32B87E5}" type="presParOf" srcId="{145419C9-9962-4A98-8982-E23A90AAD55C}" destId="{6E5BEB8B-2BF8-46B2-BF24-234ED4139EE4}" srcOrd="0" destOrd="0" presId="urn:microsoft.com/office/officeart/2005/8/layout/vList2"/>
    <dgm:cxn modelId="{2A510681-9710-4269-AEA2-298F48744AF6}" type="presParOf" srcId="{145419C9-9962-4A98-8982-E23A90AAD55C}" destId="{C36E29E6-76A0-410E-B161-4FF84D411F31}" srcOrd="1" destOrd="0" presId="urn:microsoft.com/office/officeart/2005/8/layout/vList2"/>
    <dgm:cxn modelId="{D7894D6B-8DCE-4815-8F44-E86FA59E4793}" type="presParOf" srcId="{145419C9-9962-4A98-8982-E23A90AAD55C}" destId="{95EFCF37-FBA1-476E-8C7B-714AF171BFED}" srcOrd="2" destOrd="0" presId="urn:microsoft.com/office/officeart/2005/8/layout/vList2"/>
    <dgm:cxn modelId="{34F86C34-B101-4811-BF73-00F7D9FCAFA5}" type="presParOf" srcId="{145419C9-9962-4A98-8982-E23A90AAD55C}" destId="{8CBB9574-F9F6-4CE1-BF9D-42C4E0039FDC}" srcOrd="3" destOrd="0" presId="urn:microsoft.com/office/officeart/2005/8/layout/vList2"/>
    <dgm:cxn modelId="{D4824553-5513-414A-B766-CE1E45BFB023}" type="presParOf" srcId="{145419C9-9962-4A98-8982-E23A90AAD55C}" destId="{8240714D-1DBA-4085-B7C4-5C9ECFC6925F}" srcOrd="4" destOrd="0" presId="urn:microsoft.com/office/officeart/2005/8/layout/vList2"/>
    <dgm:cxn modelId="{64711756-0869-48B8-953B-7CA4B44A5D8D}" type="presParOf" srcId="{145419C9-9962-4A98-8982-E23A90AAD55C}" destId="{95B7F248-A32D-4163-B371-85FA413DD078}" srcOrd="5" destOrd="0" presId="urn:microsoft.com/office/officeart/2005/8/layout/vList2"/>
    <dgm:cxn modelId="{DF7CEE32-90DA-4A0B-8822-A2369D48907B}" type="presParOf" srcId="{145419C9-9962-4A98-8982-E23A90AAD55C}" destId="{E0C3D7E5-D971-439C-B3FA-60208D216B08}" srcOrd="6" destOrd="0" presId="urn:microsoft.com/office/officeart/2005/8/layout/vList2"/>
    <dgm:cxn modelId="{75ECF0D2-5807-4423-AFA8-9C78120ABA66}" type="presParOf" srcId="{145419C9-9962-4A98-8982-E23A90AAD55C}" destId="{74151890-F0C4-498B-8DF4-FD7CB614AF0E}" srcOrd="7" destOrd="0" presId="urn:microsoft.com/office/officeart/2005/8/layout/vList2"/>
    <dgm:cxn modelId="{761F1BBF-B945-4ED8-B74D-2A0599303F4E}" type="presParOf" srcId="{145419C9-9962-4A98-8982-E23A90AAD55C}" destId="{FE145A78-482D-426C-8009-9219E5184521}" srcOrd="8" destOrd="0" presId="urn:microsoft.com/office/officeart/2005/8/layout/vList2"/>
    <dgm:cxn modelId="{AE687948-745A-4CE8-A193-C135B321ADE5}" type="presParOf" srcId="{145419C9-9962-4A98-8982-E23A90AAD55C}" destId="{BCC7E95A-2108-442D-8D43-670E9C9AA743}" srcOrd="9" destOrd="0" presId="urn:microsoft.com/office/officeart/2005/8/layout/vList2"/>
    <dgm:cxn modelId="{165A2032-C8CF-4E03-8A47-297C2BA47FE8}" type="presParOf" srcId="{145419C9-9962-4A98-8982-E23A90AAD55C}" destId="{EE0D397B-9907-47B3-9B1F-46B76BD2EE3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CCC03CD-48D7-419D-88CB-7CB99C9E5D0E}" type="doc">
      <dgm:prSet loTypeId="urn:microsoft.com/office/officeart/2005/8/layout/cycle1" loCatId="cycle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C4D1C56-A9A4-442C-8042-FB3C3FCAA168}">
      <dgm:prSet/>
      <dgm:spPr/>
      <dgm:t>
        <a:bodyPr/>
        <a:lstStyle/>
        <a:p>
          <a:pPr rtl="0"/>
          <a:r>
            <a:rPr lang="en-US" smtClean="0"/>
            <a:t>“The consumer is the king, and understanding them is the key to success in marketing.”</a:t>
          </a:r>
          <a:endParaRPr lang="en-US"/>
        </a:p>
      </dgm:t>
    </dgm:pt>
    <dgm:pt modelId="{61F539B6-3A0A-4BC8-90CC-5E663C28B363}" type="parTrans" cxnId="{6ADD9B2A-C4CD-4BD0-9151-5D979F27CE5A}">
      <dgm:prSet/>
      <dgm:spPr/>
      <dgm:t>
        <a:bodyPr/>
        <a:lstStyle/>
        <a:p>
          <a:endParaRPr lang="en-US"/>
        </a:p>
      </dgm:t>
    </dgm:pt>
    <dgm:pt modelId="{5E5F5B64-AF3F-4232-9098-A8714EF7CB9F}" type="sibTrans" cxnId="{6ADD9B2A-C4CD-4BD0-9151-5D979F27CE5A}">
      <dgm:prSet/>
      <dgm:spPr/>
      <dgm:t>
        <a:bodyPr/>
        <a:lstStyle/>
        <a:p>
          <a:endParaRPr lang="en-US"/>
        </a:p>
      </dgm:t>
    </dgm:pt>
    <dgm:pt modelId="{1F44EDB9-48B1-42CA-8526-304CCFB2479D}">
      <dgm:prSet/>
      <dgm:spPr/>
      <dgm:t>
        <a:bodyPr/>
        <a:lstStyle/>
        <a:p>
          <a:pPr rtl="0"/>
          <a:r>
            <a:rPr lang="en-US" smtClean="0"/>
            <a:t>Terima kasih</a:t>
          </a:r>
          <a:endParaRPr lang="en-US"/>
        </a:p>
      </dgm:t>
    </dgm:pt>
    <dgm:pt modelId="{AA069FD4-288E-4093-A09F-51662841EBD8}" type="parTrans" cxnId="{F9AD09CC-3EA4-4686-955A-97C850CFBFA4}">
      <dgm:prSet/>
      <dgm:spPr/>
      <dgm:t>
        <a:bodyPr/>
        <a:lstStyle/>
        <a:p>
          <a:endParaRPr lang="en-US"/>
        </a:p>
      </dgm:t>
    </dgm:pt>
    <dgm:pt modelId="{8E41B451-0F1D-4CF9-99C2-6F2CBEA42236}" type="sibTrans" cxnId="{F9AD09CC-3EA4-4686-955A-97C850CFBFA4}">
      <dgm:prSet/>
      <dgm:spPr/>
      <dgm:t>
        <a:bodyPr/>
        <a:lstStyle/>
        <a:p>
          <a:endParaRPr lang="en-US"/>
        </a:p>
      </dgm:t>
    </dgm:pt>
    <dgm:pt modelId="{E62F42E8-4B95-4BA9-880B-EFD40DE66D32}" type="pres">
      <dgm:prSet presAssocID="{8CCC03CD-48D7-419D-88CB-7CB99C9E5D0E}" presName="cycle" presStyleCnt="0">
        <dgm:presLayoutVars>
          <dgm:dir/>
          <dgm:resizeHandles val="exact"/>
        </dgm:presLayoutVars>
      </dgm:prSet>
      <dgm:spPr/>
    </dgm:pt>
    <dgm:pt modelId="{4704D666-8F2E-4FC3-B9D2-1CA0A7AA2CBB}" type="pres">
      <dgm:prSet presAssocID="{4C4D1C56-A9A4-442C-8042-FB3C3FCAA168}" presName="dummy" presStyleCnt="0"/>
      <dgm:spPr/>
    </dgm:pt>
    <dgm:pt modelId="{996A9256-D398-4701-BFFF-0C98947C8F72}" type="pres">
      <dgm:prSet presAssocID="{4C4D1C56-A9A4-442C-8042-FB3C3FCAA168}" presName="node" presStyleLbl="revTx" presStyleIdx="0" presStyleCnt="2">
        <dgm:presLayoutVars>
          <dgm:bulletEnabled val="1"/>
        </dgm:presLayoutVars>
      </dgm:prSet>
      <dgm:spPr/>
    </dgm:pt>
    <dgm:pt modelId="{3CCB1848-561A-4EB2-9B4E-1E33E16C80BC}" type="pres">
      <dgm:prSet presAssocID="{5E5F5B64-AF3F-4232-9098-A8714EF7CB9F}" presName="sibTrans" presStyleLbl="node1" presStyleIdx="0" presStyleCnt="2"/>
      <dgm:spPr/>
    </dgm:pt>
    <dgm:pt modelId="{E409B2B7-4AD0-4ACA-8EEA-751C13E3CCAB}" type="pres">
      <dgm:prSet presAssocID="{1F44EDB9-48B1-42CA-8526-304CCFB2479D}" presName="dummy" presStyleCnt="0"/>
      <dgm:spPr/>
    </dgm:pt>
    <dgm:pt modelId="{45A4CFE3-ED0E-4D6E-9A36-82435643E5D3}" type="pres">
      <dgm:prSet presAssocID="{1F44EDB9-48B1-42CA-8526-304CCFB2479D}" presName="node" presStyleLbl="revTx" presStyleIdx="1" presStyleCnt="2">
        <dgm:presLayoutVars>
          <dgm:bulletEnabled val="1"/>
        </dgm:presLayoutVars>
      </dgm:prSet>
      <dgm:spPr/>
    </dgm:pt>
    <dgm:pt modelId="{AE310516-FE88-4176-824B-8AFA5487E543}" type="pres">
      <dgm:prSet presAssocID="{8E41B451-0F1D-4CF9-99C2-6F2CBEA42236}" presName="sibTrans" presStyleLbl="node1" presStyleIdx="1" presStyleCnt="2"/>
      <dgm:spPr/>
    </dgm:pt>
  </dgm:ptLst>
  <dgm:cxnLst>
    <dgm:cxn modelId="{95F6E3E8-727C-4961-B369-C816695359CF}" type="presOf" srcId="{8E41B451-0F1D-4CF9-99C2-6F2CBEA42236}" destId="{AE310516-FE88-4176-824B-8AFA5487E543}" srcOrd="0" destOrd="0" presId="urn:microsoft.com/office/officeart/2005/8/layout/cycle1"/>
    <dgm:cxn modelId="{6ADD9B2A-C4CD-4BD0-9151-5D979F27CE5A}" srcId="{8CCC03CD-48D7-419D-88CB-7CB99C9E5D0E}" destId="{4C4D1C56-A9A4-442C-8042-FB3C3FCAA168}" srcOrd="0" destOrd="0" parTransId="{61F539B6-3A0A-4BC8-90CC-5E663C28B363}" sibTransId="{5E5F5B64-AF3F-4232-9098-A8714EF7CB9F}"/>
    <dgm:cxn modelId="{F1F45B91-27A3-4D7B-9580-7BD0105AD545}" type="presOf" srcId="{4C4D1C56-A9A4-442C-8042-FB3C3FCAA168}" destId="{996A9256-D398-4701-BFFF-0C98947C8F72}" srcOrd="0" destOrd="0" presId="urn:microsoft.com/office/officeart/2005/8/layout/cycle1"/>
    <dgm:cxn modelId="{BE8DF48F-2F55-4407-ACE7-08DB885F103A}" type="presOf" srcId="{5E5F5B64-AF3F-4232-9098-A8714EF7CB9F}" destId="{3CCB1848-561A-4EB2-9B4E-1E33E16C80BC}" srcOrd="0" destOrd="0" presId="urn:microsoft.com/office/officeart/2005/8/layout/cycle1"/>
    <dgm:cxn modelId="{90F2DB7D-7E6C-4626-A994-805F00E11905}" type="presOf" srcId="{1F44EDB9-48B1-42CA-8526-304CCFB2479D}" destId="{45A4CFE3-ED0E-4D6E-9A36-82435643E5D3}" srcOrd="0" destOrd="0" presId="urn:microsoft.com/office/officeart/2005/8/layout/cycle1"/>
    <dgm:cxn modelId="{F9AD09CC-3EA4-4686-955A-97C850CFBFA4}" srcId="{8CCC03CD-48D7-419D-88CB-7CB99C9E5D0E}" destId="{1F44EDB9-48B1-42CA-8526-304CCFB2479D}" srcOrd="1" destOrd="0" parTransId="{AA069FD4-288E-4093-A09F-51662841EBD8}" sibTransId="{8E41B451-0F1D-4CF9-99C2-6F2CBEA42236}"/>
    <dgm:cxn modelId="{71EAA2C5-9445-4C73-8903-89FBEA97D1E5}" type="presOf" srcId="{8CCC03CD-48D7-419D-88CB-7CB99C9E5D0E}" destId="{E62F42E8-4B95-4BA9-880B-EFD40DE66D32}" srcOrd="0" destOrd="0" presId="urn:microsoft.com/office/officeart/2005/8/layout/cycle1"/>
    <dgm:cxn modelId="{9AFC95A9-E423-4FF8-9E85-2E09E3CC731A}" type="presParOf" srcId="{E62F42E8-4B95-4BA9-880B-EFD40DE66D32}" destId="{4704D666-8F2E-4FC3-B9D2-1CA0A7AA2CBB}" srcOrd="0" destOrd="0" presId="urn:microsoft.com/office/officeart/2005/8/layout/cycle1"/>
    <dgm:cxn modelId="{51E81C14-DE19-43D6-BDC2-88B919648063}" type="presParOf" srcId="{E62F42E8-4B95-4BA9-880B-EFD40DE66D32}" destId="{996A9256-D398-4701-BFFF-0C98947C8F72}" srcOrd="1" destOrd="0" presId="urn:microsoft.com/office/officeart/2005/8/layout/cycle1"/>
    <dgm:cxn modelId="{B4FF56F4-F331-4B65-8450-BFBB5AF69984}" type="presParOf" srcId="{E62F42E8-4B95-4BA9-880B-EFD40DE66D32}" destId="{3CCB1848-561A-4EB2-9B4E-1E33E16C80BC}" srcOrd="2" destOrd="0" presId="urn:microsoft.com/office/officeart/2005/8/layout/cycle1"/>
    <dgm:cxn modelId="{4993612A-BDA0-4C11-87A9-111D71CA1EAC}" type="presParOf" srcId="{E62F42E8-4B95-4BA9-880B-EFD40DE66D32}" destId="{E409B2B7-4AD0-4ACA-8EEA-751C13E3CCAB}" srcOrd="3" destOrd="0" presId="urn:microsoft.com/office/officeart/2005/8/layout/cycle1"/>
    <dgm:cxn modelId="{8160429F-BF16-41F1-B545-F09DAB894FF6}" type="presParOf" srcId="{E62F42E8-4B95-4BA9-880B-EFD40DE66D32}" destId="{45A4CFE3-ED0E-4D6E-9A36-82435643E5D3}" srcOrd="4" destOrd="0" presId="urn:microsoft.com/office/officeart/2005/8/layout/cycle1"/>
    <dgm:cxn modelId="{9511BC41-12FF-4409-9748-E09851C2E744}" type="presParOf" srcId="{E62F42E8-4B95-4BA9-880B-EFD40DE66D32}" destId="{AE310516-FE88-4176-824B-8AFA5487E543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131EB7-1991-4515-9BBF-978CAE388CE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4BB5D3-972C-45D8-A798-92C559CBEB7A}">
      <dgm:prSet/>
      <dgm:spPr/>
      <dgm:t>
        <a:bodyPr/>
        <a:lstStyle/>
        <a:p>
          <a:pPr rtl="0"/>
          <a:r>
            <a:rPr lang="en-US" smtClean="0"/>
            <a:t>Proses individu/kelompok dalam memilih, membeli, menggunakan, mengevaluasi produk/jasa</a:t>
          </a:r>
          <a:endParaRPr lang="en-US"/>
        </a:p>
      </dgm:t>
    </dgm:pt>
    <dgm:pt modelId="{E7A7DDED-9C10-423F-91D8-5532FB33E06E}" type="parTrans" cxnId="{94288655-163B-416C-9EBF-99BB46DBDB36}">
      <dgm:prSet/>
      <dgm:spPr/>
      <dgm:t>
        <a:bodyPr/>
        <a:lstStyle/>
        <a:p>
          <a:endParaRPr lang="en-US"/>
        </a:p>
      </dgm:t>
    </dgm:pt>
    <dgm:pt modelId="{8D7A8A5D-D92A-4866-8C96-B99AE9FFF8BC}" type="sibTrans" cxnId="{94288655-163B-416C-9EBF-99BB46DBDB36}">
      <dgm:prSet/>
      <dgm:spPr/>
      <dgm:t>
        <a:bodyPr/>
        <a:lstStyle/>
        <a:p>
          <a:endParaRPr lang="en-US"/>
        </a:p>
      </dgm:t>
    </dgm:pt>
    <dgm:pt modelId="{2AE66985-6D70-408B-824C-3488FA5586EF}">
      <dgm:prSet/>
      <dgm:spPr/>
      <dgm:t>
        <a:bodyPr/>
        <a:lstStyle/>
        <a:p>
          <a:pPr rtl="0"/>
          <a:r>
            <a:rPr lang="en-US" smtClean="0"/>
            <a:t>Fokus: apa, mengapa, kapan, di mana, bagaimana membeli</a:t>
          </a:r>
          <a:endParaRPr lang="en-US"/>
        </a:p>
      </dgm:t>
    </dgm:pt>
    <dgm:pt modelId="{BF0A8407-ABE3-4A51-B806-EE6B2B2D5061}" type="parTrans" cxnId="{9081D7BA-4D6C-4CB7-A0BA-A51E5D153E8B}">
      <dgm:prSet/>
      <dgm:spPr/>
      <dgm:t>
        <a:bodyPr/>
        <a:lstStyle/>
        <a:p>
          <a:endParaRPr lang="en-US"/>
        </a:p>
      </dgm:t>
    </dgm:pt>
    <dgm:pt modelId="{5E578129-1C52-4254-8DF5-FFB41C81EC21}" type="sibTrans" cxnId="{9081D7BA-4D6C-4CB7-A0BA-A51E5D153E8B}">
      <dgm:prSet/>
      <dgm:spPr/>
      <dgm:t>
        <a:bodyPr/>
        <a:lstStyle/>
        <a:p>
          <a:endParaRPr lang="en-US"/>
        </a:p>
      </dgm:t>
    </dgm:pt>
    <dgm:pt modelId="{EB891776-BF5D-450E-86C2-826E94A18456}">
      <dgm:prSet/>
      <dgm:spPr/>
      <dgm:t>
        <a:bodyPr/>
        <a:lstStyle/>
        <a:p>
          <a:pPr rtl="0"/>
          <a:r>
            <a:rPr lang="en-US" smtClean="0"/>
            <a:t>Membantu perusahaan memahami kebutuhan konsumen</a:t>
          </a:r>
          <a:endParaRPr lang="en-US"/>
        </a:p>
      </dgm:t>
    </dgm:pt>
    <dgm:pt modelId="{CD8FC255-2D16-4B18-A27F-51B284FC3E9E}" type="parTrans" cxnId="{D90BE568-5DF7-4CA3-9749-2351C5EF113E}">
      <dgm:prSet/>
      <dgm:spPr/>
      <dgm:t>
        <a:bodyPr/>
        <a:lstStyle/>
        <a:p>
          <a:endParaRPr lang="en-US"/>
        </a:p>
      </dgm:t>
    </dgm:pt>
    <dgm:pt modelId="{4D2B79E1-78CB-4555-81E8-0FED5441CF73}" type="sibTrans" cxnId="{D90BE568-5DF7-4CA3-9749-2351C5EF113E}">
      <dgm:prSet/>
      <dgm:spPr/>
      <dgm:t>
        <a:bodyPr/>
        <a:lstStyle/>
        <a:p>
          <a:endParaRPr lang="en-US"/>
        </a:p>
      </dgm:t>
    </dgm:pt>
    <dgm:pt modelId="{9954BBBC-048E-46D2-B8AF-80775CDD4B49}" type="pres">
      <dgm:prSet presAssocID="{5F131EB7-1991-4515-9BBF-978CAE388CE6}" presName="linear" presStyleCnt="0">
        <dgm:presLayoutVars>
          <dgm:animLvl val="lvl"/>
          <dgm:resizeHandles val="exact"/>
        </dgm:presLayoutVars>
      </dgm:prSet>
      <dgm:spPr/>
    </dgm:pt>
    <dgm:pt modelId="{5FD0E186-7878-4125-B7D1-0D3BF87A626E}" type="pres">
      <dgm:prSet presAssocID="{AF4BB5D3-972C-45D8-A798-92C559CBEB7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C302AEF-9452-45CD-891C-14D1A18AE313}" type="pres">
      <dgm:prSet presAssocID="{8D7A8A5D-D92A-4866-8C96-B99AE9FFF8BC}" presName="spacer" presStyleCnt="0"/>
      <dgm:spPr/>
    </dgm:pt>
    <dgm:pt modelId="{5F17B4E6-D8AC-41C5-A763-0AF723E14767}" type="pres">
      <dgm:prSet presAssocID="{2AE66985-6D70-408B-824C-3488FA5586E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BF91739-F532-4124-A38B-06697A1702CE}" type="pres">
      <dgm:prSet presAssocID="{5E578129-1C52-4254-8DF5-FFB41C81EC21}" presName="spacer" presStyleCnt="0"/>
      <dgm:spPr/>
    </dgm:pt>
    <dgm:pt modelId="{9279AE25-848C-4343-9E55-670A2B06DDD9}" type="pres">
      <dgm:prSet presAssocID="{EB891776-BF5D-450E-86C2-826E94A1845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90BE568-5DF7-4CA3-9749-2351C5EF113E}" srcId="{5F131EB7-1991-4515-9BBF-978CAE388CE6}" destId="{EB891776-BF5D-450E-86C2-826E94A18456}" srcOrd="2" destOrd="0" parTransId="{CD8FC255-2D16-4B18-A27F-51B284FC3E9E}" sibTransId="{4D2B79E1-78CB-4555-81E8-0FED5441CF73}"/>
    <dgm:cxn modelId="{A9E3FCA9-F63E-449D-81B5-A32DC3D167F5}" type="presOf" srcId="{AF4BB5D3-972C-45D8-A798-92C559CBEB7A}" destId="{5FD0E186-7878-4125-B7D1-0D3BF87A626E}" srcOrd="0" destOrd="0" presId="urn:microsoft.com/office/officeart/2005/8/layout/vList2"/>
    <dgm:cxn modelId="{11E7B07E-1D17-4724-9275-527A7E9E6E14}" type="presOf" srcId="{EB891776-BF5D-450E-86C2-826E94A18456}" destId="{9279AE25-848C-4343-9E55-670A2B06DDD9}" srcOrd="0" destOrd="0" presId="urn:microsoft.com/office/officeart/2005/8/layout/vList2"/>
    <dgm:cxn modelId="{C2D1AA54-5542-40B8-BB82-4F9CD766D174}" type="presOf" srcId="{5F131EB7-1991-4515-9BBF-978CAE388CE6}" destId="{9954BBBC-048E-46D2-B8AF-80775CDD4B49}" srcOrd="0" destOrd="0" presId="urn:microsoft.com/office/officeart/2005/8/layout/vList2"/>
    <dgm:cxn modelId="{9081D7BA-4D6C-4CB7-A0BA-A51E5D153E8B}" srcId="{5F131EB7-1991-4515-9BBF-978CAE388CE6}" destId="{2AE66985-6D70-408B-824C-3488FA5586EF}" srcOrd="1" destOrd="0" parTransId="{BF0A8407-ABE3-4A51-B806-EE6B2B2D5061}" sibTransId="{5E578129-1C52-4254-8DF5-FFB41C81EC21}"/>
    <dgm:cxn modelId="{A45DB2AC-058C-41BB-B88B-08F75F1666A3}" type="presOf" srcId="{2AE66985-6D70-408B-824C-3488FA5586EF}" destId="{5F17B4E6-D8AC-41C5-A763-0AF723E14767}" srcOrd="0" destOrd="0" presId="urn:microsoft.com/office/officeart/2005/8/layout/vList2"/>
    <dgm:cxn modelId="{94288655-163B-416C-9EBF-99BB46DBDB36}" srcId="{5F131EB7-1991-4515-9BBF-978CAE388CE6}" destId="{AF4BB5D3-972C-45D8-A798-92C559CBEB7A}" srcOrd="0" destOrd="0" parTransId="{E7A7DDED-9C10-423F-91D8-5532FB33E06E}" sibTransId="{8D7A8A5D-D92A-4866-8C96-B99AE9FFF8BC}"/>
    <dgm:cxn modelId="{5753A7E3-210A-410F-BAC4-6BED7CC715DD}" type="presParOf" srcId="{9954BBBC-048E-46D2-B8AF-80775CDD4B49}" destId="{5FD0E186-7878-4125-B7D1-0D3BF87A626E}" srcOrd="0" destOrd="0" presId="urn:microsoft.com/office/officeart/2005/8/layout/vList2"/>
    <dgm:cxn modelId="{62710958-8E5E-4CD4-9122-2EB07EDA1E12}" type="presParOf" srcId="{9954BBBC-048E-46D2-B8AF-80775CDD4B49}" destId="{0C302AEF-9452-45CD-891C-14D1A18AE313}" srcOrd="1" destOrd="0" presId="urn:microsoft.com/office/officeart/2005/8/layout/vList2"/>
    <dgm:cxn modelId="{9CFD1BF2-0D26-4005-8261-546D879CD543}" type="presParOf" srcId="{9954BBBC-048E-46D2-B8AF-80775CDD4B49}" destId="{5F17B4E6-D8AC-41C5-A763-0AF723E14767}" srcOrd="2" destOrd="0" presId="urn:microsoft.com/office/officeart/2005/8/layout/vList2"/>
    <dgm:cxn modelId="{2281507A-4B12-4BCD-A584-F9B3F69F2B32}" type="presParOf" srcId="{9954BBBC-048E-46D2-B8AF-80775CDD4B49}" destId="{3BF91739-F532-4124-A38B-06697A1702CE}" srcOrd="3" destOrd="0" presId="urn:microsoft.com/office/officeart/2005/8/layout/vList2"/>
    <dgm:cxn modelId="{A20FDAAD-E9EE-4522-8199-55ED466E6AF1}" type="presParOf" srcId="{9954BBBC-048E-46D2-B8AF-80775CDD4B49}" destId="{9279AE25-848C-4343-9E55-670A2B06DDD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DB1DD0-1647-4821-BECC-2A517D1A1E62}" type="doc">
      <dgm:prSet loTypeId="urn:microsoft.com/office/officeart/2005/8/layout/arrow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3D6B51E4-F3E3-4684-8532-AEBE0A69B8BD}">
      <dgm:prSet/>
      <dgm:spPr/>
      <dgm:t>
        <a:bodyPr/>
        <a:lstStyle/>
        <a:p>
          <a:pPr rtl="0"/>
          <a:r>
            <a:rPr lang="en-US" smtClean="0"/>
            <a:t>Faktor Budaya: nilai, norma, kepercayaan; subbudaya; kelas sosial</a:t>
          </a:r>
          <a:endParaRPr lang="en-US"/>
        </a:p>
      </dgm:t>
    </dgm:pt>
    <dgm:pt modelId="{C545EB55-4FC0-466F-8FE3-D3C75FC2BF0B}" type="parTrans" cxnId="{D4F09F2B-DBBB-408F-8CCE-FF24D53A9294}">
      <dgm:prSet/>
      <dgm:spPr/>
      <dgm:t>
        <a:bodyPr/>
        <a:lstStyle/>
        <a:p>
          <a:endParaRPr lang="en-US"/>
        </a:p>
      </dgm:t>
    </dgm:pt>
    <dgm:pt modelId="{08538B4A-0C4F-4401-BF9D-CA16C4766F5C}" type="sibTrans" cxnId="{D4F09F2B-DBBB-408F-8CCE-FF24D53A9294}">
      <dgm:prSet/>
      <dgm:spPr/>
      <dgm:t>
        <a:bodyPr/>
        <a:lstStyle/>
        <a:p>
          <a:endParaRPr lang="en-US"/>
        </a:p>
      </dgm:t>
    </dgm:pt>
    <dgm:pt modelId="{BFB1B022-794B-4497-BF2F-1F143037F335}">
      <dgm:prSet/>
      <dgm:spPr/>
      <dgm:t>
        <a:bodyPr/>
        <a:lstStyle/>
        <a:p>
          <a:pPr rtl="0"/>
          <a:r>
            <a:rPr lang="en-US" smtClean="0"/>
            <a:t>Faktor Sosial: kelompok referensi, keluarga, peran &amp; status sosial</a:t>
          </a:r>
          <a:endParaRPr lang="en-US"/>
        </a:p>
      </dgm:t>
    </dgm:pt>
    <dgm:pt modelId="{DAB70C97-57CC-4D6F-B044-F5215E04DF67}" type="parTrans" cxnId="{EACAE8EE-3BCE-4082-BB7D-E729B8C2282F}">
      <dgm:prSet/>
      <dgm:spPr/>
      <dgm:t>
        <a:bodyPr/>
        <a:lstStyle/>
        <a:p>
          <a:endParaRPr lang="en-US"/>
        </a:p>
      </dgm:t>
    </dgm:pt>
    <dgm:pt modelId="{FB123AD2-97A8-4BE4-BC64-F6B12A3F8CDB}" type="sibTrans" cxnId="{EACAE8EE-3BCE-4082-BB7D-E729B8C2282F}">
      <dgm:prSet/>
      <dgm:spPr/>
      <dgm:t>
        <a:bodyPr/>
        <a:lstStyle/>
        <a:p>
          <a:endParaRPr lang="en-US"/>
        </a:p>
      </dgm:t>
    </dgm:pt>
    <dgm:pt modelId="{B109F892-4886-447D-89CE-63AEC5A8CE94}" type="pres">
      <dgm:prSet presAssocID="{81DB1DD0-1647-4821-BECC-2A517D1A1E62}" presName="cycle" presStyleCnt="0">
        <dgm:presLayoutVars>
          <dgm:dir/>
          <dgm:resizeHandles val="exact"/>
        </dgm:presLayoutVars>
      </dgm:prSet>
      <dgm:spPr/>
    </dgm:pt>
    <dgm:pt modelId="{1807985E-C420-4567-A4F8-B4A28B852720}" type="pres">
      <dgm:prSet presAssocID="{3D6B51E4-F3E3-4684-8532-AEBE0A69B8BD}" presName="arrow" presStyleLbl="node1" presStyleIdx="0" presStyleCnt="2">
        <dgm:presLayoutVars>
          <dgm:bulletEnabled val="1"/>
        </dgm:presLayoutVars>
      </dgm:prSet>
      <dgm:spPr/>
    </dgm:pt>
    <dgm:pt modelId="{8F49683E-8724-451D-B4B5-FBA14240C634}" type="pres">
      <dgm:prSet presAssocID="{BFB1B022-794B-4497-BF2F-1F143037F335}" presName="arrow" presStyleLbl="node1" presStyleIdx="1" presStyleCnt="2">
        <dgm:presLayoutVars>
          <dgm:bulletEnabled val="1"/>
        </dgm:presLayoutVars>
      </dgm:prSet>
      <dgm:spPr/>
    </dgm:pt>
  </dgm:ptLst>
  <dgm:cxnLst>
    <dgm:cxn modelId="{D4F09F2B-DBBB-408F-8CCE-FF24D53A9294}" srcId="{81DB1DD0-1647-4821-BECC-2A517D1A1E62}" destId="{3D6B51E4-F3E3-4684-8532-AEBE0A69B8BD}" srcOrd="0" destOrd="0" parTransId="{C545EB55-4FC0-466F-8FE3-D3C75FC2BF0B}" sibTransId="{08538B4A-0C4F-4401-BF9D-CA16C4766F5C}"/>
    <dgm:cxn modelId="{895E3225-FA9C-4A17-AC2B-21B882208E67}" type="presOf" srcId="{3D6B51E4-F3E3-4684-8532-AEBE0A69B8BD}" destId="{1807985E-C420-4567-A4F8-B4A28B852720}" srcOrd="0" destOrd="0" presId="urn:microsoft.com/office/officeart/2005/8/layout/arrow1"/>
    <dgm:cxn modelId="{EACAE8EE-3BCE-4082-BB7D-E729B8C2282F}" srcId="{81DB1DD0-1647-4821-BECC-2A517D1A1E62}" destId="{BFB1B022-794B-4497-BF2F-1F143037F335}" srcOrd="1" destOrd="0" parTransId="{DAB70C97-57CC-4D6F-B044-F5215E04DF67}" sibTransId="{FB123AD2-97A8-4BE4-BC64-F6B12A3F8CDB}"/>
    <dgm:cxn modelId="{00FA93FC-A2AD-4CE3-A79E-3AD8A33DF05E}" type="presOf" srcId="{81DB1DD0-1647-4821-BECC-2A517D1A1E62}" destId="{B109F892-4886-447D-89CE-63AEC5A8CE94}" srcOrd="0" destOrd="0" presId="urn:microsoft.com/office/officeart/2005/8/layout/arrow1"/>
    <dgm:cxn modelId="{6ED3202F-2E7A-4F65-BC32-7DC6381F2FB5}" type="presOf" srcId="{BFB1B022-794B-4497-BF2F-1F143037F335}" destId="{8F49683E-8724-451D-B4B5-FBA14240C634}" srcOrd="0" destOrd="0" presId="urn:microsoft.com/office/officeart/2005/8/layout/arrow1"/>
    <dgm:cxn modelId="{CE85A4FE-F632-4B79-85B6-8ADA728E34F3}" type="presParOf" srcId="{B109F892-4886-447D-89CE-63AEC5A8CE94}" destId="{1807985E-C420-4567-A4F8-B4A28B852720}" srcOrd="0" destOrd="0" presId="urn:microsoft.com/office/officeart/2005/8/layout/arrow1"/>
    <dgm:cxn modelId="{51C4DDC4-9013-47E4-A760-E0E792E41723}" type="presParOf" srcId="{B109F892-4886-447D-89CE-63AEC5A8CE94}" destId="{8F49683E-8724-451D-B4B5-FBA14240C634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E8E70E-3538-4701-9B5F-772442426536}" type="doc">
      <dgm:prSet loTypeId="urn:microsoft.com/office/officeart/2005/8/layout/arrow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427185EB-6280-4450-BC2C-A3C2F7C2EB2F}">
      <dgm:prSet/>
      <dgm:spPr/>
      <dgm:t>
        <a:bodyPr/>
        <a:lstStyle/>
        <a:p>
          <a:pPr rtl="0"/>
          <a:r>
            <a:rPr lang="en-US" smtClean="0"/>
            <a:t>Faktor Pribadi: usia, pekerjaan, gaya hidup, kondisi ekonomi, kepribadian</a:t>
          </a:r>
          <a:endParaRPr lang="en-US"/>
        </a:p>
      </dgm:t>
    </dgm:pt>
    <dgm:pt modelId="{AE2C9E45-E8C2-40EF-9161-02C6215A108B}" type="parTrans" cxnId="{892869BD-3630-4409-B2A7-4A36BEBD5180}">
      <dgm:prSet/>
      <dgm:spPr/>
      <dgm:t>
        <a:bodyPr/>
        <a:lstStyle/>
        <a:p>
          <a:endParaRPr lang="en-US"/>
        </a:p>
      </dgm:t>
    </dgm:pt>
    <dgm:pt modelId="{800C96B3-A289-43A3-A6B0-5F9184257080}" type="sibTrans" cxnId="{892869BD-3630-4409-B2A7-4A36BEBD5180}">
      <dgm:prSet/>
      <dgm:spPr/>
      <dgm:t>
        <a:bodyPr/>
        <a:lstStyle/>
        <a:p>
          <a:endParaRPr lang="en-US"/>
        </a:p>
      </dgm:t>
    </dgm:pt>
    <dgm:pt modelId="{42E6E8A0-7099-4D90-A4EB-57015D4491CF}">
      <dgm:prSet/>
      <dgm:spPr/>
      <dgm:t>
        <a:bodyPr/>
        <a:lstStyle/>
        <a:p>
          <a:pPr rtl="0"/>
          <a:r>
            <a:rPr lang="en-US" smtClean="0"/>
            <a:t>Faktor Psikologis: motivasi, persepsi, pembelajaran, keyakinan &amp; sikap</a:t>
          </a:r>
          <a:endParaRPr lang="en-US"/>
        </a:p>
      </dgm:t>
    </dgm:pt>
    <dgm:pt modelId="{337AC365-8B36-492A-8DCA-EC0F0A77E80C}" type="parTrans" cxnId="{5929DAD1-6223-4515-A166-B1FB97B92FEA}">
      <dgm:prSet/>
      <dgm:spPr/>
      <dgm:t>
        <a:bodyPr/>
        <a:lstStyle/>
        <a:p>
          <a:endParaRPr lang="en-US"/>
        </a:p>
      </dgm:t>
    </dgm:pt>
    <dgm:pt modelId="{A268B58D-A0FD-4FDE-8273-502405981A4C}" type="sibTrans" cxnId="{5929DAD1-6223-4515-A166-B1FB97B92FEA}">
      <dgm:prSet/>
      <dgm:spPr/>
      <dgm:t>
        <a:bodyPr/>
        <a:lstStyle/>
        <a:p>
          <a:endParaRPr lang="en-US"/>
        </a:p>
      </dgm:t>
    </dgm:pt>
    <dgm:pt modelId="{105FA7F1-939E-4A65-B04D-C561AC99D4A0}" type="pres">
      <dgm:prSet presAssocID="{C4E8E70E-3538-4701-9B5F-772442426536}" presName="cycle" presStyleCnt="0">
        <dgm:presLayoutVars>
          <dgm:dir/>
          <dgm:resizeHandles val="exact"/>
        </dgm:presLayoutVars>
      </dgm:prSet>
      <dgm:spPr/>
    </dgm:pt>
    <dgm:pt modelId="{4386E3AD-F6D2-4D8F-934B-35FCDCCBAA81}" type="pres">
      <dgm:prSet presAssocID="{427185EB-6280-4450-BC2C-A3C2F7C2EB2F}" presName="arrow" presStyleLbl="node1" presStyleIdx="0" presStyleCnt="2">
        <dgm:presLayoutVars>
          <dgm:bulletEnabled val="1"/>
        </dgm:presLayoutVars>
      </dgm:prSet>
      <dgm:spPr/>
    </dgm:pt>
    <dgm:pt modelId="{365501C4-2CF0-43F4-B047-248E65713DBD}" type="pres">
      <dgm:prSet presAssocID="{42E6E8A0-7099-4D90-A4EB-57015D4491CF}" presName="arrow" presStyleLbl="node1" presStyleIdx="1" presStyleCnt="2">
        <dgm:presLayoutVars>
          <dgm:bulletEnabled val="1"/>
        </dgm:presLayoutVars>
      </dgm:prSet>
      <dgm:spPr/>
    </dgm:pt>
  </dgm:ptLst>
  <dgm:cxnLst>
    <dgm:cxn modelId="{61A0CD23-1175-4A2A-983E-94F24EBF8A1F}" type="presOf" srcId="{C4E8E70E-3538-4701-9B5F-772442426536}" destId="{105FA7F1-939E-4A65-B04D-C561AC99D4A0}" srcOrd="0" destOrd="0" presId="urn:microsoft.com/office/officeart/2005/8/layout/arrow1"/>
    <dgm:cxn modelId="{91769B75-EA5F-4E93-9834-A8828D7A3827}" type="presOf" srcId="{427185EB-6280-4450-BC2C-A3C2F7C2EB2F}" destId="{4386E3AD-F6D2-4D8F-934B-35FCDCCBAA81}" srcOrd="0" destOrd="0" presId="urn:microsoft.com/office/officeart/2005/8/layout/arrow1"/>
    <dgm:cxn modelId="{5929DAD1-6223-4515-A166-B1FB97B92FEA}" srcId="{C4E8E70E-3538-4701-9B5F-772442426536}" destId="{42E6E8A0-7099-4D90-A4EB-57015D4491CF}" srcOrd="1" destOrd="0" parTransId="{337AC365-8B36-492A-8DCA-EC0F0A77E80C}" sibTransId="{A268B58D-A0FD-4FDE-8273-502405981A4C}"/>
    <dgm:cxn modelId="{73BAE4BC-B357-456B-B148-96785E1139C4}" type="presOf" srcId="{42E6E8A0-7099-4D90-A4EB-57015D4491CF}" destId="{365501C4-2CF0-43F4-B047-248E65713DBD}" srcOrd="0" destOrd="0" presId="urn:microsoft.com/office/officeart/2005/8/layout/arrow1"/>
    <dgm:cxn modelId="{892869BD-3630-4409-B2A7-4A36BEBD5180}" srcId="{C4E8E70E-3538-4701-9B5F-772442426536}" destId="{427185EB-6280-4450-BC2C-A3C2F7C2EB2F}" srcOrd="0" destOrd="0" parTransId="{AE2C9E45-E8C2-40EF-9161-02C6215A108B}" sibTransId="{800C96B3-A289-43A3-A6B0-5F9184257080}"/>
    <dgm:cxn modelId="{D25C91DA-31A6-4AB3-A9A2-FC0E531A2CE3}" type="presParOf" srcId="{105FA7F1-939E-4A65-B04D-C561AC99D4A0}" destId="{4386E3AD-F6D2-4D8F-934B-35FCDCCBAA81}" srcOrd="0" destOrd="0" presId="urn:microsoft.com/office/officeart/2005/8/layout/arrow1"/>
    <dgm:cxn modelId="{9CB508DB-E5A6-4C82-A72A-C195F63B96E7}" type="presParOf" srcId="{105FA7F1-939E-4A65-B04D-C561AC99D4A0}" destId="{365501C4-2CF0-43F4-B047-248E65713DB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27116E-BC71-4539-88B5-6E1995514F3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6F39FB5-7E6A-4DC6-8BEA-0F53D41B9AAF}">
      <dgm:prSet/>
      <dgm:spPr/>
      <dgm:t>
        <a:bodyPr/>
        <a:lstStyle/>
        <a:p>
          <a:pPr rtl="0"/>
          <a:r>
            <a:rPr lang="en-US" smtClean="0"/>
            <a:t>Stimulus–Response Model: input pemasaran → respons</a:t>
          </a:r>
          <a:endParaRPr lang="en-US"/>
        </a:p>
      </dgm:t>
    </dgm:pt>
    <dgm:pt modelId="{1378B83B-EB91-471D-BF2B-732AE10358B5}" type="parTrans" cxnId="{ECD10DFD-22A0-4014-94D6-EEA51A647841}">
      <dgm:prSet/>
      <dgm:spPr/>
      <dgm:t>
        <a:bodyPr/>
        <a:lstStyle/>
        <a:p>
          <a:endParaRPr lang="en-US"/>
        </a:p>
      </dgm:t>
    </dgm:pt>
    <dgm:pt modelId="{8653387A-A05D-4B0B-87C3-001B01F3DED0}" type="sibTrans" cxnId="{ECD10DFD-22A0-4014-94D6-EEA51A647841}">
      <dgm:prSet/>
      <dgm:spPr/>
      <dgm:t>
        <a:bodyPr/>
        <a:lstStyle/>
        <a:p>
          <a:endParaRPr lang="en-US"/>
        </a:p>
      </dgm:t>
    </dgm:pt>
    <dgm:pt modelId="{034783D5-CF63-4338-8346-78CDB3FD3D44}">
      <dgm:prSet/>
      <dgm:spPr/>
      <dgm:t>
        <a:bodyPr/>
        <a:lstStyle/>
        <a:p>
          <a:pPr rtl="0"/>
          <a:r>
            <a:rPr lang="en-US" smtClean="0"/>
            <a:t>Black Box Model: proses psikologis konsumen</a:t>
          </a:r>
          <a:endParaRPr lang="en-US"/>
        </a:p>
      </dgm:t>
    </dgm:pt>
    <dgm:pt modelId="{31AD206B-ABBC-440A-ADFB-331440F713E4}" type="parTrans" cxnId="{26582F9D-B5AC-4363-A4A1-2B004650766B}">
      <dgm:prSet/>
      <dgm:spPr/>
      <dgm:t>
        <a:bodyPr/>
        <a:lstStyle/>
        <a:p>
          <a:endParaRPr lang="en-US"/>
        </a:p>
      </dgm:t>
    </dgm:pt>
    <dgm:pt modelId="{75A0DFEE-798F-4741-BCB3-C1E8C8580178}" type="sibTrans" cxnId="{26582F9D-B5AC-4363-A4A1-2B004650766B}">
      <dgm:prSet/>
      <dgm:spPr/>
      <dgm:t>
        <a:bodyPr/>
        <a:lstStyle/>
        <a:p>
          <a:endParaRPr lang="en-US"/>
        </a:p>
      </dgm:t>
    </dgm:pt>
    <dgm:pt modelId="{B88109BC-5636-4FFB-B5D6-8ADA940BD76E}">
      <dgm:prSet/>
      <dgm:spPr/>
      <dgm:t>
        <a:bodyPr/>
        <a:lstStyle/>
        <a:p>
          <a:pPr rtl="0"/>
          <a:r>
            <a:rPr lang="en-US" smtClean="0"/>
            <a:t>EKB Model: sistematis dari kebutuhan hingga evaluasi pasca pembelian</a:t>
          </a:r>
          <a:endParaRPr lang="en-US"/>
        </a:p>
      </dgm:t>
    </dgm:pt>
    <dgm:pt modelId="{BEFE568F-9BE1-41D3-9892-615CF70D4FAB}" type="parTrans" cxnId="{875143C3-6C9D-4F2C-884F-7581A89D03F4}">
      <dgm:prSet/>
      <dgm:spPr/>
      <dgm:t>
        <a:bodyPr/>
        <a:lstStyle/>
        <a:p>
          <a:endParaRPr lang="en-US"/>
        </a:p>
      </dgm:t>
    </dgm:pt>
    <dgm:pt modelId="{03C1CB8A-95DF-4E9A-865B-DCFC274AAB01}" type="sibTrans" cxnId="{875143C3-6C9D-4F2C-884F-7581A89D03F4}">
      <dgm:prSet/>
      <dgm:spPr/>
      <dgm:t>
        <a:bodyPr/>
        <a:lstStyle/>
        <a:p>
          <a:endParaRPr lang="en-US"/>
        </a:p>
      </dgm:t>
    </dgm:pt>
    <dgm:pt modelId="{DC2BF427-C5D0-47C9-B3B2-A6376C0FCFE4}" type="pres">
      <dgm:prSet presAssocID="{3E27116E-BC71-4539-88B5-6E1995514F3A}" presName="compositeShape" presStyleCnt="0">
        <dgm:presLayoutVars>
          <dgm:chMax val="7"/>
          <dgm:dir/>
          <dgm:resizeHandles val="exact"/>
        </dgm:presLayoutVars>
      </dgm:prSet>
      <dgm:spPr/>
    </dgm:pt>
    <dgm:pt modelId="{A96AAA2F-7198-4B00-9369-CE57A91EF378}" type="pres">
      <dgm:prSet presAssocID="{36F39FB5-7E6A-4DC6-8BEA-0F53D41B9AAF}" presName="circ1" presStyleLbl="vennNode1" presStyleIdx="0" presStyleCnt="3"/>
      <dgm:spPr/>
    </dgm:pt>
    <dgm:pt modelId="{AE10A5AE-DE44-46D0-B9F5-680B744EDE85}" type="pres">
      <dgm:prSet presAssocID="{36F39FB5-7E6A-4DC6-8BEA-0F53D41B9AA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CDBC8AB-0CA3-4065-AF7E-496352128158}" type="pres">
      <dgm:prSet presAssocID="{034783D5-CF63-4338-8346-78CDB3FD3D44}" presName="circ2" presStyleLbl="vennNode1" presStyleIdx="1" presStyleCnt="3"/>
      <dgm:spPr/>
    </dgm:pt>
    <dgm:pt modelId="{DDAFCAAE-89A3-4F23-A20F-587B0A48BC0B}" type="pres">
      <dgm:prSet presAssocID="{034783D5-CF63-4338-8346-78CDB3FD3D4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ABE49ED-38A7-4CEA-9974-4FB4F733EDCE}" type="pres">
      <dgm:prSet presAssocID="{B88109BC-5636-4FFB-B5D6-8ADA940BD76E}" presName="circ3" presStyleLbl="vennNode1" presStyleIdx="2" presStyleCnt="3"/>
      <dgm:spPr/>
    </dgm:pt>
    <dgm:pt modelId="{23330189-7255-44AF-B410-D1527B0DDCA9}" type="pres">
      <dgm:prSet presAssocID="{B88109BC-5636-4FFB-B5D6-8ADA940BD76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9C6E0EE-253E-4641-9495-2D03D38E58C8}" type="presOf" srcId="{034783D5-CF63-4338-8346-78CDB3FD3D44}" destId="{DDAFCAAE-89A3-4F23-A20F-587B0A48BC0B}" srcOrd="1" destOrd="0" presId="urn:microsoft.com/office/officeart/2005/8/layout/venn1"/>
    <dgm:cxn modelId="{6A09B61B-B072-4466-BCBB-7F173A418C92}" type="presOf" srcId="{3E27116E-BC71-4539-88B5-6E1995514F3A}" destId="{DC2BF427-C5D0-47C9-B3B2-A6376C0FCFE4}" srcOrd="0" destOrd="0" presId="urn:microsoft.com/office/officeart/2005/8/layout/venn1"/>
    <dgm:cxn modelId="{875143C3-6C9D-4F2C-884F-7581A89D03F4}" srcId="{3E27116E-BC71-4539-88B5-6E1995514F3A}" destId="{B88109BC-5636-4FFB-B5D6-8ADA940BD76E}" srcOrd="2" destOrd="0" parTransId="{BEFE568F-9BE1-41D3-9892-615CF70D4FAB}" sibTransId="{03C1CB8A-95DF-4E9A-865B-DCFC274AAB01}"/>
    <dgm:cxn modelId="{9078CC83-8811-463C-B48A-AADFE5A43E4E}" type="presOf" srcId="{034783D5-CF63-4338-8346-78CDB3FD3D44}" destId="{6CDBC8AB-0CA3-4065-AF7E-496352128158}" srcOrd="0" destOrd="0" presId="urn:microsoft.com/office/officeart/2005/8/layout/venn1"/>
    <dgm:cxn modelId="{54D447E1-2782-4C02-B816-E1C4EA4A4D66}" type="presOf" srcId="{B88109BC-5636-4FFB-B5D6-8ADA940BD76E}" destId="{1ABE49ED-38A7-4CEA-9974-4FB4F733EDCE}" srcOrd="0" destOrd="0" presId="urn:microsoft.com/office/officeart/2005/8/layout/venn1"/>
    <dgm:cxn modelId="{FA37B1F5-B8FD-4F5D-BB29-C0C26E91BC91}" type="presOf" srcId="{B88109BC-5636-4FFB-B5D6-8ADA940BD76E}" destId="{23330189-7255-44AF-B410-D1527B0DDCA9}" srcOrd="1" destOrd="0" presId="urn:microsoft.com/office/officeart/2005/8/layout/venn1"/>
    <dgm:cxn modelId="{2DA91A60-2910-4E21-A40A-334EEC99BCB5}" type="presOf" srcId="{36F39FB5-7E6A-4DC6-8BEA-0F53D41B9AAF}" destId="{AE10A5AE-DE44-46D0-B9F5-680B744EDE85}" srcOrd="1" destOrd="0" presId="urn:microsoft.com/office/officeart/2005/8/layout/venn1"/>
    <dgm:cxn modelId="{8D0583F9-FD51-4B09-B03D-60FF87F88320}" type="presOf" srcId="{36F39FB5-7E6A-4DC6-8BEA-0F53D41B9AAF}" destId="{A96AAA2F-7198-4B00-9369-CE57A91EF378}" srcOrd="0" destOrd="0" presId="urn:microsoft.com/office/officeart/2005/8/layout/venn1"/>
    <dgm:cxn modelId="{ECD10DFD-22A0-4014-94D6-EEA51A647841}" srcId="{3E27116E-BC71-4539-88B5-6E1995514F3A}" destId="{36F39FB5-7E6A-4DC6-8BEA-0F53D41B9AAF}" srcOrd="0" destOrd="0" parTransId="{1378B83B-EB91-471D-BF2B-732AE10358B5}" sibTransId="{8653387A-A05D-4B0B-87C3-001B01F3DED0}"/>
    <dgm:cxn modelId="{26582F9D-B5AC-4363-A4A1-2B004650766B}" srcId="{3E27116E-BC71-4539-88B5-6E1995514F3A}" destId="{034783D5-CF63-4338-8346-78CDB3FD3D44}" srcOrd="1" destOrd="0" parTransId="{31AD206B-ABBC-440A-ADFB-331440F713E4}" sibTransId="{75A0DFEE-798F-4741-BCB3-C1E8C8580178}"/>
    <dgm:cxn modelId="{64DD911A-3C81-4EFB-80B9-DEF92FF6DFE1}" type="presParOf" srcId="{DC2BF427-C5D0-47C9-B3B2-A6376C0FCFE4}" destId="{A96AAA2F-7198-4B00-9369-CE57A91EF378}" srcOrd="0" destOrd="0" presId="urn:microsoft.com/office/officeart/2005/8/layout/venn1"/>
    <dgm:cxn modelId="{C4F0D798-B2D9-46DE-B1E3-1F88AC0B5075}" type="presParOf" srcId="{DC2BF427-C5D0-47C9-B3B2-A6376C0FCFE4}" destId="{AE10A5AE-DE44-46D0-B9F5-680B744EDE85}" srcOrd="1" destOrd="0" presId="urn:microsoft.com/office/officeart/2005/8/layout/venn1"/>
    <dgm:cxn modelId="{066F4104-C6EC-438D-8F77-D0585491601A}" type="presParOf" srcId="{DC2BF427-C5D0-47C9-B3B2-A6376C0FCFE4}" destId="{6CDBC8AB-0CA3-4065-AF7E-496352128158}" srcOrd="2" destOrd="0" presId="urn:microsoft.com/office/officeart/2005/8/layout/venn1"/>
    <dgm:cxn modelId="{DBF58C61-E9D1-48AE-9178-7B5F62FD8F91}" type="presParOf" srcId="{DC2BF427-C5D0-47C9-B3B2-A6376C0FCFE4}" destId="{DDAFCAAE-89A3-4F23-A20F-587B0A48BC0B}" srcOrd="3" destOrd="0" presId="urn:microsoft.com/office/officeart/2005/8/layout/venn1"/>
    <dgm:cxn modelId="{02ED7F2C-1B92-4503-BB20-5A0B2AF9BBC4}" type="presParOf" srcId="{DC2BF427-C5D0-47C9-B3B2-A6376C0FCFE4}" destId="{1ABE49ED-38A7-4CEA-9974-4FB4F733EDCE}" srcOrd="4" destOrd="0" presId="urn:microsoft.com/office/officeart/2005/8/layout/venn1"/>
    <dgm:cxn modelId="{2741057F-ECB9-409B-BF92-12210F36438E}" type="presParOf" srcId="{DC2BF427-C5D0-47C9-B3B2-A6376C0FCFE4}" destId="{23330189-7255-44AF-B410-D1527B0DDCA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A5CDBF-339C-4738-B47D-EDD2F54BE99B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541FAF16-487E-45C2-94BD-9454F72EA212}">
      <dgm:prSet/>
      <dgm:spPr/>
      <dgm:t>
        <a:bodyPr/>
        <a:lstStyle/>
        <a:p>
          <a:pPr rtl="0"/>
          <a:r>
            <a:rPr lang="en-US" smtClean="0"/>
            <a:t>1. Pengenalan kebutuhan</a:t>
          </a:r>
          <a:endParaRPr lang="en-US"/>
        </a:p>
      </dgm:t>
    </dgm:pt>
    <dgm:pt modelId="{88DE95B9-7AD0-470E-B8FC-7471DACC2258}" type="parTrans" cxnId="{280F72A8-FE3F-4199-B782-956E62775AD1}">
      <dgm:prSet/>
      <dgm:spPr/>
      <dgm:t>
        <a:bodyPr/>
        <a:lstStyle/>
        <a:p>
          <a:endParaRPr lang="en-US"/>
        </a:p>
      </dgm:t>
    </dgm:pt>
    <dgm:pt modelId="{B7D7E6C0-16CE-48BB-ABB7-0384E8C5F8A2}" type="sibTrans" cxnId="{280F72A8-FE3F-4199-B782-956E62775AD1}">
      <dgm:prSet/>
      <dgm:spPr/>
      <dgm:t>
        <a:bodyPr/>
        <a:lstStyle/>
        <a:p>
          <a:endParaRPr lang="en-US"/>
        </a:p>
      </dgm:t>
    </dgm:pt>
    <dgm:pt modelId="{4E8B626C-B118-4281-8AB1-09515A6684FA}">
      <dgm:prSet/>
      <dgm:spPr/>
      <dgm:t>
        <a:bodyPr/>
        <a:lstStyle/>
        <a:p>
          <a:pPr rtl="0"/>
          <a:r>
            <a:rPr lang="en-US" smtClean="0"/>
            <a:t>2. Pencarian informasi</a:t>
          </a:r>
          <a:endParaRPr lang="en-US"/>
        </a:p>
      </dgm:t>
    </dgm:pt>
    <dgm:pt modelId="{5B7EF261-D6BF-46EC-AE79-163C4F854D24}" type="parTrans" cxnId="{D79C90B4-64E1-4599-A2B8-994217B7D2B3}">
      <dgm:prSet/>
      <dgm:spPr/>
      <dgm:t>
        <a:bodyPr/>
        <a:lstStyle/>
        <a:p>
          <a:endParaRPr lang="en-US"/>
        </a:p>
      </dgm:t>
    </dgm:pt>
    <dgm:pt modelId="{08DDB554-744D-4D7D-AEAE-C7EF4E710EE4}" type="sibTrans" cxnId="{D79C90B4-64E1-4599-A2B8-994217B7D2B3}">
      <dgm:prSet/>
      <dgm:spPr/>
      <dgm:t>
        <a:bodyPr/>
        <a:lstStyle/>
        <a:p>
          <a:endParaRPr lang="en-US"/>
        </a:p>
      </dgm:t>
    </dgm:pt>
    <dgm:pt modelId="{ED6DAA73-E35A-46B8-8190-8CD39D07BAB8}">
      <dgm:prSet/>
      <dgm:spPr/>
      <dgm:t>
        <a:bodyPr/>
        <a:lstStyle/>
        <a:p>
          <a:pPr rtl="0"/>
          <a:r>
            <a:rPr lang="en-US" smtClean="0"/>
            <a:t>3. Evaluasi alternatif</a:t>
          </a:r>
          <a:endParaRPr lang="en-US"/>
        </a:p>
      </dgm:t>
    </dgm:pt>
    <dgm:pt modelId="{0E220181-7A07-4BBD-ABD5-F3AE0865ADC6}" type="parTrans" cxnId="{D7F52CB6-521C-48CB-A732-756675E0F8A2}">
      <dgm:prSet/>
      <dgm:spPr/>
      <dgm:t>
        <a:bodyPr/>
        <a:lstStyle/>
        <a:p>
          <a:endParaRPr lang="en-US"/>
        </a:p>
      </dgm:t>
    </dgm:pt>
    <dgm:pt modelId="{EE7872BA-4546-4B7D-AEC3-4803FA3C9507}" type="sibTrans" cxnId="{D7F52CB6-521C-48CB-A732-756675E0F8A2}">
      <dgm:prSet/>
      <dgm:spPr/>
      <dgm:t>
        <a:bodyPr/>
        <a:lstStyle/>
        <a:p>
          <a:endParaRPr lang="en-US"/>
        </a:p>
      </dgm:t>
    </dgm:pt>
    <dgm:pt modelId="{6566B71B-F411-4150-BE2A-8C6403AABE11}">
      <dgm:prSet/>
      <dgm:spPr/>
      <dgm:t>
        <a:bodyPr/>
        <a:lstStyle/>
        <a:p>
          <a:pPr rtl="0"/>
          <a:r>
            <a:rPr lang="en-US" smtClean="0"/>
            <a:t>4. Keputusan pembelian</a:t>
          </a:r>
          <a:endParaRPr lang="en-US"/>
        </a:p>
      </dgm:t>
    </dgm:pt>
    <dgm:pt modelId="{309DB9C8-441D-42C5-80DB-759A86379B8F}" type="parTrans" cxnId="{A266663A-D813-4044-819B-D9335757B14E}">
      <dgm:prSet/>
      <dgm:spPr/>
      <dgm:t>
        <a:bodyPr/>
        <a:lstStyle/>
        <a:p>
          <a:endParaRPr lang="en-US"/>
        </a:p>
      </dgm:t>
    </dgm:pt>
    <dgm:pt modelId="{65C80503-F81D-4149-B74B-368E34C40016}" type="sibTrans" cxnId="{A266663A-D813-4044-819B-D9335757B14E}">
      <dgm:prSet/>
      <dgm:spPr/>
      <dgm:t>
        <a:bodyPr/>
        <a:lstStyle/>
        <a:p>
          <a:endParaRPr lang="en-US"/>
        </a:p>
      </dgm:t>
    </dgm:pt>
    <dgm:pt modelId="{EBC1DE30-9EF2-4C55-A22F-7B1F085E57C4}">
      <dgm:prSet/>
      <dgm:spPr/>
      <dgm:t>
        <a:bodyPr/>
        <a:lstStyle/>
        <a:p>
          <a:pPr rtl="0"/>
          <a:r>
            <a:rPr lang="en-US" smtClean="0"/>
            <a:t>5. Perilaku pasca pembelian</a:t>
          </a:r>
          <a:endParaRPr lang="en-US"/>
        </a:p>
      </dgm:t>
    </dgm:pt>
    <dgm:pt modelId="{7FF8869E-C7F5-48D4-89B1-0EE5A47944DB}" type="parTrans" cxnId="{B8F88A44-B26D-4597-898E-9BB2DF6064B1}">
      <dgm:prSet/>
      <dgm:spPr/>
      <dgm:t>
        <a:bodyPr/>
        <a:lstStyle/>
        <a:p>
          <a:endParaRPr lang="en-US"/>
        </a:p>
      </dgm:t>
    </dgm:pt>
    <dgm:pt modelId="{C54886AE-F8B5-4CE2-93A1-6CA1ACA52A45}" type="sibTrans" cxnId="{B8F88A44-B26D-4597-898E-9BB2DF6064B1}">
      <dgm:prSet/>
      <dgm:spPr/>
      <dgm:t>
        <a:bodyPr/>
        <a:lstStyle/>
        <a:p>
          <a:endParaRPr lang="en-US"/>
        </a:p>
      </dgm:t>
    </dgm:pt>
    <dgm:pt modelId="{3E5A70A3-CD89-47DE-81F6-337847577513}" type="pres">
      <dgm:prSet presAssocID="{7DA5CDBF-339C-4738-B47D-EDD2F54BE99B}" presName="rootnode" presStyleCnt="0">
        <dgm:presLayoutVars>
          <dgm:chMax/>
          <dgm:chPref/>
          <dgm:dir/>
          <dgm:animLvl val="lvl"/>
        </dgm:presLayoutVars>
      </dgm:prSet>
      <dgm:spPr/>
    </dgm:pt>
    <dgm:pt modelId="{CAAA0584-29BC-49E7-BFAF-B1F8635506DD}" type="pres">
      <dgm:prSet presAssocID="{541FAF16-487E-45C2-94BD-9454F72EA212}" presName="composite" presStyleCnt="0"/>
      <dgm:spPr/>
    </dgm:pt>
    <dgm:pt modelId="{53C7DCC6-7D36-42B8-8CC9-E467460416BC}" type="pres">
      <dgm:prSet presAssocID="{541FAF16-487E-45C2-94BD-9454F72EA212}" presName="LShape" presStyleLbl="alignNode1" presStyleIdx="0" presStyleCnt="9" custLinFactNeighborY="0"/>
      <dgm:spPr/>
    </dgm:pt>
    <dgm:pt modelId="{87B1F0E2-12C0-4F34-B7AF-636F56D3881F}" type="pres">
      <dgm:prSet presAssocID="{541FAF16-487E-45C2-94BD-9454F72EA212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2B954FB0-7060-45F3-B0F1-D7FC242D95B4}" type="pres">
      <dgm:prSet presAssocID="{541FAF16-487E-45C2-94BD-9454F72EA212}" presName="Triangle" presStyleLbl="alignNode1" presStyleIdx="1" presStyleCnt="9"/>
      <dgm:spPr/>
    </dgm:pt>
    <dgm:pt modelId="{87C9CB0C-C1D8-4A81-9FEF-323F3F945DC1}" type="pres">
      <dgm:prSet presAssocID="{B7D7E6C0-16CE-48BB-ABB7-0384E8C5F8A2}" presName="sibTrans" presStyleCnt="0"/>
      <dgm:spPr/>
    </dgm:pt>
    <dgm:pt modelId="{4A679940-19DD-4243-9C78-304EA3007B03}" type="pres">
      <dgm:prSet presAssocID="{B7D7E6C0-16CE-48BB-ABB7-0384E8C5F8A2}" presName="space" presStyleCnt="0"/>
      <dgm:spPr/>
    </dgm:pt>
    <dgm:pt modelId="{D9BF9D7E-CE42-4BE9-930C-76040978A1AE}" type="pres">
      <dgm:prSet presAssocID="{4E8B626C-B118-4281-8AB1-09515A6684FA}" presName="composite" presStyleCnt="0"/>
      <dgm:spPr/>
    </dgm:pt>
    <dgm:pt modelId="{6407CF72-93D9-489A-B0B3-FA5D10B524DB}" type="pres">
      <dgm:prSet presAssocID="{4E8B626C-B118-4281-8AB1-09515A6684FA}" presName="LShape" presStyleLbl="alignNode1" presStyleIdx="2" presStyleCnt="9"/>
      <dgm:spPr/>
    </dgm:pt>
    <dgm:pt modelId="{4B78D6E7-066A-4399-952F-6DE64D76E778}" type="pres">
      <dgm:prSet presAssocID="{4E8B626C-B118-4281-8AB1-09515A6684FA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AAAB708A-C406-4F3C-9AAF-C3BA89ECB52C}" type="pres">
      <dgm:prSet presAssocID="{4E8B626C-B118-4281-8AB1-09515A6684FA}" presName="Triangle" presStyleLbl="alignNode1" presStyleIdx="3" presStyleCnt="9"/>
      <dgm:spPr/>
    </dgm:pt>
    <dgm:pt modelId="{CFA15B07-1D8A-40F5-ACDA-90435F09567A}" type="pres">
      <dgm:prSet presAssocID="{08DDB554-744D-4D7D-AEAE-C7EF4E710EE4}" presName="sibTrans" presStyleCnt="0"/>
      <dgm:spPr/>
    </dgm:pt>
    <dgm:pt modelId="{0A0F6B53-2F7D-4F99-BC73-3FFB90B7EB4A}" type="pres">
      <dgm:prSet presAssocID="{08DDB554-744D-4D7D-AEAE-C7EF4E710EE4}" presName="space" presStyleCnt="0"/>
      <dgm:spPr/>
    </dgm:pt>
    <dgm:pt modelId="{BFD82AEF-27F6-4BAE-AA5C-70907B734485}" type="pres">
      <dgm:prSet presAssocID="{ED6DAA73-E35A-46B8-8190-8CD39D07BAB8}" presName="composite" presStyleCnt="0"/>
      <dgm:spPr/>
    </dgm:pt>
    <dgm:pt modelId="{DA67514E-ECEF-4316-95CC-8607CFEE8D92}" type="pres">
      <dgm:prSet presAssocID="{ED6DAA73-E35A-46B8-8190-8CD39D07BAB8}" presName="LShape" presStyleLbl="alignNode1" presStyleIdx="4" presStyleCnt="9"/>
      <dgm:spPr/>
    </dgm:pt>
    <dgm:pt modelId="{63D3FB48-F7C3-4633-8436-D1012B9AAF62}" type="pres">
      <dgm:prSet presAssocID="{ED6DAA73-E35A-46B8-8190-8CD39D07BAB8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0D80C4EB-F397-4706-8E5C-D672C9A3F7E0}" type="pres">
      <dgm:prSet presAssocID="{ED6DAA73-E35A-46B8-8190-8CD39D07BAB8}" presName="Triangle" presStyleLbl="alignNode1" presStyleIdx="5" presStyleCnt="9"/>
      <dgm:spPr/>
    </dgm:pt>
    <dgm:pt modelId="{0AF867B1-B9AF-4F7B-8B02-336673E4E6E0}" type="pres">
      <dgm:prSet presAssocID="{EE7872BA-4546-4B7D-AEC3-4803FA3C9507}" presName="sibTrans" presStyleCnt="0"/>
      <dgm:spPr/>
    </dgm:pt>
    <dgm:pt modelId="{DDB8E1BA-7B36-4B8B-B3E9-5AC9D452EC44}" type="pres">
      <dgm:prSet presAssocID="{EE7872BA-4546-4B7D-AEC3-4803FA3C9507}" presName="space" presStyleCnt="0"/>
      <dgm:spPr/>
    </dgm:pt>
    <dgm:pt modelId="{1C60BF48-E26D-42DD-8C29-66437C271CBE}" type="pres">
      <dgm:prSet presAssocID="{6566B71B-F411-4150-BE2A-8C6403AABE11}" presName="composite" presStyleCnt="0"/>
      <dgm:spPr/>
    </dgm:pt>
    <dgm:pt modelId="{00972BF7-FB10-4259-91BB-4E8D3CB46AD5}" type="pres">
      <dgm:prSet presAssocID="{6566B71B-F411-4150-BE2A-8C6403AABE11}" presName="LShape" presStyleLbl="alignNode1" presStyleIdx="6" presStyleCnt="9"/>
      <dgm:spPr/>
    </dgm:pt>
    <dgm:pt modelId="{F35A6C2C-03BA-4A1C-9A0A-4C39F251000B}" type="pres">
      <dgm:prSet presAssocID="{6566B71B-F411-4150-BE2A-8C6403AABE11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B5DAF0FF-A1AA-4AED-AE74-9BEAF890DB7E}" type="pres">
      <dgm:prSet presAssocID="{6566B71B-F411-4150-BE2A-8C6403AABE11}" presName="Triangle" presStyleLbl="alignNode1" presStyleIdx="7" presStyleCnt="9"/>
      <dgm:spPr/>
    </dgm:pt>
    <dgm:pt modelId="{90E8C683-CC7F-4C24-B248-3D329D7AF543}" type="pres">
      <dgm:prSet presAssocID="{65C80503-F81D-4149-B74B-368E34C40016}" presName="sibTrans" presStyleCnt="0"/>
      <dgm:spPr/>
    </dgm:pt>
    <dgm:pt modelId="{EA35CEDE-1890-4CE1-A3D3-569D56326150}" type="pres">
      <dgm:prSet presAssocID="{65C80503-F81D-4149-B74B-368E34C40016}" presName="space" presStyleCnt="0"/>
      <dgm:spPr/>
    </dgm:pt>
    <dgm:pt modelId="{C3D6A0CF-4EA6-4B2A-A174-6F93A0E5A937}" type="pres">
      <dgm:prSet presAssocID="{EBC1DE30-9EF2-4C55-A22F-7B1F085E57C4}" presName="composite" presStyleCnt="0"/>
      <dgm:spPr/>
    </dgm:pt>
    <dgm:pt modelId="{33036946-F0CC-4E5C-BF9C-F0056D5875B2}" type="pres">
      <dgm:prSet presAssocID="{EBC1DE30-9EF2-4C55-A22F-7B1F085E57C4}" presName="LShape" presStyleLbl="alignNode1" presStyleIdx="8" presStyleCnt="9"/>
      <dgm:spPr/>
    </dgm:pt>
    <dgm:pt modelId="{4DBEB1AB-EEDE-4045-A37C-3C4DCFC34F1E}" type="pres">
      <dgm:prSet presAssocID="{EBC1DE30-9EF2-4C55-A22F-7B1F085E57C4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80F72A8-FE3F-4199-B782-956E62775AD1}" srcId="{7DA5CDBF-339C-4738-B47D-EDD2F54BE99B}" destId="{541FAF16-487E-45C2-94BD-9454F72EA212}" srcOrd="0" destOrd="0" parTransId="{88DE95B9-7AD0-470E-B8FC-7471DACC2258}" sibTransId="{B7D7E6C0-16CE-48BB-ABB7-0384E8C5F8A2}"/>
    <dgm:cxn modelId="{FEA7C3A6-211E-41EB-AA44-81FF37BBF1BF}" type="presOf" srcId="{6566B71B-F411-4150-BE2A-8C6403AABE11}" destId="{F35A6C2C-03BA-4A1C-9A0A-4C39F251000B}" srcOrd="0" destOrd="0" presId="urn:microsoft.com/office/officeart/2009/3/layout/StepUpProcess"/>
    <dgm:cxn modelId="{D7F52CB6-521C-48CB-A732-756675E0F8A2}" srcId="{7DA5CDBF-339C-4738-B47D-EDD2F54BE99B}" destId="{ED6DAA73-E35A-46B8-8190-8CD39D07BAB8}" srcOrd="2" destOrd="0" parTransId="{0E220181-7A07-4BBD-ABD5-F3AE0865ADC6}" sibTransId="{EE7872BA-4546-4B7D-AEC3-4803FA3C9507}"/>
    <dgm:cxn modelId="{060D9D14-5699-4DA0-86E7-A5B5B7F6046C}" type="presOf" srcId="{ED6DAA73-E35A-46B8-8190-8CD39D07BAB8}" destId="{63D3FB48-F7C3-4633-8436-D1012B9AAF62}" srcOrd="0" destOrd="0" presId="urn:microsoft.com/office/officeart/2009/3/layout/StepUpProcess"/>
    <dgm:cxn modelId="{A266663A-D813-4044-819B-D9335757B14E}" srcId="{7DA5CDBF-339C-4738-B47D-EDD2F54BE99B}" destId="{6566B71B-F411-4150-BE2A-8C6403AABE11}" srcOrd="3" destOrd="0" parTransId="{309DB9C8-441D-42C5-80DB-759A86379B8F}" sibTransId="{65C80503-F81D-4149-B74B-368E34C40016}"/>
    <dgm:cxn modelId="{D79C90B4-64E1-4599-A2B8-994217B7D2B3}" srcId="{7DA5CDBF-339C-4738-B47D-EDD2F54BE99B}" destId="{4E8B626C-B118-4281-8AB1-09515A6684FA}" srcOrd="1" destOrd="0" parTransId="{5B7EF261-D6BF-46EC-AE79-163C4F854D24}" sibTransId="{08DDB554-744D-4D7D-AEAE-C7EF4E710EE4}"/>
    <dgm:cxn modelId="{B8F88A44-B26D-4597-898E-9BB2DF6064B1}" srcId="{7DA5CDBF-339C-4738-B47D-EDD2F54BE99B}" destId="{EBC1DE30-9EF2-4C55-A22F-7B1F085E57C4}" srcOrd="4" destOrd="0" parTransId="{7FF8869E-C7F5-48D4-89B1-0EE5A47944DB}" sibTransId="{C54886AE-F8B5-4CE2-93A1-6CA1ACA52A45}"/>
    <dgm:cxn modelId="{8809F8F2-32FA-406C-BD14-194ABC14F134}" type="presOf" srcId="{7DA5CDBF-339C-4738-B47D-EDD2F54BE99B}" destId="{3E5A70A3-CD89-47DE-81F6-337847577513}" srcOrd="0" destOrd="0" presId="urn:microsoft.com/office/officeart/2009/3/layout/StepUpProcess"/>
    <dgm:cxn modelId="{AC9ED9AA-5120-481D-8B4E-26FA1B2DD2D3}" type="presOf" srcId="{4E8B626C-B118-4281-8AB1-09515A6684FA}" destId="{4B78D6E7-066A-4399-952F-6DE64D76E778}" srcOrd="0" destOrd="0" presId="urn:microsoft.com/office/officeart/2009/3/layout/StepUpProcess"/>
    <dgm:cxn modelId="{CDE80F24-80BD-4DE7-A896-8BF92A4BF015}" type="presOf" srcId="{EBC1DE30-9EF2-4C55-A22F-7B1F085E57C4}" destId="{4DBEB1AB-EEDE-4045-A37C-3C4DCFC34F1E}" srcOrd="0" destOrd="0" presId="urn:microsoft.com/office/officeart/2009/3/layout/StepUpProcess"/>
    <dgm:cxn modelId="{DF8E673D-511E-4187-80D1-05A2ECA9568E}" type="presOf" srcId="{541FAF16-487E-45C2-94BD-9454F72EA212}" destId="{87B1F0E2-12C0-4F34-B7AF-636F56D3881F}" srcOrd="0" destOrd="0" presId="urn:microsoft.com/office/officeart/2009/3/layout/StepUpProcess"/>
    <dgm:cxn modelId="{F465BBDE-9039-4362-8962-075A5897DD24}" type="presParOf" srcId="{3E5A70A3-CD89-47DE-81F6-337847577513}" destId="{CAAA0584-29BC-49E7-BFAF-B1F8635506DD}" srcOrd="0" destOrd="0" presId="urn:microsoft.com/office/officeart/2009/3/layout/StepUpProcess"/>
    <dgm:cxn modelId="{6BB6B565-69C2-44D2-A8C1-FA9D0337C5E3}" type="presParOf" srcId="{CAAA0584-29BC-49E7-BFAF-B1F8635506DD}" destId="{53C7DCC6-7D36-42B8-8CC9-E467460416BC}" srcOrd="0" destOrd="0" presId="urn:microsoft.com/office/officeart/2009/3/layout/StepUpProcess"/>
    <dgm:cxn modelId="{BCB6B477-93B7-4AF8-A615-35A4DE240F7A}" type="presParOf" srcId="{CAAA0584-29BC-49E7-BFAF-B1F8635506DD}" destId="{87B1F0E2-12C0-4F34-B7AF-636F56D3881F}" srcOrd="1" destOrd="0" presId="urn:microsoft.com/office/officeart/2009/3/layout/StepUpProcess"/>
    <dgm:cxn modelId="{86F3C225-F2E7-4FCC-AA87-EFEE0336D7E2}" type="presParOf" srcId="{CAAA0584-29BC-49E7-BFAF-B1F8635506DD}" destId="{2B954FB0-7060-45F3-B0F1-D7FC242D95B4}" srcOrd="2" destOrd="0" presId="urn:microsoft.com/office/officeart/2009/3/layout/StepUpProcess"/>
    <dgm:cxn modelId="{87224133-7646-4F12-B3FE-2108DF7CD54A}" type="presParOf" srcId="{3E5A70A3-CD89-47DE-81F6-337847577513}" destId="{87C9CB0C-C1D8-4A81-9FEF-323F3F945DC1}" srcOrd="1" destOrd="0" presId="urn:microsoft.com/office/officeart/2009/3/layout/StepUpProcess"/>
    <dgm:cxn modelId="{FEAD6A05-1158-45FC-B47D-3DA0DF345995}" type="presParOf" srcId="{87C9CB0C-C1D8-4A81-9FEF-323F3F945DC1}" destId="{4A679940-19DD-4243-9C78-304EA3007B03}" srcOrd="0" destOrd="0" presId="urn:microsoft.com/office/officeart/2009/3/layout/StepUpProcess"/>
    <dgm:cxn modelId="{35239410-037B-42E6-9099-9918F4E4851E}" type="presParOf" srcId="{3E5A70A3-CD89-47DE-81F6-337847577513}" destId="{D9BF9D7E-CE42-4BE9-930C-76040978A1AE}" srcOrd="2" destOrd="0" presId="urn:microsoft.com/office/officeart/2009/3/layout/StepUpProcess"/>
    <dgm:cxn modelId="{C065A3C2-074B-428B-9F6A-3E2F95F887C9}" type="presParOf" srcId="{D9BF9D7E-CE42-4BE9-930C-76040978A1AE}" destId="{6407CF72-93D9-489A-B0B3-FA5D10B524DB}" srcOrd="0" destOrd="0" presId="urn:microsoft.com/office/officeart/2009/3/layout/StepUpProcess"/>
    <dgm:cxn modelId="{814282DA-7851-49C5-A33A-B3DCB44A445B}" type="presParOf" srcId="{D9BF9D7E-CE42-4BE9-930C-76040978A1AE}" destId="{4B78D6E7-066A-4399-952F-6DE64D76E778}" srcOrd="1" destOrd="0" presId="urn:microsoft.com/office/officeart/2009/3/layout/StepUpProcess"/>
    <dgm:cxn modelId="{51B36BC5-E96D-4BD3-A3D5-A46E018344A8}" type="presParOf" srcId="{D9BF9D7E-CE42-4BE9-930C-76040978A1AE}" destId="{AAAB708A-C406-4F3C-9AAF-C3BA89ECB52C}" srcOrd="2" destOrd="0" presId="urn:microsoft.com/office/officeart/2009/3/layout/StepUpProcess"/>
    <dgm:cxn modelId="{FC203A06-D226-49C3-A31A-439AB3839A2E}" type="presParOf" srcId="{3E5A70A3-CD89-47DE-81F6-337847577513}" destId="{CFA15B07-1D8A-40F5-ACDA-90435F09567A}" srcOrd="3" destOrd="0" presId="urn:microsoft.com/office/officeart/2009/3/layout/StepUpProcess"/>
    <dgm:cxn modelId="{A1D82B0F-523C-4474-8D84-3492BC371DA3}" type="presParOf" srcId="{CFA15B07-1D8A-40F5-ACDA-90435F09567A}" destId="{0A0F6B53-2F7D-4F99-BC73-3FFB90B7EB4A}" srcOrd="0" destOrd="0" presId="urn:microsoft.com/office/officeart/2009/3/layout/StepUpProcess"/>
    <dgm:cxn modelId="{1FCA9986-92B6-4D2D-9596-837862DB2D72}" type="presParOf" srcId="{3E5A70A3-CD89-47DE-81F6-337847577513}" destId="{BFD82AEF-27F6-4BAE-AA5C-70907B734485}" srcOrd="4" destOrd="0" presId="urn:microsoft.com/office/officeart/2009/3/layout/StepUpProcess"/>
    <dgm:cxn modelId="{F2D8CA83-0E8A-42CA-B120-8ED9E54C3E6F}" type="presParOf" srcId="{BFD82AEF-27F6-4BAE-AA5C-70907B734485}" destId="{DA67514E-ECEF-4316-95CC-8607CFEE8D92}" srcOrd="0" destOrd="0" presId="urn:microsoft.com/office/officeart/2009/3/layout/StepUpProcess"/>
    <dgm:cxn modelId="{77B55C1D-D483-4580-B561-61AB11214159}" type="presParOf" srcId="{BFD82AEF-27F6-4BAE-AA5C-70907B734485}" destId="{63D3FB48-F7C3-4633-8436-D1012B9AAF62}" srcOrd="1" destOrd="0" presId="urn:microsoft.com/office/officeart/2009/3/layout/StepUpProcess"/>
    <dgm:cxn modelId="{646DAAE7-ADA4-48FB-8B0A-DA5241482FF5}" type="presParOf" srcId="{BFD82AEF-27F6-4BAE-AA5C-70907B734485}" destId="{0D80C4EB-F397-4706-8E5C-D672C9A3F7E0}" srcOrd="2" destOrd="0" presId="urn:microsoft.com/office/officeart/2009/3/layout/StepUpProcess"/>
    <dgm:cxn modelId="{49D386E1-7E50-478C-89C3-9971B4C3D7E6}" type="presParOf" srcId="{3E5A70A3-CD89-47DE-81F6-337847577513}" destId="{0AF867B1-B9AF-4F7B-8B02-336673E4E6E0}" srcOrd="5" destOrd="0" presId="urn:microsoft.com/office/officeart/2009/3/layout/StepUpProcess"/>
    <dgm:cxn modelId="{F9978B60-1DDA-4441-98AA-25759BCF17C7}" type="presParOf" srcId="{0AF867B1-B9AF-4F7B-8B02-336673E4E6E0}" destId="{DDB8E1BA-7B36-4B8B-B3E9-5AC9D452EC44}" srcOrd="0" destOrd="0" presId="urn:microsoft.com/office/officeart/2009/3/layout/StepUpProcess"/>
    <dgm:cxn modelId="{DDD709F0-95AC-41EB-93AA-C68D1AB0158A}" type="presParOf" srcId="{3E5A70A3-CD89-47DE-81F6-337847577513}" destId="{1C60BF48-E26D-42DD-8C29-66437C271CBE}" srcOrd="6" destOrd="0" presId="urn:microsoft.com/office/officeart/2009/3/layout/StepUpProcess"/>
    <dgm:cxn modelId="{7B96AC66-8999-4E06-8BEF-DDE840CF40A7}" type="presParOf" srcId="{1C60BF48-E26D-42DD-8C29-66437C271CBE}" destId="{00972BF7-FB10-4259-91BB-4E8D3CB46AD5}" srcOrd="0" destOrd="0" presId="urn:microsoft.com/office/officeart/2009/3/layout/StepUpProcess"/>
    <dgm:cxn modelId="{BFE1C0F0-5F10-4E47-AEE9-5D81E1B6FE99}" type="presParOf" srcId="{1C60BF48-E26D-42DD-8C29-66437C271CBE}" destId="{F35A6C2C-03BA-4A1C-9A0A-4C39F251000B}" srcOrd="1" destOrd="0" presId="urn:microsoft.com/office/officeart/2009/3/layout/StepUpProcess"/>
    <dgm:cxn modelId="{415632E9-F4C6-41B5-8678-7421AE407ED7}" type="presParOf" srcId="{1C60BF48-E26D-42DD-8C29-66437C271CBE}" destId="{B5DAF0FF-A1AA-4AED-AE74-9BEAF890DB7E}" srcOrd="2" destOrd="0" presId="urn:microsoft.com/office/officeart/2009/3/layout/StepUpProcess"/>
    <dgm:cxn modelId="{0E89DCC3-8A1F-4C3F-99E5-636BA7AB48E9}" type="presParOf" srcId="{3E5A70A3-CD89-47DE-81F6-337847577513}" destId="{90E8C683-CC7F-4C24-B248-3D329D7AF543}" srcOrd="7" destOrd="0" presId="urn:microsoft.com/office/officeart/2009/3/layout/StepUpProcess"/>
    <dgm:cxn modelId="{A78325A5-CB91-4C5A-893F-59398C2CAE1C}" type="presParOf" srcId="{90E8C683-CC7F-4C24-B248-3D329D7AF543}" destId="{EA35CEDE-1890-4CE1-A3D3-569D56326150}" srcOrd="0" destOrd="0" presId="urn:microsoft.com/office/officeart/2009/3/layout/StepUpProcess"/>
    <dgm:cxn modelId="{9028F308-28AE-46F2-80F2-C7DBE8F69FB3}" type="presParOf" srcId="{3E5A70A3-CD89-47DE-81F6-337847577513}" destId="{C3D6A0CF-4EA6-4B2A-A174-6F93A0E5A937}" srcOrd="8" destOrd="0" presId="urn:microsoft.com/office/officeart/2009/3/layout/StepUpProcess"/>
    <dgm:cxn modelId="{6C04C354-BF35-4CEC-B8EA-0C1A39E62C59}" type="presParOf" srcId="{C3D6A0CF-4EA6-4B2A-A174-6F93A0E5A937}" destId="{33036946-F0CC-4E5C-BF9C-F0056D5875B2}" srcOrd="0" destOrd="0" presId="urn:microsoft.com/office/officeart/2009/3/layout/StepUpProcess"/>
    <dgm:cxn modelId="{AADBA748-665C-4363-B83F-A1C9971322CF}" type="presParOf" srcId="{C3D6A0CF-4EA6-4B2A-A174-6F93A0E5A937}" destId="{4DBEB1AB-EEDE-4045-A37C-3C4DCFC34F1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0E6BD0-091D-4779-BC8D-958DC22C95D1}" type="doc">
      <dgm:prSet loTypeId="urn:microsoft.com/office/officeart/2005/8/layout/cycle2" loCatId="cycle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D65E2651-89C9-4901-AD20-9739CDF0D50C}">
      <dgm:prSet/>
      <dgm:spPr/>
      <dgm:t>
        <a:bodyPr/>
        <a:lstStyle/>
        <a:p>
          <a:pPr rtl="0"/>
          <a:r>
            <a:rPr lang="en-US" smtClean="0"/>
            <a:t>Individu: emosional, cepat, preferensi pribadi, contoh: pakaian, makanan</a:t>
          </a:r>
          <a:endParaRPr lang="en-US"/>
        </a:p>
      </dgm:t>
    </dgm:pt>
    <dgm:pt modelId="{61D8B1EE-4278-4B8D-8ECC-6CC1812BC8CF}" type="parTrans" cxnId="{181B0FEF-3A8F-4DAC-89E4-99991F746418}">
      <dgm:prSet/>
      <dgm:spPr/>
      <dgm:t>
        <a:bodyPr/>
        <a:lstStyle/>
        <a:p>
          <a:endParaRPr lang="en-US"/>
        </a:p>
      </dgm:t>
    </dgm:pt>
    <dgm:pt modelId="{A8E78486-62E8-4766-B820-99275EF306FA}" type="sibTrans" cxnId="{181B0FEF-3A8F-4DAC-89E4-99991F746418}">
      <dgm:prSet/>
      <dgm:spPr/>
      <dgm:t>
        <a:bodyPr/>
        <a:lstStyle/>
        <a:p>
          <a:endParaRPr lang="en-US"/>
        </a:p>
      </dgm:t>
    </dgm:pt>
    <dgm:pt modelId="{36D4643F-0427-4246-982B-659501E39148}">
      <dgm:prSet/>
      <dgm:spPr/>
      <dgm:t>
        <a:bodyPr/>
        <a:lstStyle/>
        <a:p>
          <a:pPr rtl="0"/>
          <a:r>
            <a:rPr lang="en-US" smtClean="0"/>
            <a:t>Organisasi: rasional, formal, kolektif, keputusan lebih lama, contoh: mesin, software</a:t>
          </a:r>
          <a:endParaRPr lang="en-US"/>
        </a:p>
      </dgm:t>
    </dgm:pt>
    <dgm:pt modelId="{4D8C38B4-3E72-4CF6-B27A-C19F40A73ECB}" type="parTrans" cxnId="{D3B339CF-B753-431F-8EA6-AC53017EBED4}">
      <dgm:prSet/>
      <dgm:spPr/>
      <dgm:t>
        <a:bodyPr/>
        <a:lstStyle/>
        <a:p>
          <a:endParaRPr lang="en-US"/>
        </a:p>
      </dgm:t>
    </dgm:pt>
    <dgm:pt modelId="{2BC49733-1099-4302-86EE-BB7ACDA9AE5B}" type="sibTrans" cxnId="{D3B339CF-B753-431F-8EA6-AC53017EBED4}">
      <dgm:prSet/>
      <dgm:spPr/>
      <dgm:t>
        <a:bodyPr/>
        <a:lstStyle/>
        <a:p>
          <a:endParaRPr lang="en-US"/>
        </a:p>
      </dgm:t>
    </dgm:pt>
    <dgm:pt modelId="{F498ED7F-EF0A-4B93-950F-88846D4E2BCE}" type="pres">
      <dgm:prSet presAssocID="{F90E6BD0-091D-4779-BC8D-958DC22C95D1}" presName="cycle" presStyleCnt="0">
        <dgm:presLayoutVars>
          <dgm:dir/>
          <dgm:resizeHandles val="exact"/>
        </dgm:presLayoutVars>
      </dgm:prSet>
      <dgm:spPr/>
    </dgm:pt>
    <dgm:pt modelId="{65766542-94EE-4026-A343-40BDC5941B1D}" type="pres">
      <dgm:prSet presAssocID="{D65E2651-89C9-4901-AD20-9739CDF0D50C}" presName="node" presStyleLbl="node1" presStyleIdx="0" presStyleCnt="2">
        <dgm:presLayoutVars>
          <dgm:bulletEnabled val="1"/>
        </dgm:presLayoutVars>
      </dgm:prSet>
      <dgm:spPr/>
    </dgm:pt>
    <dgm:pt modelId="{123F7695-8C9F-459C-B26F-B8798B7BE460}" type="pres">
      <dgm:prSet presAssocID="{A8E78486-62E8-4766-B820-99275EF306FA}" presName="sibTrans" presStyleLbl="sibTrans2D1" presStyleIdx="0" presStyleCnt="2"/>
      <dgm:spPr/>
    </dgm:pt>
    <dgm:pt modelId="{0F6243EC-B14B-46B5-9712-3179BE563B07}" type="pres">
      <dgm:prSet presAssocID="{A8E78486-62E8-4766-B820-99275EF306FA}" presName="connectorText" presStyleLbl="sibTrans2D1" presStyleIdx="0" presStyleCnt="2"/>
      <dgm:spPr/>
    </dgm:pt>
    <dgm:pt modelId="{AE5DF59D-02DC-4F6D-865D-5C6AE97A255F}" type="pres">
      <dgm:prSet presAssocID="{36D4643F-0427-4246-982B-659501E39148}" presName="node" presStyleLbl="node1" presStyleIdx="1" presStyleCnt="2">
        <dgm:presLayoutVars>
          <dgm:bulletEnabled val="1"/>
        </dgm:presLayoutVars>
      </dgm:prSet>
      <dgm:spPr/>
    </dgm:pt>
    <dgm:pt modelId="{9855451F-CA27-4A91-91F8-911FDA2B0D6D}" type="pres">
      <dgm:prSet presAssocID="{2BC49733-1099-4302-86EE-BB7ACDA9AE5B}" presName="sibTrans" presStyleLbl="sibTrans2D1" presStyleIdx="1" presStyleCnt="2"/>
      <dgm:spPr/>
    </dgm:pt>
    <dgm:pt modelId="{0A22670B-9CD8-4A31-AA60-4A644C047FD7}" type="pres">
      <dgm:prSet presAssocID="{2BC49733-1099-4302-86EE-BB7ACDA9AE5B}" presName="connectorText" presStyleLbl="sibTrans2D1" presStyleIdx="1" presStyleCnt="2"/>
      <dgm:spPr/>
    </dgm:pt>
  </dgm:ptLst>
  <dgm:cxnLst>
    <dgm:cxn modelId="{EA4DDCF1-328C-4F26-BEA8-65ACC1CEC608}" type="presOf" srcId="{D65E2651-89C9-4901-AD20-9739CDF0D50C}" destId="{65766542-94EE-4026-A343-40BDC5941B1D}" srcOrd="0" destOrd="0" presId="urn:microsoft.com/office/officeart/2005/8/layout/cycle2"/>
    <dgm:cxn modelId="{535CB306-1F3A-44B5-9AC4-8062F4C9D758}" type="presOf" srcId="{2BC49733-1099-4302-86EE-BB7ACDA9AE5B}" destId="{0A22670B-9CD8-4A31-AA60-4A644C047FD7}" srcOrd="1" destOrd="0" presId="urn:microsoft.com/office/officeart/2005/8/layout/cycle2"/>
    <dgm:cxn modelId="{181B0FEF-3A8F-4DAC-89E4-99991F746418}" srcId="{F90E6BD0-091D-4779-BC8D-958DC22C95D1}" destId="{D65E2651-89C9-4901-AD20-9739CDF0D50C}" srcOrd="0" destOrd="0" parTransId="{61D8B1EE-4278-4B8D-8ECC-6CC1812BC8CF}" sibTransId="{A8E78486-62E8-4766-B820-99275EF306FA}"/>
    <dgm:cxn modelId="{D3B339CF-B753-431F-8EA6-AC53017EBED4}" srcId="{F90E6BD0-091D-4779-BC8D-958DC22C95D1}" destId="{36D4643F-0427-4246-982B-659501E39148}" srcOrd="1" destOrd="0" parTransId="{4D8C38B4-3E72-4CF6-B27A-C19F40A73ECB}" sibTransId="{2BC49733-1099-4302-86EE-BB7ACDA9AE5B}"/>
    <dgm:cxn modelId="{8B0C3C0E-BCA6-4695-AAD1-4A5076711A62}" type="presOf" srcId="{36D4643F-0427-4246-982B-659501E39148}" destId="{AE5DF59D-02DC-4F6D-865D-5C6AE97A255F}" srcOrd="0" destOrd="0" presId="urn:microsoft.com/office/officeart/2005/8/layout/cycle2"/>
    <dgm:cxn modelId="{E17679EC-6AED-4DDA-9DC4-C319D1A564E5}" type="presOf" srcId="{A8E78486-62E8-4766-B820-99275EF306FA}" destId="{0F6243EC-B14B-46B5-9712-3179BE563B07}" srcOrd="1" destOrd="0" presId="urn:microsoft.com/office/officeart/2005/8/layout/cycle2"/>
    <dgm:cxn modelId="{4525A654-5203-427C-BC88-63FAA80BC2C7}" type="presOf" srcId="{A8E78486-62E8-4766-B820-99275EF306FA}" destId="{123F7695-8C9F-459C-B26F-B8798B7BE460}" srcOrd="0" destOrd="0" presId="urn:microsoft.com/office/officeart/2005/8/layout/cycle2"/>
    <dgm:cxn modelId="{9826F3E2-AA2C-4DC5-BBC9-5B27B737AEE8}" type="presOf" srcId="{2BC49733-1099-4302-86EE-BB7ACDA9AE5B}" destId="{9855451F-CA27-4A91-91F8-911FDA2B0D6D}" srcOrd="0" destOrd="0" presId="urn:microsoft.com/office/officeart/2005/8/layout/cycle2"/>
    <dgm:cxn modelId="{90B97DBB-EF22-460F-AA92-C000076EA927}" type="presOf" srcId="{F90E6BD0-091D-4779-BC8D-958DC22C95D1}" destId="{F498ED7F-EF0A-4B93-950F-88846D4E2BCE}" srcOrd="0" destOrd="0" presId="urn:microsoft.com/office/officeart/2005/8/layout/cycle2"/>
    <dgm:cxn modelId="{CB5ACCDD-C79E-42FC-A12F-BEE95A1E4F16}" type="presParOf" srcId="{F498ED7F-EF0A-4B93-950F-88846D4E2BCE}" destId="{65766542-94EE-4026-A343-40BDC5941B1D}" srcOrd="0" destOrd="0" presId="urn:microsoft.com/office/officeart/2005/8/layout/cycle2"/>
    <dgm:cxn modelId="{45BB37DE-5BF4-45B8-930C-13D4C21B9273}" type="presParOf" srcId="{F498ED7F-EF0A-4B93-950F-88846D4E2BCE}" destId="{123F7695-8C9F-459C-B26F-B8798B7BE460}" srcOrd="1" destOrd="0" presId="urn:microsoft.com/office/officeart/2005/8/layout/cycle2"/>
    <dgm:cxn modelId="{7F39B977-459E-4930-874A-B31572C4E405}" type="presParOf" srcId="{123F7695-8C9F-459C-B26F-B8798B7BE460}" destId="{0F6243EC-B14B-46B5-9712-3179BE563B07}" srcOrd="0" destOrd="0" presId="urn:microsoft.com/office/officeart/2005/8/layout/cycle2"/>
    <dgm:cxn modelId="{8055E5A4-92C9-42EC-A629-40A424C8781C}" type="presParOf" srcId="{F498ED7F-EF0A-4B93-950F-88846D4E2BCE}" destId="{AE5DF59D-02DC-4F6D-865D-5C6AE97A255F}" srcOrd="2" destOrd="0" presId="urn:microsoft.com/office/officeart/2005/8/layout/cycle2"/>
    <dgm:cxn modelId="{1C3BD35E-AC2C-4E87-87C3-5A3BAAE582D5}" type="presParOf" srcId="{F498ED7F-EF0A-4B93-950F-88846D4E2BCE}" destId="{9855451F-CA27-4A91-91F8-911FDA2B0D6D}" srcOrd="3" destOrd="0" presId="urn:microsoft.com/office/officeart/2005/8/layout/cycle2"/>
    <dgm:cxn modelId="{CF6EF017-F1A6-4351-9160-03AB81118766}" type="presParOf" srcId="{9855451F-CA27-4A91-91F8-911FDA2B0D6D}" destId="{0A22670B-9CD8-4A31-AA60-4A644C047FD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D2B0D2-D944-4731-BD70-8BBED84ADA3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8944915-7461-4391-8F14-C67AC50F6782}">
      <dgm:prSet/>
      <dgm:spPr/>
      <dgm:t>
        <a:bodyPr/>
        <a:lstStyle/>
        <a:p>
          <a:pPr rtl="0"/>
          <a:r>
            <a:rPr lang="en-US" smtClean="0"/>
            <a:t>E-commerce &amp; marketplace</a:t>
          </a:r>
          <a:endParaRPr lang="en-US"/>
        </a:p>
      </dgm:t>
    </dgm:pt>
    <dgm:pt modelId="{694B2863-DA8F-499D-B6E4-21753CAD2A9F}" type="parTrans" cxnId="{FF65CD44-C6F4-480A-86F4-B9D86A1AC448}">
      <dgm:prSet/>
      <dgm:spPr/>
      <dgm:t>
        <a:bodyPr/>
        <a:lstStyle/>
        <a:p>
          <a:endParaRPr lang="en-US"/>
        </a:p>
      </dgm:t>
    </dgm:pt>
    <dgm:pt modelId="{3CCF7193-2B70-4CC3-B7F3-2B80CB4D63F6}" type="sibTrans" cxnId="{FF65CD44-C6F4-480A-86F4-B9D86A1AC448}">
      <dgm:prSet/>
      <dgm:spPr/>
      <dgm:t>
        <a:bodyPr/>
        <a:lstStyle/>
        <a:p>
          <a:endParaRPr lang="en-US"/>
        </a:p>
      </dgm:t>
    </dgm:pt>
    <dgm:pt modelId="{C3C584A6-1C62-4FEA-BB7D-C36A904A27ED}">
      <dgm:prSet/>
      <dgm:spPr/>
      <dgm:t>
        <a:bodyPr/>
        <a:lstStyle/>
        <a:p>
          <a:pPr rtl="0"/>
          <a:r>
            <a:rPr lang="en-US" smtClean="0"/>
            <a:t>Omnichannel journey</a:t>
          </a:r>
          <a:endParaRPr lang="en-US"/>
        </a:p>
      </dgm:t>
    </dgm:pt>
    <dgm:pt modelId="{337FCE70-65E7-4D9A-8301-4B335CFAD969}" type="parTrans" cxnId="{9A2DB1D7-5442-430E-BBD9-18A23935D017}">
      <dgm:prSet/>
      <dgm:spPr/>
      <dgm:t>
        <a:bodyPr/>
        <a:lstStyle/>
        <a:p>
          <a:endParaRPr lang="en-US"/>
        </a:p>
      </dgm:t>
    </dgm:pt>
    <dgm:pt modelId="{F28F7D50-BBB1-4E9D-9120-90B19515280F}" type="sibTrans" cxnId="{9A2DB1D7-5442-430E-BBD9-18A23935D017}">
      <dgm:prSet/>
      <dgm:spPr/>
      <dgm:t>
        <a:bodyPr/>
        <a:lstStyle/>
        <a:p>
          <a:endParaRPr lang="en-US"/>
        </a:p>
      </dgm:t>
    </dgm:pt>
    <dgm:pt modelId="{22B44F50-40B5-4D19-9A4D-095C980E7BB9}">
      <dgm:prSet/>
      <dgm:spPr/>
      <dgm:t>
        <a:bodyPr/>
        <a:lstStyle/>
        <a:p>
          <a:pPr rtl="0"/>
          <a:r>
            <a:rPr lang="en-US" smtClean="0"/>
            <a:t>Influencer marketing</a:t>
          </a:r>
          <a:endParaRPr lang="en-US"/>
        </a:p>
      </dgm:t>
    </dgm:pt>
    <dgm:pt modelId="{5E55E018-E44D-4F34-B4B7-9642F46299AD}" type="parTrans" cxnId="{A560F636-4E88-4DA4-9AEF-B801DCCFED9A}">
      <dgm:prSet/>
      <dgm:spPr/>
      <dgm:t>
        <a:bodyPr/>
        <a:lstStyle/>
        <a:p>
          <a:endParaRPr lang="en-US"/>
        </a:p>
      </dgm:t>
    </dgm:pt>
    <dgm:pt modelId="{F673CC57-EEC7-41DB-8B91-F4603939CD43}" type="sibTrans" cxnId="{A560F636-4E88-4DA4-9AEF-B801DCCFED9A}">
      <dgm:prSet/>
      <dgm:spPr/>
      <dgm:t>
        <a:bodyPr/>
        <a:lstStyle/>
        <a:p>
          <a:endParaRPr lang="en-US"/>
        </a:p>
      </dgm:t>
    </dgm:pt>
    <dgm:pt modelId="{D62C6323-788C-4978-B9F4-9F050B9D42A4}">
      <dgm:prSet/>
      <dgm:spPr/>
      <dgm:t>
        <a:bodyPr/>
        <a:lstStyle/>
        <a:p>
          <a:pPr rtl="0"/>
          <a:r>
            <a:rPr lang="en-US" smtClean="0"/>
            <a:t>Personalisasi &amp; data-driven marketing</a:t>
          </a:r>
          <a:endParaRPr lang="en-US"/>
        </a:p>
      </dgm:t>
    </dgm:pt>
    <dgm:pt modelId="{0A84BE3F-B6A6-47DA-AEF1-C4FAF6AA2464}" type="parTrans" cxnId="{FDD04201-258B-40FD-9F40-2FF985E7D45F}">
      <dgm:prSet/>
      <dgm:spPr/>
      <dgm:t>
        <a:bodyPr/>
        <a:lstStyle/>
        <a:p>
          <a:endParaRPr lang="en-US"/>
        </a:p>
      </dgm:t>
    </dgm:pt>
    <dgm:pt modelId="{1443A7F5-4097-4F77-9EA8-CA95F17687C5}" type="sibTrans" cxnId="{FDD04201-258B-40FD-9F40-2FF985E7D45F}">
      <dgm:prSet/>
      <dgm:spPr/>
      <dgm:t>
        <a:bodyPr/>
        <a:lstStyle/>
        <a:p>
          <a:endParaRPr lang="en-US"/>
        </a:p>
      </dgm:t>
    </dgm:pt>
    <dgm:pt modelId="{98136DDA-6FFE-414A-B6FB-F15B951CC510}">
      <dgm:prSet/>
      <dgm:spPr/>
      <dgm:t>
        <a:bodyPr/>
        <a:lstStyle/>
        <a:p>
          <a:pPr rtl="0"/>
          <a:r>
            <a:rPr lang="en-US" smtClean="0"/>
            <a:t>Cashless payment</a:t>
          </a:r>
          <a:endParaRPr lang="en-US"/>
        </a:p>
      </dgm:t>
    </dgm:pt>
    <dgm:pt modelId="{35D7EAC6-1365-447C-B14F-7AFA4B2749BB}" type="parTrans" cxnId="{DB133960-E4EC-49FF-AAE8-1817D4ACD5D8}">
      <dgm:prSet/>
      <dgm:spPr/>
      <dgm:t>
        <a:bodyPr/>
        <a:lstStyle/>
        <a:p>
          <a:endParaRPr lang="en-US"/>
        </a:p>
      </dgm:t>
    </dgm:pt>
    <dgm:pt modelId="{CA71C23E-BB85-4D41-B42F-C0451DE86C9C}" type="sibTrans" cxnId="{DB133960-E4EC-49FF-AAE8-1817D4ACD5D8}">
      <dgm:prSet/>
      <dgm:spPr/>
      <dgm:t>
        <a:bodyPr/>
        <a:lstStyle/>
        <a:p>
          <a:endParaRPr lang="en-US"/>
        </a:p>
      </dgm:t>
    </dgm:pt>
    <dgm:pt modelId="{5A65E8D3-C2AB-454B-B1D0-C0F0C90B6377}">
      <dgm:prSet/>
      <dgm:spPr/>
    </dgm:pt>
    <dgm:pt modelId="{052D0490-2F31-4CF1-B506-82D96D8D7D21}" type="parTrans" cxnId="{1C25A87F-0858-454D-B480-18353226BC27}">
      <dgm:prSet/>
      <dgm:spPr/>
      <dgm:t>
        <a:bodyPr/>
        <a:lstStyle/>
        <a:p>
          <a:endParaRPr lang="en-US"/>
        </a:p>
      </dgm:t>
    </dgm:pt>
    <dgm:pt modelId="{318AB005-657A-4384-A0F7-929E44E3C9FC}" type="sibTrans" cxnId="{1C25A87F-0858-454D-B480-18353226BC27}">
      <dgm:prSet/>
      <dgm:spPr/>
      <dgm:t>
        <a:bodyPr/>
        <a:lstStyle/>
        <a:p>
          <a:endParaRPr lang="en-US"/>
        </a:p>
      </dgm:t>
    </dgm:pt>
    <dgm:pt modelId="{F0E27A39-C43E-4502-AB5D-047F2688766D}" type="pres">
      <dgm:prSet presAssocID="{B5D2B0D2-D944-4731-BD70-8BBED84ADA3B}" presName="outerComposite" presStyleCnt="0">
        <dgm:presLayoutVars>
          <dgm:chMax val="5"/>
          <dgm:dir/>
          <dgm:resizeHandles val="exact"/>
        </dgm:presLayoutVars>
      </dgm:prSet>
      <dgm:spPr/>
    </dgm:pt>
    <dgm:pt modelId="{5DC80644-2F1A-4F34-8FD0-5E50FE9A8D31}" type="pres">
      <dgm:prSet presAssocID="{B5D2B0D2-D944-4731-BD70-8BBED84ADA3B}" presName="dummyMaxCanvas" presStyleCnt="0">
        <dgm:presLayoutVars/>
      </dgm:prSet>
      <dgm:spPr/>
    </dgm:pt>
    <dgm:pt modelId="{F9A2A453-EF14-41FC-A04F-EF1B3C2ADDAA}" type="pres">
      <dgm:prSet presAssocID="{B5D2B0D2-D944-4731-BD70-8BBED84ADA3B}" presName="FiveNodes_1" presStyleLbl="node1" presStyleIdx="0" presStyleCnt="5">
        <dgm:presLayoutVars>
          <dgm:bulletEnabled val="1"/>
        </dgm:presLayoutVars>
      </dgm:prSet>
      <dgm:spPr/>
    </dgm:pt>
    <dgm:pt modelId="{97D30A97-13AD-40EF-AEF7-51381F7C39C1}" type="pres">
      <dgm:prSet presAssocID="{B5D2B0D2-D944-4731-BD70-8BBED84ADA3B}" presName="FiveNodes_2" presStyleLbl="node1" presStyleIdx="1" presStyleCnt="5">
        <dgm:presLayoutVars>
          <dgm:bulletEnabled val="1"/>
        </dgm:presLayoutVars>
      </dgm:prSet>
      <dgm:spPr/>
    </dgm:pt>
    <dgm:pt modelId="{21B8B543-F4BA-4289-9308-F9E46DFD1100}" type="pres">
      <dgm:prSet presAssocID="{B5D2B0D2-D944-4731-BD70-8BBED84ADA3B}" presName="FiveNodes_3" presStyleLbl="node1" presStyleIdx="2" presStyleCnt="5">
        <dgm:presLayoutVars>
          <dgm:bulletEnabled val="1"/>
        </dgm:presLayoutVars>
      </dgm:prSet>
      <dgm:spPr/>
    </dgm:pt>
    <dgm:pt modelId="{3A8D7A5E-EC99-4784-8993-D7FBA9F97A80}" type="pres">
      <dgm:prSet presAssocID="{B5D2B0D2-D944-4731-BD70-8BBED84ADA3B}" presName="FiveNodes_4" presStyleLbl="node1" presStyleIdx="3" presStyleCnt="5">
        <dgm:presLayoutVars>
          <dgm:bulletEnabled val="1"/>
        </dgm:presLayoutVars>
      </dgm:prSet>
      <dgm:spPr/>
    </dgm:pt>
    <dgm:pt modelId="{17F2DFA1-39AF-465A-9CD3-E564E5FA73B0}" type="pres">
      <dgm:prSet presAssocID="{B5D2B0D2-D944-4731-BD70-8BBED84ADA3B}" presName="FiveNodes_5" presStyleLbl="node1" presStyleIdx="4" presStyleCnt="5">
        <dgm:presLayoutVars>
          <dgm:bulletEnabled val="1"/>
        </dgm:presLayoutVars>
      </dgm:prSet>
      <dgm:spPr/>
    </dgm:pt>
    <dgm:pt modelId="{C9AE4031-1965-49CE-8C22-D369F2C3E427}" type="pres">
      <dgm:prSet presAssocID="{B5D2B0D2-D944-4731-BD70-8BBED84ADA3B}" presName="FiveConn_1-2" presStyleLbl="fgAccFollowNode1" presStyleIdx="0" presStyleCnt="4">
        <dgm:presLayoutVars>
          <dgm:bulletEnabled val="1"/>
        </dgm:presLayoutVars>
      </dgm:prSet>
      <dgm:spPr/>
    </dgm:pt>
    <dgm:pt modelId="{F7FA23D4-77BF-4840-8404-A9B77363ECE9}" type="pres">
      <dgm:prSet presAssocID="{B5D2B0D2-D944-4731-BD70-8BBED84ADA3B}" presName="FiveConn_2-3" presStyleLbl="fgAccFollowNode1" presStyleIdx="1" presStyleCnt="4">
        <dgm:presLayoutVars>
          <dgm:bulletEnabled val="1"/>
        </dgm:presLayoutVars>
      </dgm:prSet>
      <dgm:spPr/>
    </dgm:pt>
    <dgm:pt modelId="{7B7EF24D-8BD5-46B6-97F9-B611C977E18B}" type="pres">
      <dgm:prSet presAssocID="{B5D2B0D2-D944-4731-BD70-8BBED84ADA3B}" presName="FiveConn_3-4" presStyleLbl="fgAccFollowNode1" presStyleIdx="2" presStyleCnt="4">
        <dgm:presLayoutVars>
          <dgm:bulletEnabled val="1"/>
        </dgm:presLayoutVars>
      </dgm:prSet>
      <dgm:spPr/>
    </dgm:pt>
    <dgm:pt modelId="{DFBD3F99-5418-476E-90EE-57888FA0765B}" type="pres">
      <dgm:prSet presAssocID="{B5D2B0D2-D944-4731-BD70-8BBED84ADA3B}" presName="FiveConn_4-5" presStyleLbl="fgAccFollowNode1" presStyleIdx="3" presStyleCnt="4">
        <dgm:presLayoutVars>
          <dgm:bulletEnabled val="1"/>
        </dgm:presLayoutVars>
      </dgm:prSet>
      <dgm:spPr/>
    </dgm:pt>
    <dgm:pt modelId="{E6429BA8-1CBA-42D9-91D3-8E54345597F5}" type="pres">
      <dgm:prSet presAssocID="{B5D2B0D2-D944-4731-BD70-8BBED84ADA3B}" presName="FiveNodes_1_text" presStyleLbl="node1" presStyleIdx="4" presStyleCnt="5">
        <dgm:presLayoutVars>
          <dgm:bulletEnabled val="1"/>
        </dgm:presLayoutVars>
      </dgm:prSet>
      <dgm:spPr/>
    </dgm:pt>
    <dgm:pt modelId="{E60DB451-2B44-4363-912F-5C327C7A55D6}" type="pres">
      <dgm:prSet presAssocID="{B5D2B0D2-D944-4731-BD70-8BBED84ADA3B}" presName="FiveNodes_2_text" presStyleLbl="node1" presStyleIdx="4" presStyleCnt="5">
        <dgm:presLayoutVars>
          <dgm:bulletEnabled val="1"/>
        </dgm:presLayoutVars>
      </dgm:prSet>
      <dgm:spPr/>
    </dgm:pt>
    <dgm:pt modelId="{6EAA94C5-9480-4196-A399-6FF9388A4C6D}" type="pres">
      <dgm:prSet presAssocID="{B5D2B0D2-D944-4731-BD70-8BBED84ADA3B}" presName="FiveNodes_3_text" presStyleLbl="node1" presStyleIdx="4" presStyleCnt="5">
        <dgm:presLayoutVars>
          <dgm:bulletEnabled val="1"/>
        </dgm:presLayoutVars>
      </dgm:prSet>
      <dgm:spPr/>
    </dgm:pt>
    <dgm:pt modelId="{2CB7E7E2-32D5-49F1-8DF0-3242A123C296}" type="pres">
      <dgm:prSet presAssocID="{B5D2B0D2-D944-4731-BD70-8BBED84ADA3B}" presName="FiveNodes_4_text" presStyleLbl="node1" presStyleIdx="4" presStyleCnt="5">
        <dgm:presLayoutVars>
          <dgm:bulletEnabled val="1"/>
        </dgm:presLayoutVars>
      </dgm:prSet>
      <dgm:spPr/>
    </dgm:pt>
    <dgm:pt modelId="{C0A9501D-877D-42E5-9C0E-4E8E4ADCFBA4}" type="pres">
      <dgm:prSet presAssocID="{B5D2B0D2-D944-4731-BD70-8BBED84ADA3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A560F636-4E88-4DA4-9AEF-B801DCCFED9A}" srcId="{B5D2B0D2-D944-4731-BD70-8BBED84ADA3B}" destId="{22B44F50-40B5-4D19-9A4D-095C980E7BB9}" srcOrd="2" destOrd="0" parTransId="{5E55E018-E44D-4F34-B4B7-9642F46299AD}" sibTransId="{F673CC57-EEC7-41DB-8B91-F4603939CD43}"/>
    <dgm:cxn modelId="{FF1BC0B2-7148-4585-818A-FAF2EFFB8A7F}" type="presOf" srcId="{F673CC57-EEC7-41DB-8B91-F4603939CD43}" destId="{7B7EF24D-8BD5-46B6-97F9-B611C977E18B}" srcOrd="0" destOrd="0" presId="urn:microsoft.com/office/officeart/2005/8/layout/vProcess5"/>
    <dgm:cxn modelId="{9A2DB1D7-5442-430E-BBD9-18A23935D017}" srcId="{B5D2B0D2-D944-4731-BD70-8BBED84ADA3B}" destId="{C3C584A6-1C62-4FEA-BB7D-C36A904A27ED}" srcOrd="1" destOrd="0" parTransId="{337FCE70-65E7-4D9A-8301-4B335CFAD969}" sibTransId="{F28F7D50-BBB1-4E9D-9120-90B19515280F}"/>
    <dgm:cxn modelId="{5F545AF1-8B8D-496A-9881-FE46EE6A58E5}" type="presOf" srcId="{F28F7D50-BBB1-4E9D-9120-90B19515280F}" destId="{F7FA23D4-77BF-4840-8404-A9B77363ECE9}" srcOrd="0" destOrd="0" presId="urn:microsoft.com/office/officeart/2005/8/layout/vProcess5"/>
    <dgm:cxn modelId="{0F172382-D12A-473A-994C-C2C369F65D9E}" type="presOf" srcId="{98136DDA-6FFE-414A-B6FB-F15B951CC510}" destId="{C0A9501D-877D-42E5-9C0E-4E8E4ADCFBA4}" srcOrd="1" destOrd="0" presId="urn:microsoft.com/office/officeart/2005/8/layout/vProcess5"/>
    <dgm:cxn modelId="{168A9670-1C89-4213-9B2D-E8A6B6FAE10B}" type="presOf" srcId="{18944915-7461-4391-8F14-C67AC50F6782}" destId="{E6429BA8-1CBA-42D9-91D3-8E54345597F5}" srcOrd="1" destOrd="0" presId="urn:microsoft.com/office/officeart/2005/8/layout/vProcess5"/>
    <dgm:cxn modelId="{E6A30547-A586-4005-BAC8-24F5B4689121}" type="presOf" srcId="{22B44F50-40B5-4D19-9A4D-095C980E7BB9}" destId="{21B8B543-F4BA-4289-9308-F9E46DFD1100}" srcOrd="0" destOrd="0" presId="urn:microsoft.com/office/officeart/2005/8/layout/vProcess5"/>
    <dgm:cxn modelId="{6DD7E3D0-AEBE-4FFC-8D00-9621E6506D72}" type="presOf" srcId="{B5D2B0D2-D944-4731-BD70-8BBED84ADA3B}" destId="{F0E27A39-C43E-4502-AB5D-047F2688766D}" srcOrd="0" destOrd="0" presId="urn:microsoft.com/office/officeart/2005/8/layout/vProcess5"/>
    <dgm:cxn modelId="{42AE90A2-D72D-4AA4-9A6D-A8ED4A061570}" type="presOf" srcId="{D62C6323-788C-4978-B9F4-9F050B9D42A4}" destId="{2CB7E7E2-32D5-49F1-8DF0-3242A123C296}" srcOrd="1" destOrd="0" presId="urn:microsoft.com/office/officeart/2005/8/layout/vProcess5"/>
    <dgm:cxn modelId="{0CA5E5EE-3C3F-47F2-A461-D2FC9008AC17}" type="presOf" srcId="{98136DDA-6FFE-414A-B6FB-F15B951CC510}" destId="{17F2DFA1-39AF-465A-9CD3-E564E5FA73B0}" srcOrd="0" destOrd="0" presId="urn:microsoft.com/office/officeart/2005/8/layout/vProcess5"/>
    <dgm:cxn modelId="{CD0241E3-5DCB-4A60-8C8B-C260CAABD76B}" type="presOf" srcId="{18944915-7461-4391-8F14-C67AC50F6782}" destId="{F9A2A453-EF14-41FC-A04F-EF1B3C2ADDAA}" srcOrd="0" destOrd="0" presId="urn:microsoft.com/office/officeart/2005/8/layout/vProcess5"/>
    <dgm:cxn modelId="{DB133960-E4EC-49FF-AAE8-1817D4ACD5D8}" srcId="{B5D2B0D2-D944-4731-BD70-8BBED84ADA3B}" destId="{98136DDA-6FFE-414A-B6FB-F15B951CC510}" srcOrd="4" destOrd="0" parTransId="{35D7EAC6-1365-447C-B14F-7AFA4B2749BB}" sibTransId="{CA71C23E-BB85-4D41-B42F-C0451DE86C9C}"/>
    <dgm:cxn modelId="{FF65CD44-C6F4-480A-86F4-B9D86A1AC448}" srcId="{B5D2B0D2-D944-4731-BD70-8BBED84ADA3B}" destId="{18944915-7461-4391-8F14-C67AC50F6782}" srcOrd="0" destOrd="0" parTransId="{694B2863-DA8F-499D-B6E4-21753CAD2A9F}" sibTransId="{3CCF7193-2B70-4CC3-B7F3-2B80CB4D63F6}"/>
    <dgm:cxn modelId="{DCA9D8EF-3BAC-4170-A600-86F23B8652C1}" type="presOf" srcId="{22B44F50-40B5-4D19-9A4D-095C980E7BB9}" destId="{6EAA94C5-9480-4196-A399-6FF9388A4C6D}" srcOrd="1" destOrd="0" presId="urn:microsoft.com/office/officeart/2005/8/layout/vProcess5"/>
    <dgm:cxn modelId="{1C25A87F-0858-454D-B480-18353226BC27}" srcId="{B5D2B0D2-D944-4731-BD70-8BBED84ADA3B}" destId="{5A65E8D3-C2AB-454B-B1D0-C0F0C90B6377}" srcOrd="5" destOrd="0" parTransId="{052D0490-2F31-4CF1-B506-82D96D8D7D21}" sibTransId="{318AB005-657A-4384-A0F7-929E44E3C9FC}"/>
    <dgm:cxn modelId="{6C78766B-0B1C-44DB-B3F1-2878FD88B2C8}" type="presOf" srcId="{C3C584A6-1C62-4FEA-BB7D-C36A904A27ED}" destId="{E60DB451-2B44-4363-912F-5C327C7A55D6}" srcOrd="1" destOrd="0" presId="urn:microsoft.com/office/officeart/2005/8/layout/vProcess5"/>
    <dgm:cxn modelId="{704EF192-7D7F-499F-9836-3FCE38FB403E}" type="presOf" srcId="{3CCF7193-2B70-4CC3-B7F3-2B80CB4D63F6}" destId="{C9AE4031-1965-49CE-8C22-D369F2C3E427}" srcOrd="0" destOrd="0" presId="urn:microsoft.com/office/officeart/2005/8/layout/vProcess5"/>
    <dgm:cxn modelId="{AAAAF8EB-71DC-44DF-A9D5-CF045EA987EB}" type="presOf" srcId="{C3C584A6-1C62-4FEA-BB7D-C36A904A27ED}" destId="{97D30A97-13AD-40EF-AEF7-51381F7C39C1}" srcOrd="0" destOrd="0" presId="urn:microsoft.com/office/officeart/2005/8/layout/vProcess5"/>
    <dgm:cxn modelId="{B0B62F87-3445-41E9-8639-D00B71586411}" type="presOf" srcId="{D62C6323-788C-4978-B9F4-9F050B9D42A4}" destId="{3A8D7A5E-EC99-4784-8993-D7FBA9F97A80}" srcOrd="0" destOrd="0" presId="urn:microsoft.com/office/officeart/2005/8/layout/vProcess5"/>
    <dgm:cxn modelId="{74EAB797-0F55-4CEC-90E5-BE1576E67B14}" type="presOf" srcId="{1443A7F5-4097-4F77-9EA8-CA95F17687C5}" destId="{DFBD3F99-5418-476E-90EE-57888FA0765B}" srcOrd="0" destOrd="0" presId="urn:microsoft.com/office/officeart/2005/8/layout/vProcess5"/>
    <dgm:cxn modelId="{FDD04201-258B-40FD-9F40-2FF985E7D45F}" srcId="{B5D2B0D2-D944-4731-BD70-8BBED84ADA3B}" destId="{D62C6323-788C-4978-B9F4-9F050B9D42A4}" srcOrd="3" destOrd="0" parTransId="{0A84BE3F-B6A6-47DA-AEF1-C4FAF6AA2464}" sibTransId="{1443A7F5-4097-4F77-9EA8-CA95F17687C5}"/>
    <dgm:cxn modelId="{F72A05BC-87E2-497F-A7EB-31751F2022E5}" type="presParOf" srcId="{F0E27A39-C43E-4502-AB5D-047F2688766D}" destId="{5DC80644-2F1A-4F34-8FD0-5E50FE9A8D31}" srcOrd="0" destOrd="0" presId="urn:microsoft.com/office/officeart/2005/8/layout/vProcess5"/>
    <dgm:cxn modelId="{563A0F7A-7FD7-43D6-981A-84FB6ED92251}" type="presParOf" srcId="{F0E27A39-C43E-4502-AB5D-047F2688766D}" destId="{F9A2A453-EF14-41FC-A04F-EF1B3C2ADDAA}" srcOrd="1" destOrd="0" presId="urn:microsoft.com/office/officeart/2005/8/layout/vProcess5"/>
    <dgm:cxn modelId="{C5483FBD-5922-42A4-9AED-EA3119D76E8F}" type="presParOf" srcId="{F0E27A39-C43E-4502-AB5D-047F2688766D}" destId="{97D30A97-13AD-40EF-AEF7-51381F7C39C1}" srcOrd="2" destOrd="0" presId="urn:microsoft.com/office/officeart/2005/8/layout/vProcess5"/>
    <dgm:cxn modelId="{9BF8ECCB-DE66-4992-9752-706AF73FDD7B}" type="presParOf" srcId="{F0E27A39-C43E-4502-AB5D-047F2688766D}" destId="{21B8B543-F4BA-4289-9308-F9E46DFD1100}" srcOrd="3" destOrd="0" presId="urn:microsoft.com/office/officeart/2005/8/layout/vProcess5"/>
    <dgm:cxn modelId="{B0BAE23C-2015-4769-BBC5-674F38B58B3A}" type="presParOf" srcId="{F0E27A39-C43E-4502-AB5D-047F2688766D}" destId="{3A8D7A5E-EC99-4784-8993-D7FBA9F97A80}" srcOrd="4" destOrd="0" presId="urn:microsoft.com/office/officeart/2005/8/layout/vProcess5"/>
    <dgm:cxn modelId="{00F6EC13-3057-4594-9EFF-CDE654A1BE66}" type="presParOf" srcId="{F0E27A39-C43E-4502-AB5D-047F2688766D}" destId="{17F2DFA1-39AF-465A-9CD3-E564E5FA73B0}" srcOrd="5" destOrd="0" presId="urn:microsoft.com/office/officeart/2005/8/layout/vProcess5"/>
    <dgm:cxn modelId="{9E140652-6088-4D71-A8D9-31917FD011F9}" type="presParOf" srcId="{F0E27A39-C43E-4502-AB5D-047F2688766D}" destId="{C9AE4031-1965-49CE-8C22-D369F2C3E427}" srcOrd="6" destOrd="0" presId="urn:microsoft.com/office/officeart/2005/8/layout/vProcess5"/>
    <dgm:cxn modelId="{4E8AE035-52FE-4915-A8D1-3449D2677318}" type="presParOf" srcId="{F0E27A39-C43E-4502-AB5D-047F2688766D}" destId="{F7FA23D4-77BF-4840-8404-A9B77363ECE9}" srcOrd="7" destOrd="0" presId="urn:microsoft.com/office/officeart/2005/8/layout/vProcess5"/>
    <dgm:cxn modelId="{7725E23C-B843-4402-9ECC-880C472A3B94}" type="presParOf" srcId="{F0E27A39-C43E-4502-AB5D-047F2688766D}" destId="{7B7EF24D-8BD5-46B6-97F9-B611C977E18B}" srcOrd="8" destOrd="0" presId="urn:microsoft.com/office/officeart/2005/8/layout/vProcess5"/>
    <dgm:cxn modelId="{BA57BA1A-3E0C-42A1-9CDC-8CCCF355E816}" type="presParOf" srcId="{F0E27A39-C43E-4502-AB5D-047F2688766D}" destId="{DFBD3F99-5418-476E-90EE-57888FA0765B}" srcOrd="9" destOrd="0" presId="urn:microsoft.com/office/officeart/2005/8/layout/vProcess5"/>
    <dgm:cxn modelId="{2EF61D46-3527-4A3D-B093-E655490D296D}" type="presParOf" srcId="{F0E27A39-C43E-4502-AB5D-047F2688766D}" destId="{E6429BA8-1CBA-42D9-91D3-8E54345597F5}" srcOrd="10" destOrd="0" presId="urn:microsoft.com/office/officeart/2005/8/layout/vProcess5"/>
    <dgm:cxn modelId="{ABDE438A-FC0B-4168-9CFA-3E0820900103}" type="presParOf" srcId="{F0E27A39-C43E-4502-AB5D-047F2688766D}" destId="{E60DB451-2B44-4363-912F-5C327C7A55D6}" srcOrd="11" destOrd="0" presId="urn:microsoft.com/office/officeart/2005/8/layout/vProcess5"/>
    <dgm:cxn modelId="{22543F1F-FEBD-48A4-80A1-C4FFB95F1D1E}" type="presParOf" srcId="{F0E27A39-C43E-4502-AB5D-047F2688766D}" destId="{6EAA94C5-9480-4196-A399-6FF9388A4C6D}" srcOrd="12" destOrd="0" presId="urn:microsoft.com/office/officeart/2005/8/layout/vProcess5"/>
    <dgm:cxn modelId="{FF47E3F4-4DB0-438D-ACAE-2457F017C21C}" type="presParOf" srcId="{F0E27A39-C43E-4502-AB5D-047F2688766D}" destId="{2CB7E7E2-32D5-49F1-8DF0-3242A123C296}" srcOrd="13" destOrd="0" presId="urn:microsoft.com/office/officeart/2005/8/layout/vProcess5"/>
    <dgm:cxn modelId="{6313D249-A0AC-4954-8650-CB6C949BF37A}" type="presParOf" srcId="{F0E27A39-C43E-4502-AB5D-047F2688766D}" destId="{C0A9501D-877D-42E5-9C0E-4E8E4ADCFBA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FC4C41-752F-43A1-B0A9-09A1C6D0FC4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FF4691-8804-49ED-A882-97151398E6A2}">
      <dgm:prSet/>
      <dgm:spPr/>
      <dgm:t>
        <a:bodyPr/>
        <a:lstStyle/>
        <a:p>
          <a:pPr rtl="0"/>
          <a:endParaRPr lang="en-US"/>
        </a:p>
      </dgm:t>
    </dgm:pt>
    <dgm:pt modelId="{914BEE35-D0A8-4EC1-A017-F05AF0C53918}" type="parTrans" cxnId="{476320F8-7986-4F0B-BB41-367525FE038D}">
      <dgm:prSet/>
      <dgm:spPr/>
      <dgm:t>
        <a:bodyPr/>
        <a:lstStyle/>
        <a:p>
          <a:endParaRPr lang="en-US"/>
        </a:p>
      </dgm:t>
    </dgm:pt>
    <dgm:pt modelId="{48D69B80-FC03-488B-99DB-40F1A70C14DC}" type="sibTrans" cxnId="{476320F8-7986-4F0B-BB41-367525FE038D}">
      <dgm:prSet/>
      <dgm:spPr/>
      <dgm:t>
        <a:bodyPr/>
        <a:lstStyle/>
        <a:p>
          <a:endParaRPr lang="en-US"/>
        </a:p>
      </dgm:t>
    </dgm:pt>
    <dgm:pt modelId="{5E98AFCD-3286-446B-83C1-63E36E715703}">
      <dgm:prSet/>
      <dgm:spPr/>
      <dgm:t>
        <a:bodyPr/>
        <a:lstStyle/>
        <a:p>
          <a:pPr rtl="0"/>
          <a:r>
            <a:rPr lang="en-US" smtClean="0"/>
            <a:t>Perilaku konsumen dipengaruhi faktor budaya, sosial, pribadi, psikologis</a:t>
          </a:r>
          <a:endParaRPr lang="en-US"/>
        </a:p>
      </dgm:t>
    </dgm:pt>
    <dgm:pt modelId="{7724DED9-505F-40C7-A6BA-7E9BFD5C0F1B}" type="parTrans" cxnId="{39DBD778-3B7B-494F-8974-EC8B435C7A0B}">
      <dgm:prSet/>
      <dgm:spPr/>
      <dgm:t>
        <a:bodyPr/>
        <a:lstStyle/>
        <a:p>
          <a:endParaRPr lang="en-US"/>
        </a:p>
      </dgm:t>
    </dgm:pt>
    <dgm:pt modelId="{A7AFB3E9-29EA-4BCB-8C90-702C8510A6BF}" type="sibTrans" cxnId="{39DBD778-3B7B-494F-8974-EC8B435C7A0B}">
      <dgm:prSet/>
      <dgm:spPr/>
      <dgm:t>
        <a:bodyPr/>
        <a:lstStyle/>
        <a:p>
          <a:endParaRPr lang="en-US"/>
        </a:p>
      </dgm:t>
    </dgm:pt>
    <dgm:pt modelId="{2D365D5D-D15F-44C4-8BB0-B760F988DDDE}">
      <dgm:prSet/>
      <dgm:spPr/>
      <dgm:t>
        <a:bodyPr/>
        <a:lstStyle/>
        <a:p>
          <a:pPr rtl="0"/>
          <a:r>
            <a:rPr lang="en-US" smtClean="0"/>
            <a:t>Proses pembelian melalui 5 tahap utama</a:t>
          </a:r>
          <a:endParaRPr lang="en-US"/>
        </a:p>
      </dgm:t>
    </dgm:pt>
    <dgm:pt modelId="{DBC7373B-8825-4AC2-AD0A-C32DA80A128C}" type="parTrans" cxnId="{4D61937D-5513-4E1E-9926-FE54DF7DE4BB}">
      <dgm:prSet/>
      <dgm:spPr/>
      <dgm:t>
        <a:bodyPr/>
        <a:lstStyle/>
        <a:p>
          <a:endParaRPr lang="en-US"/>
        </a:p>
      </dgm:t>
    </dgm:pt>
    <dgm:pt modelId="{19BC668B-B9A0-4E84-B9A2-249B6D78A546}" type="sibTrans" cxnId="{4D61937D-5513-4E1E-9926-FE54DF7DE4BB}">
      <dgm:prSet/>
      <dgm:spPr/>
      <dgm:t>
        <a:bodyPr/>
        <a:lstStyle/>
        <a:p>
          <a:endParaRPr lang="en-US"/>
        </a:p>
      </dgm:t>
    </dgm:pt>
    <dgm:pt modelId="{E94469B9-9250-4776-890F-357341B89814}">
      <dgm:prSet/>
      <dgm:spPr/>
      <dgm:t>
        <a:bodyPr/>
        <a:lstStyle/>
        <a:p>
          <a:pPr rtl="0"/>
          <a:r>
            <a:rPr lang="en-US" smtClean="0"/>
            <a:t>Konsumen individu berbeda dengan organisasi</a:t>
          </a:r>
          <a:endParaRPr lang="en-US"/>
        </a:p>
      </dgm:t>
    </dgm:pt>
    <dgm:pt modelId="{F3D40DC1-65C5-40FE-B71C-4CCC5D51E198}" type="parTrans" cxnId="{B57F0FEE-3844-44B6-9F23-94587FC525DC}">
      <dgm:prSet/>
      <dgm:spPr/>
      <dgm:t>
        <a:bodyPr/>
        <a:lstStyle/>
        <a:p>
          <a:endParaRPr lang="en-US"/>
        </a:p>
      </dgm:t>
    </dgm:pt>
    <dgm:pt modelId="{C971ED35-CF27-4B2E-8940-A5C41A193E41}" type="sibTrans" cxnId="{B57F0FEE-3844-44B6-9F23-94587FC525DC}">
      <dgm:prSet/>
      <dgm:spPr/>
      <dgm:t>
        <a:bodyPr/>
        <a:lstStyle/>
        <a:p>
          <a:endParaRPr lang="en-US"/>
        </a:p>
      </dgm:t>
    </dgm:pt>
    <dgm:pt modelId="{56E6A513-E0BD-4FA3-A346-92AD49D8E3B0}">
      <dgm:prSet/>
      <dgm:spPr/>
      <dgm:t>
        <a:bodyPr/>
        <a:lstStyle/>
        <a:p>
          <a:pPr rtl="0"/>
          <a:r>
            <a:rPr lang="en-US" smtClean="0"/>
            <a:t>Tren digital mengubah pola pembelian &amp; interaksi konsumen</a:t>
          </a:r>
          <a:endParaRPr lang="en-US"/>
        </a:p>
      </dgm:t>
    </dgm:pt>
    <dgm:pt modelId="{CF673950-79B6-40BE-9C78-DCE0FB2E5E2F}" type="parTrans" cxnId="{B3E957EF-7DAE-4B5A-B654-182C3CA0F5B7}">
      <dgm:prSet/>
      <dgm:spPr/>
      <dgm:t>
        <a:bodyPr/>
        <a:lstStyle/>
        <a:p>
          <a:endParaRPr lang="en-US"/>
        </a:p>
      </dgm:t>
    </dgm:pt>
    <dgm:pt modelId="{B020CD6C-AD5E-464A-BA95-6E3443DF96CE}" type="sibTrans" cxnId="{B3E957EF-7DAE-4B5A-B654-182C3CA0F5B7}">
      <dgm:prSet/>
      <dgm:spPr/>
      <dgm:t>
        <a:bodyPr/>
        <a:lstStyle/>
        <a:p>
          <a:endParaRPr lang="en-US"/>
        </a:p>
      </dgm:t>
    </dgm:pt>
    <dgm:pt modelId="{C86DD556-8F0E-4B21-B941-A17B263DC8DF}" type="pres">
      <dgm:prSet presAssocID="{12FC4C41-752F-43A1-B0A9-09A1C6D0FC4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44CE338-5CCF-48D4-9453-27F2256E55E1}" type="pres">
      <dgm:prSet presAssocID="{5AFF4691-8804-49ED-A882-97151398E6A2}" presName="circle1" presStyleLbl="node1" presStyleIdx="0" presStyleCnt="5"/>
      <dgm:spPr/>
    </dgm:pt>
    <dgm:pt modelId="{AEE9351A-B004-4E19-B46B-E05CCF22AFF5}" type="pres">
      <dgm:prSet presAssocID="{5AFF4691-8804-49ED-A882-97151398E6A2}" presName="space" presStyleCnt="0"/>
      <dgm:spPr/>
    </dgm:pt>
    <dgm:pt modelId="{D7CD3823-BBD0-47D5-967E-4F56D98A9982}" type="pres">
      <dgm:prSet presAssocID="{5AFF4691-8804-49ED-A882-97151398E6A2}" presName="rect1" presStyleLbl="alignAcc1" presStyleIdx="0" presStyleCnt="5"/>
      <dgm:spPr/>
    </dgm:pt>
    <dgm:pt modelId="{27EEE009-1938-4DA0-8529-FC28CECD15DB}" type="pres">
      <dgm:prSet presAssocID="{5E98AFCD-3286-446B-83C1-63E36E715703}" presName="vertSpace2" presStyleLbl="node1" presStyleIdx="0" presStyleCnt="5"/>
      <dgm:spPr/>
    </dgm:pt>
    <dgm:pt modelId="{8EA9FEC3-DAA3-4780-AFCC-17134C3C6C0A}" type="pres">
      <dgm:prSet presAssocID="{5E98AFCD-3286-446B-83C1-63E36E715703}" presName="circle2" presStyleLbl="node1" presStyleIdx="1" presStyleCnt="5"/>
      <dgm:spPr/>
    </dgm:pt>
    <dgm:pt modelId="{2CC95FDB-5E97-49C9-93B1-C7B309F731AD}" type="pres">
      <dgm:prSet presAssocID="{5E98AFCD-3286-446B-83C1-63E36E715703}" presName="rect2" presStyleLbl="alignAcc1" presStyleIdx="1" presStyleCnt="5"/>
      <dgm:spPr/>
    </dgm:pt>
    <dgm:pt modelId="{420829E1-A39E-4B53-B351-B20BCBF611E3}" type="pres">
      <dgm:prSet presAssocID="{2D365D5D-D15F-44C4-8BB0-B760F988DDDE}" presName="vertSpace3" presStyleLbl="node1" presStyleIdx="1" presStyleCnt="5"/>
      <dgm:spPr/>
    </dgm:pt>
    <dgm:pt modelId="{A2F6F482-F691-4B80-A0D0-7805A7EA9567}" type="pres">
      <dgm:prSet presAssocID="{2D365D5D-D15F-44C4-8BB0-B760F988DDDE}" presName="circle3" presStyleLbl="node1" presStyleIdx="2" presStyleCnt="5"/>
      <dgm:spPr/>
    </dgm:pt>
    <dgm:pt modelId="{6B090691-0663-4B44-BC64-8CDF5A9616BE}" type="pres">
      <dgm:prSet presAssocID="{2D365D5D-D15F-44C4-8BB0-B760F988DDDE}" presName="rect3" presStyleLbl="alignAcc1" presStyleIdx="2" presStyleCnt="5"/>
      <dgm:spPr/>
    </dgm:pt>
    <dgm:pt modelId="{FFC0A0C5-06AD-4B80-AB21-976A0733BA07}" type="pres">
      <dgm:prSet presAssocID="{E94469B9-9250-4776-890F-357341B89814}" presName="vertSpace4" presStyleLbl="node1" presStyleIdx="2" presStyleCnt="5"/>
      <dgm:spPr/>
    </dgm:pt>
    <dgm:pt modelId="{514C9B24-2835-48B9-BC79-79235FCAACBA}" type="pres">
      <dgm:prSet presAssocID="{E94469B9-9250-4776-890F-357341B89814}" presName="circle4" presStyleLbl="node1" presStyleIdx="3" presStyleCnt="5"/>
      <dgm:spPr/>
    </dgm:pt>
    <dgm:pt modelId="{49486758-D3C5-4884-8426-F042E42D5F92}" type="pres">
      <dgm:prSet presAssocID="{E94469B9-9250-4776-890F-357341B89814}" presName="rect4" presStyleLbl="alignAcc1" presStyleIdx="3" presStyleCnt="5"/>
      <dgm:spPr/>
    </dgm:pt>
    <dgm:pt modelId="{4FB4C0CF-225A-4A0A-8A0C-D221B690F9C7}" type="pres">
      <dgm:prSet presAssocID="{56E6A513-E0BD-4FA3-A346-92AD49D8E3B0}" presName="vertSpace5" presStyleLbl="node1" presStyleIdx="3" presStyleCnt="5"/>
      <dgm:spPr/>
    </dgm:pt>
    <dgm:pt modelId="{4F8B8CA0-ECFE-415B-B59C-1AB5B28B32F0}" type="pres">
      <dgm:prSet presAssocID="{56E6A513-E0BD-4FA3-A346-92AD49D8E3B0}" presName="circle5" presStyleLbl="node1" presStyleIdx="4" presStyleCnt="5"/>
      <dgm:spPr/>
    </dgm:pt>
    <dgm:pt modelId="{E389B6B5-3733-43C9-99F3-4AF14041057D}" type="pres">
      <dgm:prSet presAssocID="{56E6A513-E0BD-4FA3-A346-92AD49D8E3B0}" presName="rect5" presStyleLbl="alignAcc1" presStyleIdx="4" presStyleCnt="5"/>
      <dgm:spPr/>
    </dgm:pt>
    <dgm:pt modelId="{4089D126-4775-457A-B8F2-3FAF6FC79F2C}" type="pres">
      <dgm:prSet presAssocID="{5AFF4691-8804-49ED-A882-97151398E6A2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0D02ACDF-AC7F-4627-8727-B4BDB8188F99}" type="pres">
      <dgm:prSet presAssocID="{5E98AFCD-3286-446B-83C1-63E36E715703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0F2F6FD5-162E-4077-B5EA-412A1455C198}" type="pres">
      <dgm:prSet presAssocID="{2D365D5D-D15F-44C4-8BB0-B760F988DDDE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2E78B8E1-E7CE-42B7-91E1-89212A2A1970}" type="pres">
      <dgm:prSet presAssocID="{E94469B9-9250-4776-890F-357341B89814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5E3F3377-E22D-4D40-9DC3-7EB9B41EB0EB}" type="pres">
      <dgm:prSet presAssocID="{56E6A513-E0BD-4FA3-A346-92AD49D8E3B0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2E075EE3-0106-4653-8F09-86854B7CC8BC}" type="presOf" srcId="{56E6A513-E0BD-4FA3-A346-92AD49D8E3B0}" destId="{5E3F3377-E22D-4D40-9DC3-7EB9B41EB0EB}" srcOrd="1" destOrd="0" presId="urn:microsoft.com/office/officeart/2005/8/layout/target3"/>
    <dgm:cxn modelId="{D9E03329-08E0-4FA1-A967-F16FC2E64B5F}" type="presOf" srcId="{5AFF4691-8804-49ED-A882-97151398E6A2}" destId="{4089D126-4775-457A-B8F2-3FAF6FC79F2C}" srcOrd="1" destOrd="0" presId="urn:microsoft.com/office/officeart/2005/8/layout/target3"/>
    <dgm:cxn modelId="{98540827-B1A1-414C-8E34-4B2BA580FD7E}" type="presOf" srcId="{5AFF4691-8804-49ED-A882-97151398E6A2}" destId="{D7CD3823-BBD0-47D5-967E-4F56D98A9982}" srcOrd="0" destOrd="0" presId="urn:microsoft.com/office/officeart/2005/8/layout/target3"/>
    <dgm:cxn modelId="{476320F8-7986-4F0B-BB41-367525FE038D}" srcId="{12FC4C41-752F-43A1-B0A9-09A1C6D0FC4C}" destId="{5AFF4691-8804-49ED-A882-97151398E6A2}" srcOrd="0" destOrd="0" parTransId="{914BEE35-D0A8-4EC1-A017-F05AF0C53918}" sibTransId="{48D69B80-FC03-488B-99DB-40F1A70C14DC}"/>
    <dgm:cxn modelId="{82FE99AA-20BC-47E9-9459-458E5F7EAEB8}" type="presOf" srcId="{E94469B9-9250-4776-890F-357341B89814}" destId="{2E78B8E1-E7CE-42B7-91E1-89212A2A1970}" srcOrd="1" destOrd="0" presId="urn:microsoft.com/office/officeart/2005/8/layout/target3"/>
    <dgm:cxn modelId="{B244221C-0C58-4976-B7F1-A8461F8653C2}" type="presOf" srcId="{2D365D5D-D15F-44C4-8BB0-B760F988DDDE}" destId="{6B090691-0663-4B44-BC64-8CDF5A9616BE}" srcOrd="0" destOrd="0" presId="urn:microsoft.com/office/officeart/2005/8/layout/target3"/>
    <dgm:cxn modelId="{8DE7C50C-4F83-4ECE-954D-BBCBF5B1ED39}" type="presOf" srcId="{E94469B9-9250-4776-890F-357341B89814}" destId="{49486758-D3C5-4884-8426-F042E42D5F92}" srcOrd="0" destOrd="0" presId="urn:microsoft.com/office/officeart/2005/8/layout/target3"/>
    <dgm:cxn modelId="{7771F718-F454-4B76-9A47-409424D34BB3}" type="presOf" srcId="{5E98AFCD-3286-446B-83C1-63E36E715703}" destId="{2CC95FDB-5E97-49C9-93B1-C7B309F731AD}" srcOrd="0" destOrd="0" presId="urn:microsoft.com/office/officeart/2005/8/layout/target3"/>
    <dgm:cxn modelId="{39DBD778-3B7B-494F-8974-EC8B435C7A0B}" srcId="{12FC4C41-752F-43A1-B0A9-09A1C6D0FC4C}" destId="{5E98AFCD-3286-446B-83C1-63E36E715703}" srcOrd="1" destOrd="0" parTransId="{7724DED9-505F-40C7-A6BA-7E9BFD5C0F1B}" sibTransId="{A7AFB3E9-29EA-4BCB-8C90-702C8510A6BF}"/>
    <dgm:cxn modelId="{316117A7-8B6C-41B3-B47B-C783EAECDE64}" type="presOf" srcId="{5E98AFCD-3286-446B-83C1-63E36E715703}" destId="{0D02ACDF-AC7F-4627-8727-B4BDB8188F99}" srcOrd="1" destOrd="0" presId="urn:microsoft.com/office/officeart/2005/8/layout/target3"/>
    <dgm:cxn modelId="{4D61937D-5513-4E1E-9926-FE54DF7DE4BB}" srcId="{12FC4C41-752F-43A1-B0A9-09A1C6D0FC4C}" destId="{2D365D5D-D15F-44C4-8BB0-B760F988DDDE}" srcOrd="2" destOrd="0" parTransId="{DBC7373B-8825-4AC2-AD0A-C32DA80A128C}" sibTransId="{19BC668B-B9A0-4E84-B9A2-249B6D78A546}"/>
    <dgm:cxn modelId="{E0B1DF3D-D588-4CD4-A45B-96D60D720656}" type="presOf" srcId="{12FC4C41-752F-43A1-B0A9-09A1C6D0FC4C}" destId="{C86DD556-8F0E-4B21-B941-A17B263DC8DF}" srcOrd="0" destOrd="0" presId="urn:microsoft.com/office/officeart/2005/8/layout/target3"/>
    <dgm:cxn modelId="{FAB2210F-9668-49F5-915A-B00B3686C1AA}" type="presOf" srcId="{56E6A513-E0BD-4FA3-A346-92AD49D8E3B0}" destId="{E389B6B5-3733-43C9-99F3-4AF14041057D}" srcOrd="0" destOrd="0" presId="urn:microsoft.com/office/officeart/2005/8/layout/target3"/>
    <dgm:cxn modelId="{B3E957EF-7DAE-4B5A-B654-182C3CA0F5B7}" srcId="{12FC4C41-752F-43A1-B0A9-09A1C6D0FC4C}" destId="{56E6A513-E0BD-4FA3-A346-92AD49D8E3B0}" srcOrd="4" destOrd="0" parTransId="{CF673950-79B6-40BE-9C78-DCE0FB2E5E2F}" sibTransId="{B020CD6C-AD5E-464A-BA95-6E3443DF96CE}"/>
    <dgm:cxn modelId="{7CC50E65-981D-4240-B280-8BAA3CFE712D}" type="presOf" srcId="{2D365D5D-D15F-44C4-8BB0-B760F988DDDE}" destId="{0F2F6FD5-162E-4077-B5EA-412A1455C198}" srcOrd="1" destOrd="0" presId="urn:microsoft.com/office/officeart/2005/8/layout/target3"/>
    <dgm:cxn modelId="{B57F0FEE-3844-44B6-9F23-94587FC525DC}" srcId="{12FC4C41-752F-43A1-B0A9-09A1C6D0FC4C}" destId="{E94469B9-9250-4776-890F-357341B89814}" srcOrd="3" destOrd="0" parTransId="{F3D40DC1-65C5-40FE-B71C-4CCC5D51E198}" sibTransId="{C971ED35-CF27-4B2E-8940-A5C41A193E41}"/>
    <dgm:cxn modelId="{0E169E04-D988-4433-890A-723B3A78B315}" type="presParOf" srcId="{C86DD556-8F0E-4B21-B941-A17B263DC8DF}" destId="{644CE338-5CCF-48D4-9453-27F2256E55E1}" srcOrd="0" destOrd="0" presId="urn:microsoft.com/office/officeart/2005/8/layout/target3"/>
    <dgm:cxn modelId="{6FA01DB1-24E2-41D1-9311-4BB6E9BA403D}" type="presParOf" srcId="{C86DD556-8F0E-4B21-B941-A17B263DC8DF}" destId="{AEE9351A-B004-4E19-B46B-E05CCF22AFF5}" srcOrd="1" destOrd="0" presId="urn:microsoft.com/office/officeart/2005/8/layout/target3"/>
    <dgm:cxn modelId="{5EC40579-1CAC-4BA6-8FBD-E177AD0AAD51}" type="presParOf" srcId="{C86DD556-8F0E-4B21-B941-A17B263DC8DF}" destId="{D7CD3823-BBD0-47D5-967E-4F56D98A9982}" srcOrd="2" destOrd="0" presId="urn:microsoft.com/office/officeart/2005/8/layout/target3"/>
    <dgm:cxn modelId="{6F4DDAF2-D7D3-4F26-8F03-4B1C72B59612}" type="presParOf" srcId="{C86DD556-8F0E-4B21-B941-A17B263DC8DF}" destId="{27EEE009-1938-4DA0-8529-FC28CECD15DB}" srcOrd="3" destOrd="0" presId="urn:microsoft.com/office/officeart/2005/8/layout/target3"/>
    <dgm:cxn modelId="{290BFBA9-3F96-4E54-BFB6-ADB74D28B6B1}" type="presParOf" srcId="{C86DD556-8F0E-4B21-B941-A17B263DC8DF}" destId="{8EA9FEC3-DAA3-4780-AFCC-17134C3C6C0A}" srcOrd="4" destOrd="0" presId="urn:microsoft.com/office/officeart/2005/8/layout/target3"/>
    <dgm:cxn modelId="{1AF3075F-E570-40A3-A997-23BDD7F478C3}" type="presParOf" srcId="{C86DD556-8F0E-4B21-B941-A17B263DC8DF}" destId="{2CC95FDB-5E97-49C9-93B1-C7B309F731AD}" srcOrd="5" destOrd="0" presId="urn:microsoft.com/office/officeart/2005/8/layout/target3"/>
    <dgm:cxn modelId="{186AC6F3-5766-456D-A59D-34575C05064E}" type="presParOf" srcId="{C86DD556-8F0E-4B21-B941-A17B263DC8DF}" destId="{420829E1-A39E-4B53-B351-B20BCBF611E3}" srcOrd="6" destOrd="0" presId="urn:microsoft.com/office/officeart/2005/8/layout/target3"/>
    <dgm:cxn modelId="{D354EF30-80D3-4643-9D2F-F095999BD703}" type="presParOf" srcId="{C86DD556-8F0E-4B21-B941-A17B263DC8DF}" destId="{A2F6F482-F691-4B80-A0D0-7805A7EA9567}" srcOrd="7" destOrd="0" presId="urn:microsoft.com/office/officeart/2005/8/layout/target3"/>
    <dgm:cxn modelId="{6CB81370-C16D-4FCF-AEF1-FE4ACD924EF3}" type="presParOf" srcId="{C86DD556-8F0E-4B21-B941-A17B263DC8DF}" destId="{6B090691-0663-4B44-BC64-8CDF5A9616BE}" srcOrd="8" destOrd="0" presId="urn:microsoft.com/office/officeart/2005/8/layout/target3"/>
    <dgm:cxn modelId="{D5C00D9D-F2FF-4843-B4A1-8B228687032A}" type="presParOf" srcId="{C86DD556-8F0E-4B21-B941-A17B263DC8DF}" destId="{FFC0A0C5-06AD-4B80-AB21-976A0733BA07}" srcOrd="9" destOrd="0" presId="urn:microsoft.com/office/officeart/2005/8/layout/target3"/>
    <dgm:cxn modelId="{F2694B8B-986D-419A-8815-4CD587866A20}" type="presParOf" srcId="{C86DD556-8F0E-4B21-B941-A17B263DC8DF}" destId="{514C9B24-2835-48B9-BC79-79235FCAACBA}" srcOrd="10" destOrd="0" presId="urn:microsoft.com/office/officeart/2005/8/layout/target3"/>
    <dgm:cxn modelId="{1E69748C-C179-4BEE-ADE6-DCB392C7A134}" type="presParOf" srcId="{C86DD556-8F0E-4B21-B941-A17B263DC8DF}" destId="{49486758-D3C5-4884-8426-F042E42D5F92}" srcOrd="11" destOrd="0" presId="urn:microsoft.com/office/officeart/2005/8/layout/target3"/>
    <dgm:cxn modelId="{9417B7E7-A0BF-4DCD-82EF-FB2C5EDAE4FA}" type="presParOf" srcId="{C86DD556-8F0E-4B21-B941-A17B263DC8DF}" destId="{4FB4C0CF-225A-4A0A-8A0C-D221B690F9C7}" srcOrd="12" destOrd="0" presId="urn:microsoft.com/office/officeart/2005/8/layout/target3"/>
    <dgm:cxn modelId="{89CF2C02-E6BF-4629-9665-0BE9E774AC5A}" type="presParOf" srcId="{C86DD556-8F0E-4B21-B941-A17B263DC8DF}" destId="{4F8B8CA0-ECFE-415B-B59C-1AB5B28B32F0}" srcOrd="13" destOrd="0" presId="urn:microsoft.com/office/officeart/2005/8/layout/target3"/>
    <dgm:cxn modelId="{2301E974-3499-4E8B-A671-2381D41FE312}" type="presParOf" srcId="{C86DD556-8F0E-4B21-B941-A17B263DC8DF}" destId="{E389B6B5-3733-43C9-99F3-4AF14041057D}" srcOrd="14" destOrd="0" presId="urn:microsoft.com/office/officeart/2005/8/layout/target3"/>
    <dgm:cxn modelId="{0B3BFA77-1E70-4C7C-8C25-12E3BE6F82C1}" type="presParOf" srcId="{C86DD556-8F0E-4B21-B941-A17B263DC8DF}" destId="{4089D126-4775-457A-B8F2-3FAF6FC79F2C}" srcOrd="15" destOrd="0" presId="urn:microsoft.com/office/officeart/2005/8/layout/target3"/>
    <dgm:cxn modelId="{82798A75-EE8E-4BBC-BA4B-8AFEF3709941}" type="presParOf" srcId="{C86DD556-8F0E-4B21-B941-A17B263DC8DF}" destId="{0D02ACDF-AC7F-4627-8727-B4BDB8188F99}" srcOrd="16" destOrd="0" presId="urn:microsoft.com/office/officeart/2005/8/layout/target3"/>
    <dgm:cxn modelId="{605F1E27-B225-486D-ADE9-04D13F6260B2}" type="presParOf" srcId="{C86DD556-8F0E-4B21-B941-A17B263DC8DF}" destId="{0F2F6FD5-162E-4077-B5EA-412A1455C198}" srcOrd="17" destOrd="0" presId="urn:microsoft.com/office/officeart/2005/8/layout/target3"/>
    <dgm:cxn modelId="{A50B0248-A806-407E-9C8C-8742BE16368F}" type="presParOf" srcId="{C86DD556-8F0E-4B21-B941-A17B263DC8DF}" destId="{2E78B8E1-E7CE-42B7-91E1-89212A2A1970}" srcOrd="18" destOrd="0" presId="urn:microsoft.com/office/officeart/2005/8/layout/target3"/>
    <dgm:cxn modelId="{FC9600D7-E184-45E8-9F3F-116F5B7DF977}" type="presParOf" srcId="{C86DD556-8F0E-4B21-B941-A17B263DC8DF}" destId="{5E3F3377-E22D-4D40-9DC3-7EB9B41EB0EB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BEB8B-2BF8-46B2-BF24-234ED4139EE4}">
      <dsp:nvSpPr>
        <dsp:cNvPr id="0" name=""/>
        <dsp:cNvSpPr/>
      </dsp:nvSpPr>
      <dsp:spPr>
        <a:xfrm>
          <a:off x="0" y="469786"/>
          <a:ext cx="6347714" cy="444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Memahami definisi perilaku konsumen</a:t>
          </a:r>
          <a:endParaRPr lang="en-US" sz="1900" kern="1200"/>
        </a:p>
      </dsp:txBody>
      <dsp:txXfrm>
        <a:off x="21704" y="491490"/>
        <a:ext cx="6304306" cy="401192"/>
      </dsp:txXfrm>
    </dsp:sp>
    <dsp:sp modelId="{95EFCF37-FBA1-476E-8C7B-714AF171BFED}">
      <dsp:nvSpPr>
        <dsp:cNvPr id="0" name=""/>
        <dsp:cNvSpPr/>
      </dsp:nvSpPr>
      <dsp:spPr>
        <a:xfrm>
          <a:off x="0" y="969106"/>
          <a:ext cx="6347714" cy="444600"/>
        </a:xfrm>
        <a:prstGeom prst="roundRect">
          <a:avLst/>
        </a:prstGeom>
        <a:solidFill>
          <a:schemeClr val="accent5">
            <a:hueOff val="-523177"/>
            <a:satOff val="3113"/>
            <a:lumOff val="125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Mengetahui faktor-faktor yang memengaruhi konsumen</a:t>
          </a:r>
          <a:endParaRPr lang="en-US" sz="1900" kern="1200"/>
        </a:p>
      </dsp:txBody>
      <dsp:txXfrm>
        <a:off x="21704" y="990810"/>
        <a:ext cx="6304306" cy="401192"/>
      </dsp:txXfrm>
    </dsp:sp>
    <dsp:sp modelId="{8240714D-1DBA-4085-B7C4-5C9ECFC6925F}">
      <dsp:nvSpPr>
        <dsp:cNvPr id="0" name=""/>
        <dsp:cNvSpPr/>
      </dsp:nvSpPr>
      <dsp:spPr>
        <a:xfrm>
          <a:off x="0" y="1468426"/>
          <a:ext cx="6347714" cy="444600"/>
        </a:xfrm>
        <a:prstGeom prst="roundRect">
          <a:avLst/>
        </a:prstGeom>
        <a:solidFill>
          <a:schemeClr val="accent5">
            <a:hueOff val="-1046355"/>
            <a:satOff val="6225"/>
            <a:lumOff val="251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Memahami model perilaku konsumen</a:t>
          </a:r>
          <a:endParaRPr lang="en-US" sz="1900" kern="1200"/>
        </a:p>
      </dsp:txBody>
      <dsp:txXfrm>
        <a:off x="21704" y="1490130"/>
        <a:ext cx="6304306" cy="401192"/>
      </dsp:txXfrm>
    </dsp:sp>
    <dsp:sp modelId="{E0C3D7E5-D971-439C-B3FA-60208D216B08}">
      <dsp:nvSpPr>
        <dsp:cNvPr id="0" name=""/>
        <dsp:cNvSpPr/>
      </dsp:nvSpPr>
      <dsp:spPr>
        <a:xfrm>
          <a:off x="0" y="1967746"/>
          <a:ext cx="6347714" cy="444600"/>
        </a:xfrm>
        <a:prstGeom prst="roundRect">
          <a:avLst/>
        </a:prstGeom>
        <a:solidFill>
          <a:schemeClr val="accent5">
            <a:hueOff val="-1569532"/>
            <a:satOff val="9338"/>
            <a:lumOff val="376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Memahami proses keputusan pembelian</a:t>
          </a:r>
          <a:endParaRPr lang="en-US" sz="1900" kern="1200"/>
        </a:p>
      </dsp:txBody>
      <dsp:txXfrm>
        <a:off x="21704" y="1989450"/>
        <a:ext cx="6304306" cy="401192"/>
      </dsp:txXfrm>
    </dsp:sp>
    <dsp:sp modelId="{FE145A78-482D-426C-8009-9219E5184521}">
      <dsp:nvSpPr>
        <dsp:cNvPr id="0" name=""/>
        <dsp:cNvSpPr/>
      </dsp:nvSpPr>
      <dsp:spPr>
        <a:xfrm>
          <a:off x="0" y="2467066"/>
          <a:ext cx="6347714" cy="444600"/>
        </a:xfrm>
        <a:prstGeom prst="roundRect">
          <a:avLst/>
        </a:prstGeom>
        <a:solidFill>
          <a:schemeClr val="accent5">
            <a:hueOff val="-2092709"/>
            <a:satOff val="12450"/>
            <a:lumOff val="501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Membedakan konsumen individu vs organisasi</a:t>
          </a:r>
          <a:endParaRPr lang="en-US" sz="1900" kern="1200"/>
        </a:p>
      </dsp:txBody>
      <dsp:txXfrm>
        <a:off x="21704" y="2488770"/>
        <a:ext cx="6304306" cy="401192"/>
      </dsp:txXfrm>
    </dsp:sp>
    <dsp:sp modelId="{EE0D397B-9907-47B3-9B1F-46B76BD2EE33}">
      <dsp:nvSpPr>
        <dsp:cNvPr id="0" name=""/>
        <dsp:cNvSpPr/>
      </dsp:nvSpPr>
      <dsp:spPr>
        <a:xfrm>
          <a:off x="0" y="2966386"/>
          <a:ext cx="6347714" cy="444600"/>
        </a:xfrm>
        <a:prstGeom prst="roundRect">
          <a:avLst/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Mengetahui tren perilaku konsumen digital</a:t>
          </a:r>
          <a:endParaRPr lang="en-US" sz="1900" kern="1200"/>
        </a:p>
      </dsp:txBody>
      <dsp:txXfrm>
        <a:off x="21704" y="2988090"/>
        <a:ext cx="6304306" cy="4011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A9256-D398-4701-BFFF-0C98947C8F72}">
      <dsp:nvSpPr>
        <dsp:cNvPr id="0" name=""/>
        <dsp:cNvSpPr/>
      </dsp:nvSpPr>
      <dsp:spPr>
        <a:xfrm>
          <a:off x="3771685" y="996597"/>
          <a:ext cx="1887577" cy="1887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“The consumer is the king, and understanding them is the key to success in marketing.”</a:t>
          </a:r>
          <a:endParaRPr lang="en-US" sz="2000" kern="1200"/>
        </a:p>
      </dsp:txBody>
      <dsp:txXfrm>
        <a:off x="3771685" y="996597"/>
        <a:ext cx="1887577" cy="1887577"/>
      </dsp:txXfrm>
    </dsp:sp>
    <dsp:sp modelId="{3CCB1848-561A-4EB2-9B4E-1E33E16C80BC}">
      <dsp:nvSpPr>
        <dsp:cNvPr id="0" name=""/>
        <dsp:cNvSpPr/>
      </dsp:nvSpPr>
      <dsp:spPr>
        <a:xfrm>
          <a:off x="1233489" y="19"/>
          <a:ext cx="3880734" cy="3880734"/>
        </a:xfrm>
        <a:prstGeom prst="circularArrow">
          <a:avLst>
            <a:gd name="adj1" fmla="val 9485"/>
            <a:gd name="adj2" fmla="val 685132"/>
            <a:gd name="adj3" fmla="val 7849913"/>
            <a:gd name="adj4" fmla="val 2264955"/>
            <a:gd name="adj5" fmla="val 11066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4CFE3-ED0E-4D6E-9A36-82435643E5D3}">
      <dsp:nvSpPr>
        <dsp:cNvPr id="0" name=""/>
        <dsp:cNvSpPr/>
      </dsp:nvSpPr>
      <dsp:spPr>
        <a:xfrm>
          <a:off x="688451" y="996597"/>
          <a:ext cx="1887577" cy="1887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Terima kasih</a:t>
          </a:r>
          <a:endParaRPr lang="en-US" sz="2000" kern="1200"/>
        </a:p>
      </dsp:txBody>
      <dsp:txXfrm>
        <a:off x="688451" y="996597"/>
        <a:ext cx="1887577" cy="1887577"/>
      </dsp:txXfrm>
    </dsp:sp>
    <dsp:sp modelId="{AE310516-FE88-4176-824B-8AFA5487E543}">
      <dsp:nvSpPr>
        <dsp:cNvPr id="0" name=""/>
        <dsp:cNvSpPr/>
      </dsp:nvSpPr>
      <dsp:spPr>
        <a:xfrm>
          <a:off x="1233489" y="19"/>
          <a:ext cx="3880734" cy="3880734"/>
        </a:xfrm>
        <a:prstGeom prst="circularArrow">
          <a:avLst>
            <a:gd name="adj1" fmla="val 9485"/>
            <a:gd name="adj2" fmla="val 685132"/>
            <a:gd name="adj3" fmla="val 18649913"/>
            <a:gd name="adj4" fmla="val 13064955"/>
            <a:gd name="adj5" fmla="val 11066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0E186-7878-4125-B7D1-0D3BF87A626E}">
      <dsp:nvSpPr>
        <dsp:cNvPr id="0" name=""/>
        <dsp:cNvSpPr/>
      </dsp:nvSpPr>
      <dsp:spPr>
        <a:xfrm>
          <a:off x="0" y="57721"/>
          <a:ext cx="6347714" cy="12109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Proses individu/kelompok dalam memilih, membeli, menggunakan, mengevaluasi produk/jasa</a:t>
          </a:r>
          <a:endParaRPr lang="en-US" sz="2300" kern="1200"/>
        </a:p>
      </dsp:txBody>
      <dsp:txXfrm>
        <a:off x="59114" y="116835"/>
        <a:ext cx="6229486" cy="1092721"/>
      </dsp:txXfrm>
    </dsp:sp>
    <dsp:sp modelId="{5F17B4E6-D8AC-41C5-A763-0AF723E14767}">
      <dsp:nvSpPr>
        <dsp:cNvPr id="0" name=""/>
        <dsp:cNvSpPr/>
      </dsp:nvSpPr>
      <dsp:spPr>
        <a:xfrm>
          <a:off x="0" y="1334911"/>
          <a:ext cx="6347714" cy="1210949"/>
        </a:xfrm>
        <a:prstGeom prst="round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Fokus: apa, mengapa, kapan, di mana, bagaimana membeli</a:t>
          </a:r>
          <a:endParaRPr lang="en-US" sz="2300" kern="1200"/>
        </a:p>
      </dsp:txBody>
      <dsp:txXfrm>
        <a:off x="59114" y="1394025"/>
        <a:ext cx="6229486" cy="1092721"/>
      </dsp:txXfrm>
    </dsp:sp>
    <dsp:sp modelId="{9279AE25-848C-4343-9E55-670A2B06DDD9}">
      <dsp:nvSpPr>
        <dsp:cNvPr id="0" name=""/>
        <dsp:cNvSpPr/>
      </dsp:nvSpPr>
      <dsp:spPr>
        <a:xfrm>
          <a:off x="0" y="2612101"/>
          <a:ext cx="6347714" cy="1210949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Membantu perusahaan memahami kebutuhan konsumen</a:t>
          </a:r>
          <a:endParaRPr lang="en-US" sz="2300" kern="1200"/>
        </a:p>
      </dsp:txBody>
      <dsp:txXfrm>
        <a:off x="59114" y="2671215"/>
        <a:ext cx="6229486" cy="10927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7985E-C420-4567-A4F8-B4A28B852720}">
      <dsp:nvSpPr>
        <dsp:cNvPr id="0" name=""/>
        <dsp:cNvSpPr/>
      </dsp:nvSpPr>
      <dsp:spPr>
        <a:xfrm rot="16200000">
          <a:off x="263" y="429395"/>
          <a:ext cx="3021982" cy="3021982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Faktor Budaya: nilai, norma, kepercayaan; subbudaya; kelas sosial</a:t>
          </a:r>
          <a:endParaRPr lang="en-US" sz="1800" kern="1200"/>
        </a:p>
      </dsp:txBody>
      <dsp:txXfrm rot="5400000">
        <a:off x="529110" y="1184890"/>
        <a:ext cx="2493135" cy="1510991"/>
      </dsp:txXfrm>
    </dsp:sp>
    <dsp:sp modelId="{8F49683E-8724-451D-B4B5-FBA14240C634}">
      <dsp:nvSpPr>
        <dsp:cNvPr id="0" name=""/>
        <dsp:cNvSpPr/>
      </dsp:nvSpPr>
      <dsp:spPr>
        <a:xfrm rot="5400000">
          <a:off x="3325467" y="429395"/>
          <a:ext cx="3021982" cy="3021982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-1662103"/>
            <a:satOff val="-7124"/>
            <a:lumOff val="94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Faktor Sosial: kelompok referensi, keluarga, peran &amp; status sosial</a:t>
          </a:r>
          <a:endParaRPr lang="en-US" sz="1800" kern="1200"/>
        </a:p>
      </dsp:txBody>
      <dsp:txXfrm rot="-5400000">
        <a:off x="3325467" y="1184891"/>
        <a:ext cx="2493135" cy="15109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E3AD-F6D2-4D8F-934B-35FCDCCBAA81}">
      <dsp:nvSpPr>
        <dsp:cNvPr id="0" name=""/>
        <dsp:cNvSpPr/>
      </dsp:nvSpPr>
      <dsp:spPr>
        <a:xfrm rot="16200000">
          <a:off x="263" y="429395"/>
          <a:ext cx="3021982" cy="3021982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Faktor Pribadi: usia, pekerjaan, gaya hidup, kondisi ekonomi, kepribadian</a:t>
          </a:r>
          <a:endParaRPr lang="en-US" sz="1800" kern="1200"/>
        </a:p>
      </dsp:txBody>
      <dsp:txXfrm rot="5400000">
        <a:off x="529110" y="1184890"/>
        <a:ext cx="2493135" cy="1510991"/>
      </dsp:txXfrm>
    </dsp:sp>
    <dsp:sp modelId="{365501C4-2CF0-43F4-B047-248E65713DBD}">
      <dsp:nvSpPr>
        <dsp:cNvPr id="0" name=""/>
        <dsp:cNvSpPr/>
      </dsp:nvSpPr>
      <dsp:spPr>
        <a:xfrm rot="5400000">
          <a:off x="3325467" y="429395"/>
          <a:ext cx="3021982" cy="3021982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-1662103"/>
            <a:satOff val="-7124"/>
            <a:lumOff val="94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Faktor Psikologis: motivasi, persepsi, pembelajaran, keyakinan &amp; sikap</a:t>
          </a:r>
          <a:endParaRPr lang="en-US" sz="1800" kern="1200"/>
        </a:p>
      </dsp:txBody>
      <dsp:txXfrm rot="-5400000">
        <a:off x="3325467" y="1184891"/>
        <a:ext cx="2493135" cy="15109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AAA2F-7198-4B00-9369-CE57A91EF378}">
      <dsp:nvSpPr>
        <dsp:cNvPr id="0" name=""/>
        <dsp:cNvSpPr/>
      </dsp:nvSpPr>
      <dsp:spPr>
        <a:xfrm>
          <a:off x="1962753" y="53990"/>
          <a:ext cx="2591539" cy="25915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Stimulus–Response Model: input pemasaran → respons</a:t>
          </a:r>
          <a:endParaRPr lang="en-US" sz="1700" kern="1200"/>
        </a:p>
      </dsp:txBody>
      <dsp:txXfrm>
        <a:off x="2308291" y="507509"/>
        <a:ext cx="1900462" cy="1166192"/>
      </dsp:txXfrm>
    </dsp:sp>
    <dsp:sp modelId="{6CDBC8AB-0CA3-4065-AF7E-496352128158}">
      <dsp:nvSpPr>
        <dsp:cNvPr id="0" name=""/>
        <dsp:cNvSpPr/>
      </dsp:nvSpPr>
      <dsp:spPr>
        <a:xfrm>
          <a:off x="2897867" y="1673702"/>
          <a:ext cx="2591539" cy="25915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Black Box Model: proses psikologis konsumen</a:t>
          </a:r>
          <a:endParaRPr lang="en-US" sz="1700" kern="1200"/>
        </a:p>
      </dsp:txBody>
      <dsp:txXfrm>
        <a:off x="3690446" y="2343183"/>
        <a:ext cx="1554923" cy="1425346"/>
      </dsp:txXfrm>
    </dsp:sp>
    <dsp:sp modelId="{1ABE49ED-38A7-4CEA-9974-4FB4F733EDCE}">
      <dsp:nvSpPr>
        <dsp:cNvPr id="0" name=""/>
        <dsp:cNvSpPr/>
      </dsp:nvSpPr>
      <dsp:spPr>
        <a:xfrm>
          <a:off x="1027639" y="1673702"/>
          <a:ext cx="2591539" cy="25915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EKB Model: sistematis dari kebutuhan hingga evaluasi pasca pembelian</a:t>
          </a:r>
          <a:endParaRPr lang="en-US" sz="1700" kern="1200"/>
        </a:p>
      </dsp:txBody>
      <dsp:txXfrm>
        <a:off x="1271676" y="2343183"/>
        <a:ext cx="1554923" cy="14253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7DCC6-7D36-42B8-8CC9-E467460416BC}">
      <dsp:nvSpPr>
        <dsp:cNvPr id="0" name=""/>
        <dsp:cNvSpPr/>
      </dsp:nvSpPr>
      <dsp:spPr>
        <a:xfrm rot="5400000">
          <a:off x="276507" y="2016636"/>
          <a:ext cx="827826" cy="137748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1F0E2-12C0-4F34-B7AF-636F56D3881F}">
      <dsp:nvSpPr>
        <dsp:cNvPr id="0" name=""/>
        <dsp:cNvSpPr/>
      </dsp:nvSpPr>
      <dsp:spPr>
        <a:xfrm>
          <a:off x="138322" y="2428207"/>
          <a:ext cx="1243601" cy="1090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1. Pengenalan kebutuhan</a:t>
          </a:r>
          <a:endParaRPr lang="en-US" sz="1700" kern="1200"/>
        </a:p>
      </dsp:txBody>
      <dsp:txXfrm>
        <a:off x="138322" y="2428207"/>
        <a:ext cx="1243601" cy="1090089"/>
      </dsp:txXfrm>
    </dsp:sp>
    <dsp:sp modelId="{2B954FB0-7060-45F3-B0F1-D7FC242D95B4}">
      <dsp:nvSpPr>
        <dsp:cNvPr id="0" name=""/>
        <dsp:cNvSpPr/>
      </dsp:nvSpPr>
      <dsp:spPr>
        <a:xfrm>
          <a:off x="1147281" y="1915224"/>
          <a:ext cx="234641" cy="234641"/>
        </a:xfrm>
        <a:prstGeom prst="triangle">
          <a:avLst>
            <a:gd name="adj" fmla="val 100000"/>
          </a:avLst>
        </a:prstGeom>
        <a:solidFill>
          <a:schemeClr val="accent3">
            <a:hueOff val="-35105"/>
            <a:satOff val="-949"/>
            <a:lumOff val="-1961"/>
            <a:alphaOff val="0"/>
          </a:schemeClr>
        </a:solidFill>
        <a:ln w="19050" cap="rnd" cmpd="sng" algn="ctr">
          <a:solidFill>
            <a:schemeClr val="accent3">
              <a:hueOff val="-35105"/>
              <a:satOff val="-949"/>
              <a:lumOff val="-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07CF72-93D9-489A-B0B3-FA5D10B524DB}">
      <dsp:nvSpPr>
        <dsp:cNvPr id="0" name=""/>
        <dsp:cNvSpPr/>
      </dsp:nvSpPr>
      <dsp:spPr>
        <a:xfrm rot="5400000">
          <a:off x="1798918" y="1639914"/>
          <a:ext cx="827826" cy="137748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-70209"/>
            <a:satOff val="-1898"/>
            <a:lumOff val="-3922"/>
            <a:alphaOff val="0"/>
          </a:schemeClr>
        </a:solidFill>
        <a:ln w="19050" cap="rnd" cmpd="sng" algn="ctr">
          <a:solidFill>
            <a:schemeClr val="accent3">
              <a:hueOff val="-70209"/>
              <a:satOff val="-1898"/>
              <a:lumOff val="-39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8D6E7-066A-4399-952F-6DE64D76E778}">
      <dsp:nvSpPr>
        <dsp:cNvPr id="0" name=""/>
        <dsp:cNvSpPr/>
      </dsp:nvSpPr>
      <dsp:spPr>
        <a:xfrm>
          <a:off x="1660733" y="2051485"/>
          <a:ext cx="1243601" cy="1090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2. Pencarian informasi</a:t>
          </a:r>
          <a:endParaRPr lang="en-US" sz="1700" kern="1200"/>
        </a:p>
      </dsp:txBody>
      <dsp:txXfrm>
        <a:off x="1660733" y="2051485"/>
        <a:ext cx="1243601" cy="1090089"/>
      </dsp:txXfrm>
    </dsp:sp>
    <dsp:sp modelId="{AAAB708A-C406-4F3C-9AAF-C3BA89ECB52C}">
      <dsp:nvSpPr>
        <dsp:cNvPr id="0" name=""/>
        <dsp:cNvSpPr/>
      </dsp:nvSpPr>
      <dsp:spPr>
        <a:xfrm>
          <a:off x="2669692" y="1538502"/>
          <a:ext cx="234641" cy="234641"/>
        </a:xfrm>
        <a:prstGeom prst="triangle">
          <a:avLst>
            <a:gd name="adj" fmla="val 100000"/>
          </a:avLst>
        </a:prstGeom>
        <a:solidFill>
          <a:schemeClr val="accent3">
            <a:hueOff val="-105314"/>
            <a:satOff val="-2847"/>
            <a:lumOff val="-5883"/>
            <a:alphaOff val="0"/>
          </a:schemeClr>
        </a:solidFill>
        <a:ln w="19050" cap="rnd" cmpd="sng" algn="ctr">
          <a:solidFill>
            <a:schemeClr val="accent3">
              <a:hueOff val="-105314"/>
              <a:satOff val="-2847"/>
              <a:lumOff val="-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7514E-ECEF-4316-95CC-8607CFEE8D92}">
      <dsp:nvSpPr>
        <dsp:cNvPr id="0" name=""/>
        <dsp:cNvSpPr/>
      </dsp:nvSpPr>
      <dsp:spPr>
        <a:xfrm rot="5400000">
          <a:off x="3321328" y="1263192"/>
          <a:ext cx="827826" cy="137748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-140419"/>
            <a:satOff val="-3796"/>
            <a:lumOff val="-7844"/>
            <a:alphaOff val="0"/>
          </a:schemeClr>
        </a:solidFill>
        <a:ln w="19050" cap="rnd" cmpd="sng" algn="ctr">
          <a:solidFill>
            <a:schemeClr val="accent3">
              <a:hueOff val="-140419"/>
              <a:satOff val="-3796"/>
              <a:lumOff val="-78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3FB48-F7C3-4633-8436-D1012B9AAF62}">
      <dsp:nvSpPr>
        <dsp:cNvPr id="0" name=""/>
        <dsp:cNvSpPr/>
      </dsp:nvSpPr>
      <dsp:spPr>
        <a:xfrm>
          <a:off x="3183144" y="1674763"/>
          <a:ext cx="1243601" cy="1090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3. Evaluasi alternatif</a:t>
          </a:r>
          <a:endParaRPr lang="en-US" sz="1700" kern="1200"/>
        </a:p>
      </dsp:txBody>
      <dsp:txXfrm>
        <a:off x="3183144" y="1674763"/>
        <a:ext cx="1243601" cy="1090089"/>
      </dsp:txXfrm>
    </dsp:sp>
    <dsp:sp modelId="{0D80C4EB-F397-4706-8E5C-D672C9A3F7E0}">
      <dsp:nvSpPr>
        <dsp:cNvPr id="0" name=""/>
        <dsp:cNvSpPr/>
      </dsp:nvSpPr>
      <dsp:spPr>
        <a:xfrm>
          <a:off x="4192103" y="1161780"/>
          <a:ext cx="234641" cy="234641"/>
        </a:xfrm>
        <a:prstGeom prst="triangle">
          <a:avLst>
            <a:gd name="adj" fmla="val 100000"/>
          </a:avLst>
        </a:prstGeom>
        <a:solidFill>
          <a:schemeClr val="accent3">
            <a:hueOff val="-175523"/>
            <a:satOff val="-4745"/>
            <a:lumOff val="-9804"/>
            <a:alphaOff val="0"/>
          </a:schemeClr>
        </a:solidFill>
        <a:ln w="19050" cap="rnd" cmpd="sng" algn="ctr">
          <a:solidFill>
            <a:schemeClr val="accent3">
              <a:hueOff val="-175523"/>
              <a:satOff val="-4745"/>
              <a:lumOff val="-9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72BF7-FB10-4259-91BB-4E8D3CB46AD5}">
      <dsp:nvSpPr>
        <dsp:cNvPr id="0" name=""/>
        <dsp:cNvSpPr/>
      </dsp:nvSpPr>
      <dsp:spPr>
        <a:xfrm rot="5400000">
          <a:off x="4843739" y="886469"/>
          <a:ext cx="827826" cy="137748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-210628"/>
            <a:satOff val="-5694"/>
            <a:lumOff val="-11765"/>
            <a:alphaOff val="0"/>
          </a:schemeClr>
        </a:solidFill>
        <a:ln w="19050" cap="rnd" cmpd="sng" algn="ctr">
          <a:solidFill>
            <a:schemeClr val="accent3">
              <a:hueOff val="-210628"/>
              <a:satOff val="-5694"/>
              <a:lumOff val="-1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A6C2C-03BA-4A1C-9A0A-4C39F251000B}">
      <dsp:nvSpPr>
        <dsp:cNvPr id="0" name=""/>
        <dsp:cNvSpPr/>
      </dsp:nvSpPr>
      <dsp:spPr>
        <a:xfrm>
          <a:off x="4705554" y="1298041"/>
          <a:ext cx="1243601" cy="1090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4. Keputusan pembelian</a:t>
          </a:r>
          <a:endParaRPr lang="en-US" sz="1700" kern="1200"/>
        </a:p>
      </dsp:txBody>
      <dsp:txXfrm>
        <a:off x="4705554" y="1298041"/>
        <a:ext cx="1243601" cy="1090089"/>
      </dsp:txXfrm>
    </dsp:sp>
    <dsp:sp modelId="{B5DAF0FF-A1AA-4AED-AE74-9BEAF890DB7E}">
      <dsp:nvSpPr>
        <dsp:cNvPr id="0" name=""/>
        <dsp:cNvSpPr/>
      </dsp:nvSpPr>
      <dsp:spPr>
        <a:xfrm>
          <a:off x="5714514" y="785057"/>
          <a:ext cx="234641" cy="234641"/>
        </a:xfrm>
        <a:prstGeom prst="triangle">
          <a:avLst>
            <a:gd name="adj" fmla="val 100000"/>
          </a:avLst>
        </a:prstGeom>
        <a:solidFill>
          <a:schemeClr val="accent3">
            <a:hueOff val="-245732"/>
            <a:satOff val="-6643"/>
            <a:lumOff val="-13726"/>
            <a:alphaOff val="0"/>
          </a:schemeClr>
        </a:solidFill>
        <a:ln w="19050" cap="rnd" cmpd="sng" algn="ctr">
          <a:solidFill>
            <a:schemeClr val="accent3">
              <a:hueOff val="-245732"/>
              <a:satOff val="-6643"/>
              <a:lumOff val="-1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36946-F0CC-4E5C-BF9C-F0056D5875B2}">
      <dsp:nvSpPr>
        <dsp:cNvPr id="0" name=""/>
        <dsp:cNvSpPr/>
      </dsp:nvSpPr>
      <dsp:spPr>
        <a:xfrm rot="5400000">
          <a:off x="6366150" y="509747"/>
          <a:ext cx="827826" cy="137748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-280837"/>
            <a:satOff val="-7592"/>
            <a:lumOff val="-15687"/>
            <a:alphaOff val="0"/>
          </a:schemeClr>
        </a:solidFill>
        <a:ln w="19050" cap="rnd" cmpd="sng" algn="ctr">
          <a:solidFill>
            <a:schemeClr val="accent3">
              <a:hueOff val="-280837"/>
              <a:satOff val="-7592"/>
              <a:lumOff val="-156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EB1AB-EEDE-4045-A37C-3C4DCFC34F1E}">
      <dsp:nvSpPr>
        <dsp:cNvPr id="0" name=""/>
        <dsp:cNvSpPr/>
      </dsp:nvSpPr>
      <dsp:spPr>
        <a:xfrm>
          <a:off x="6227965" y="921319"/>
          <a:ext cx="1243601" cy="1090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5. Perilaku pasca pembelian</a:t>
          </a:r>
          <a:endParaRPr lang="en-US" sz="1700" kern="1200"/>
        </a:p>
      </dsp:txBody>
      <dsp:txXfrm>
        <a:off x="6227965" y="921319"/>
        <a:ext cx="1243601" cy="10900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66542-94EE-4026-A343-40BDC5941B1D}">
      <dsp:nvSpPr>
        <dsp:cNvPr id="0" name=""/>
        <dsp:cNvSpPr/>
      </dsp:nvSpPr>
      <dsp:spPr>
        <a:xfrm>
          <a:off x="569" y="671153"/>
          <a:ext cx="2538465" cy="25384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Individu: emosional, cepat, preferensi pribadi, contoh: pakaian, makanan</a:t>
          </a:r>
          <a:endParaRPr lang="en-US" sz="1800" kern="1200"/>
        </a:p>
      </dsp:txBody>
      <dsp:txXfrm>
        <a:off x="372319" y="1042903"/>
        <a:ext cx="1794965" cy="1794965"/>
      </dsp:txXfrm>
    </dsp:sp>
    <dsp:sp modelId="{123F7695-8C9F-459C-B26F-B8798B7BE460}">
      <dsp:nvSpPr>
        <dsp:cNvPr id="0" name=""/>
        <dsp:cNvSpPr/>
      </dsp:nvSpPr>
      <dsp:spPr>
        <a:xfrm>
          <a:off x="2340122" y="312635"/>
          <a:ext cx="1578140" cy="8567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340122" y="483981"/>
        <a:ext cx="1321120" cy="514040"/>
      </dsp:txXfrm>
    </dsp:sp>
    <dsp:sp modelId="{AE5DF59D-02DC-4F6D-865D-5C6AE97A255F}">
      <dsp:nvSpPr>
        <dsp:cNvPr id="0" name=""/>
        <dsp:cNvSpPr/>
      </dsp:nvSpPr>
      <dsp:spPr>
        <a:xfrm>
          <a:off x="3808678" y="671153"/>
          <a:ext cx="2538465" cy="25384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Organisasi: rasional, formal, kolektif, keputusan lebih lama, contoh: mesin, software</a:t>
          </a:r>
          <a:endParaRPr lang="en-US" sz="1800" kern="1200"/>
        </a:p>
      </dsp:txBody>
      <dsp:txXfrm>
        <a:off x="4180428" y="1042903"/>
        <a:ext cx="1794965" cy="1794965"/>
      </dsp:txXfrm>
    </dsp:sp>
    <dsp:sp modelId="{9855451F-CA27-4A91-91F8-911FDA2B0D6D}">
      <dsp:nvSpPr>
        <dsp:cNvPr id="0" name=""/>
        <dsp:cNvSpPr/>
      </dsp:nvSpPr>
      <dsp:spPr>
        <a:xfrm rot="10800000">
          <a:off x="2429451" y="2711405"/>
          <a:ext cx="1578140" cy="8567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2686471" y="2882751"/>
        <a:ext cx="1321120" cy="514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2A453-EF14-41FC-A04F-EF1B3C2ADDAA}">
      <dsp:nvSpPr>
        <dsp:cNvPr id="0" name=""/>
        <dsp:cNvSpPr/>
      </dsp:nvSpPr>
      <dsp:spPr>
        <a:xfrm>
          <a:off x="0" y="0"/>
          <a:ext cx="4887739" cy="69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E-commerce &amp; marketplace</a:t>
          </a:r>
          <a:endParaRPr lang="en-US" sz="1900" kern="1200"/>
        </a:p>
      </dsp:txBody>
      <dsp:txXfrm>
        <a:off x="20460" y="20460"/>
        <a:ext cx="4052231" cy="657619"/>
      </dsp:txXfrm>
    </dsp:sp>
    <dsp:sp modelId="{97D30A97-13AD-40EF-AEF7-51381F7C39C1}">
      <dsp:nvSpPr>
        <dsp:cNvPr id="0" name=""/>
        <dsp:cNvSpPr/>
      </dsp:nvSpPr>
      <dsp:spPr>
        <a:xfrm>
          <a:off x="364993" y="795558"/>
          <a:ext cx="4887739" cy="69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Omnichannel journey</a:t>
          </a:r>
          <a:endParaRPr lang="en-US" sz="1900" kern="1200"/>
        </a:p>
      </dsp:txBody>
      <dsp:txXfrm>
        <a:off x="385453" y="816018"/>
        <a:ext cx="4027775" cy="657619"/>
      </dsp:txXfrm>
    </dsp:sp>
    <dsp:sp modelId="{21B8B543-F4BA-4289-9308-F9E46DFD1100}">
      <dsp:nvSpPr>
        <dsp:cNvPr id="0" name=""/>
        <dsp:cNvSpPr/>
      </dsp:nvSpPr>
      <dsp:spPr>
        <a:xfrm>
          <a:off x="729987" y="1591116"/>
          <a:ext cx="4887739" cy="69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Influencer marketing</a:t>
          </a:r>
          <a:endParaRPr lang="en-US" sz="1900" kern="1200"/>
        </a:p>
      </dsp:txBody>
      <dsp:txXfrm>
        <a:off x="750447" y="1611576"/>
        <a:ext cx="4027775" cy="657619"/>
      </dsp:txXfrm>
    </dsp:sp>
    <dsp:sp modelId="{3A8D7A5E-EC99-4784-8993-D7FBA9F97A80}">
      <dsp:nvSpPr>
        <dsp:cNvPr id="0" name=""/>
        <dsp:cNvSpPr/>
      </dsp:nvSpPr>
      <dsp:spPr>
        <a:xfrm>
          <a:off x="1094980" y="2386675"/>
          <a:ext cx="4887739" cy="69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Personalisasi &amp; data-driven marketing</a:t>
          </a:r>
          <a:endParaRPr lang="en-US" sz="1900" kern="1200"/>
        </a:p>
      </dsp:txBody>
      <dsp:txXfrm>
        <a:off x="1115440" y="2407135"/>
        <a:ext cx="4027775" cy="657619"/>
      </dsp:txXfrm>
    </dsp:sp>
    <dsp:sp modelId="{17F2DFA1-39AF-465A-9CD3-E564E5FA73B0}">
      <dsp:nvSpPr>
        <dsp:cNvPr id="0" name=""/>
        <dsp:cNvSpPr/>
      </dsp:nvSpPr>
      <dsp:spPr>
        <a:xfrm>
          <a:off x="1459974" y="3182233"/>
          <a:ext cx="4887739" cy="69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Cashless payment</a:t>
          </a:r>
          <a:endParaRPr lang="en-US" sz="1900" kern="1200"/>
        </a:p>
      </dsp:txBody>
      <dsp:txXfrm>
        <a:off x="1480434" y="3202693"/>
        <a:ext cx="4027775" cy="657619"/>
      </dsp:txXfrm>
    </dsp:sp>
    <dsp:sp modelId="{C9AE4031-1965-49CE-8C22-D369F2C3E427}">
      <dsp:nvSpPr>
        <dsp:cNvPr id="0" name=""/>
        <dsp:cNvSpPr/>
      </dsp:nvSpPr>
      <dsp:spPr>
        <a:xfrm>
          <a:off x="4433689" y="510321"/>
          <a:ext cx="454050" cy="4540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535850" y="510321"/>
        <a:ext cx="249728" cy="341673"/>
      </dsp:txXfrm>
    </dsp:sp>
    <dsp:sp modelId="{F7FA23D4-77BF-4840-8404-A9B77363ECE9}">
      <dsp:nvSpPr>
        <dsp:cNvPr id="0" name=""/>
        <dsp:cNvSpPr/>
      </dsp:nvSpPr>
      <dsp:spPr>
        <a:xfrm>
          <a:off x="4798682" y="1305880"/>
          <a:ext cx="454050" cy="4540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00843" y="1305880"/>
        <a:ext cx="249728" cy="341673"/>
      </dsp:txXfrm>
    </dsp:sp>
    <dsp:sp modelId="{7B7EF24D-8BD5-46B6-97F9-B611C977E18B}">
      <dsp:nvSpPr>
        <dsp:cNvPr id="0" name=""/>
        <dsp:cNvSpPr/>
      </dsp:nvSpPr>
      <dsp:spPr>
        <a:xfrm>
          <a:off x="5163676" y="2089796"/>
          <a:ext cx="454050" cy="4540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265837" y="2089796"/>
        <a:ext cx="249728" cy="341673"/>
      </dsp:txXfrm>
    </dsp:sp>
    <dsp:sp modelId="{DFBD3F99-5418-476E-90EE-57888FA0765B}">
      <dsp:nvSpPr>
        <dsp:cNvPr id="0" name=""/>
        <dsp:cNvSpPr/>
      </dsp:nvSpPr>
      <dsp:spPr>
        <a:xfrm>
          <a:off x="5528670" y="2893116"/>
          <a:ext cx="454050" cy="45405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630831" y="2893116"/>
        <a:ext cx="249728" cy="3416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CE338-5CCF-48D4-9453-27F2256E55E1}">
      <dsp:nvSpPr>
        <dsp:cNvPr id="0" name=""/>
        <dsp:cNvSpPr/>
      </dsp:nvSpPr>
      <dsp:spPr>
        <a:xfrm>
          <a:off x="0" y="36072"/>
          <a:ext cx="3808628" cy="380862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D3823-BBD0-47D5-967E-4F56D98A9982}">
      <dsp:nvSpPr>
        <dsp:cNvPr id="0" name=""/>
        <dsp:cNvSpPr/>
      </dsp:nvSpPr>
      <dsp:spPr>
        <a:xfrm>
          <a:off x="1904314" y="36072"/>
          <a:ext cx="4443399" cy="38086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904314" y="36072"/>
        <a:ext cx="4443399" cy="609380"/>
      </dsp:txXfrm>
    </dsp:sp>
    <dsp:sp modelId="{8EA9FEC3-DAA3-4780-AFCC-17134C3C6C0A}">
      <dsp:nvSpPr>
        <dsp:cNvPr id="0" name=""/>
        <dsp:cNvSpPr/>
      </dsp:nvSpPr>
      <dsp:spPr>
        <a:xfrm>
          <a:off x="399905" y="645452"/>
          <a:ext cx="3008816" cy="30088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95FDB-5E97-49C9-93B1-C7B309F731AD}">
      <dsp:nvSpPr>
        <dsp:cNvPr id="0" name=""/>
        <dsp:cNvSpPr/>
      </dsp:nvSpPr>
      <dsp:spPr>
        <a:xfrm>
          <a:off x="1904314" y="645452"/>
          <a:ext cx="4443399" cy="3008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Perilaku konsumen dipengaruhi faktor budaya, sosial, pribadi, psikologis</a:t>
          </a:r>
          <a:endParaRPr lang="en-US" sz="1700" kern="1200"/>
        </a:p>
      </dsp:txBody>
      <dsp:txXfrm>
        <a:off x="1904314" y="645452"/>
        <a:ext cx="4443399" cy="609380"/>
      </dsp:txXfrm>
    </dsp:sp>
    <dsp:sp modelId="{A2F6F482-F691-4B80-A0D0-7805A7EA9567}">
      <dsp:nvSpPr>
        <dsp:cNvPr id="0" name=""/>
        <dsp:cNvSpPr/>
      </dsp:nvSpPr>
      <dsp:spPr>
        <a:xfrm>
          <a:off x="799811" y="1254833"/>
          <a:ext cx="2209004" cy="220900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90691-0663-4B44-BC64-8CDF5A9616BE}">
      <dsp:nvSpPr>
        <dsp:cNvPr id="0" name=""/>
        <dsp:cNvSpPr/>
      </dsp:nvSpPr>
      <dsp:spPr>
        <a:xfrm>
          <a:off x="1904314" y="1254833"/>
          <a:ext cx="4443399" cy="22090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Proses pembelian melalui 5 tahap utama</a:t>
          </a:r>
          <a:endParaRPr lang="en-US" sz="1700" kern="1200"/>
        </a:p>
      </dsp:txBody>
      <dsp:txXfrm>
        <a:off x="1904314" y="1254833"/>
        <a:ext cx="4443399" cy="609380"/>
      </dsp:txXfrm>
    </dsp:sp>
    <dsp:sp modelId="{514C9B24-2835-48B9-BC79-79235FCAACBA}">
      <dsp:nvSpPr>
        <dsp:cNvPr id="0" name=""/>
        <dsp:cNvSpPr/>
      </dsp:nvSpPr>
      <dsp:spPr>
        <a:xfrm>
          <a:off x="1199717" y="1864213"/>
          <a:ext cx="1409192" cy="140919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86758-D3C5-4884-8426-F042E42D5F92}">
      <dsp:nvSpPr>
        <dsp:cNvPr id="0" name=""/>
        <dsp:cNvSpPr/>
      </dsp:nvSpPr>
      <dsp:spPr>
        <a:xfrm>
          <a:off x="1904314" y="1864213"/>
          <a:ext cx="4443399" cy="14091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Konsumen individu berbeda dengan organisasi</a:t>
          </a:r>
          <a:endParaRPr lang="en-US" sz="1700" kern="1200"/>
        </a:p>
      </dsp:txBody>
      <dsp:txXfrm>
        <a:off x="1904314" y="1864213"/>
        <a:ext cx="4443399" cy="609380"/>
      </dsp:txXfrm>
    </dsp:sp>
    <dsp:sp modelId="{4F8B8CA0-ECFE-415B-B59C-1AB5B28B32F0}">
      <dsp:nvSpPr>
        <dsp:cNvPr id="0" name=""/>
        <dsp:cNvSpPr/>
      </dsp:nvSpPr>
      <dsp:spPr>
        <a:xfrm>
          <a:off x="1599623" y="2473594"/>
          <a:ext cx="609380" cy="6093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9B6B5-3733-43C9-99F3-4AF14041057D}">
      <dsp:nvSpPr>
        <dsp:cNvPr id="0" name=""/>
        <dsp:cNvSpPr/>
      </dsp:nvSpPr>
      <dsp:spPr>
        <a:xfrm>
          <a:off x="1904314" y="2473594"/>
          <a:ext cx="4443399" cy="6093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Tren digital mengubah pola pembelian &amp; interaksi konsumen</a:t>
          </a:r>
          <a:endParaRPr lang="en-US" sz="1700" kern="1200"/>
        </a:p>
      </dsp:txBody>
      <dsp:txXfrm>
        <a:off x="1904314" y="2473594"/>
        <a:ext cx="4443399" cy="609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5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1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369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93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0828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1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89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1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7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1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3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0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9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5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7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3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400" b="1">
                <a:solidFill>
                  <a:srgbClr val="003366"/>
                </a:solidFill>
              </a:defRPr>
            </a:pPr>
            <a:r>
              <a:t>Perilaku Konsumen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</a:t>
            </a:r>
            <a:r>
              <a:rPr/>
              <a:t>Manajemen </a:t>
            </a:r>
            <a:r>
              <a:rPr smtClean="0"/>
              <a:t>Pemasaran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Ringkasan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338145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Penutup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720674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Tujuan Pembelajaran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849216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Definisi Perilaku Konsumen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14429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Faktor Perilaku </a:t>
            </a:r>
            <a:r>
              <a:rPr/>
              <a:t>Konsumen </a:t>
            </a:r>
            <a:endParaRPr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868066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Faktor Perilaku </a:t>
            </a:r>
            <a:r>
              <a:rPr/>
              <a:t>Konsumen </a:t>
            </a:r>
            <a:endParaRPr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805293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Model Perilaku Konsumen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472"/>
              </p:ext>
            </p:extLst>
          </p:nvPr>
        </p:nvGraphicFramePr>
        <p:xfrm>
          <a:off x="440267" y="2160590"/>
          <a:ext cx="6517046" cy="4319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Proses Keputusan Pembelian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955626"/>
              </p:ext>
            </p:extLst>
          </p:nvPr>
        </p:nvGraphicFramePr>
        <p:xfrm>
          <a:off x="609598" y="1738490"/>
          <a:ext cx="7473245" cy="430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Konsumen Individu vs Organisasi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922093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3366"/>
                </a:solidFill>
              </a:defRPr>
            </a:pPr>
            <a:r>
              <a:t>Tren Konsumen Digital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008706"/>
              </p:ext>
            </p:extLst>
          </p:nvPr>
        </p:nvGraphicFramePr>
        <p:xfrm>
          <a:off x="609599" y="2160590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279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Perilaku Konsumen</vt:lpstr>
      <vt:lpstr>Tujuan Pembelajaran</vt:lpstr>
      <vt:lpstr>Definisi Perilaku Konsumen</vt:lpstr>
      <vt:lpstr>Faktor Perilaku Konsumen </vt:lpstr>
      <vt:lpstr>Faktor Perilaku Konsumen </vt:lpstr>
      <vt:lpstr>Model Perilaku Konsumen</vt:lpstr>
      <vt:lpstr>Proses Keputusan Pembelian</vt:lpstr>
      <vt:lpstr>Konsumen Individu vs Organisasi</vt:lpstr>
      <vt:lpstr>Tren Konsumen Digital</vt:lpstr>
      <vt:lpstr>Ringkasan</vt:lpstr>
      <vt:lpstr>Penutup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Konsumen</dc:title>
  <dc:subject/>
  <dc:creator>HP</dc:creator>
  <cp:keywords/>
  <dc:description>generated using python-pptx</dc:description>
  <cp:lastModifiedBy>Microsoft account</cp:lastModifiedBy>
  <cp:revision>3</cp:revision>
  <dcterms:created xsi:type="dcterms:W3CDTF">2013-01-27T09:14:16Z</dcterms:created>
  <dcterms:modified xsi:type="dcterms:W3CDTF">2025-09-14T08:26:16Z</dcterms:modified>
  <cp:category/>
</cp:coreProperties>
</file>