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2" r:id="rId5"/>
    <p:sldId id="273" r:id="rId6"/>
    <p:sldId id="275" r:id="rId7"/>
    <p:sldId id="276" r:id="rId8"/>
    <p:sldId id="274" r:id="rId9"/>
    <p:sldId id="277" r:id="rId10"/>
    <p:sldId id="259" r:id="rId11"/>
    <p:sldId id="278" r:id="rId12"/>
    <p:sldId id="263" r:id="rId13"/>
    <p:sldId id="262" r:id="rId14"/>
    <p:sldId id="264" r:id="rId15"/>
    <p:sldId id="266" r:id="rId16"/>
    <p:sldId id="267" r:id="rId1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804"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8614" y="1302083"/>
            <a:ext cx="16110771" cy="21971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52458" y="5978953"/>
            <a:ext cx="15183083" cy="1092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2A4A8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rgbClr val="2A4A8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2A4A8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881131" y="2521128"/>
            <a:ext cx="5574030" cy="6424930"/>
          </a:xfrm>
          <a:prstGeom prst="rect">
            <a:avLst/>
          </a:prstGeom>
        </p:spPr>
        <p:txBody>
          <a:bodyPr wrap="square" lIns="0" tIns="0" rIns="0" bIns="0">
            <a:spAutoFit/>
          </a:bodyPr>
          <a:lstStyle>
            <a:lvl1pPr>
              <a:defRPr sz="6400" b="1" i="0">
                <a:solidFill>
                  <a:srgbClr val="2A4A8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17" name="bg object 17"/>
          <p:cNvSpPr/>
          <p:nvPr/>
        </p:nvSpPr>
        <p:spPr>
          <a:xfrm>
            <a:off x="10499726" y="2796344"/>
            <a:ext cx="6290310" cy="5392420"/>
          </a:xfrm>
          <a:custGeom>
            <a:avLst/>
            <a:gdLst/>
            <a:ahLst/>
            <a:cxnLst/>
            <a:rect l="l" t="t" r="r" b="b"/>
            <a:pathLst>
              <a:path w="6290309" h="5392420">
                <a:moveTo>
                  <a:pt x="4441696" y="2614487"/>
                </a:moveTo>
                <a:lnTo>
                  <a:pt x="4149451" y="2614487"/>
                </a:lnTo>
                <a:lnTo>
                  <a:pt x="5064602" y="684260"/>
                </a:lnTo>
                <a:lnTo>
                  <a:pt x="4824646" y="575749"/>
                </a:lnTo>
                <a:lnTo>
                  <a:pt x="5535579" y="0"/>
                </a:lnTo>
                <a:lnTo>
                  <a:pt x="5544561" y="792771"/>
                </a:lnTo>
                <a:lnTo>
                  <a:pt x="5305834" y="792771"/>
                </a:lnTo>
                <a:lnTo>
                  <a:pt x="4441696" y="2614487"/>
                </a:lnTo>
                <a:close/>
              </a:path>
              <a:path w="6290309" h="5392420">
                <a:moveTo>
                  <a:pt x="5545790" y="901283"/>
                </a:moveTo>
                <a:lnTo>
                  <a:pt x="5305834" y="792771"/>
                </a:lnTo>
                <a:lnTo>
                  <a:pt x="5544561" y="792771"/>
                </a:lnTo>
                <a:lnTo>
                  <a:pt x="5545790" y="901283"/>
                </a:lnTo>
                <a:close/>
              </a:path>
              <a:path w="6290309" h="5392420">
                <a:moveTo>
                  <a:pt x="2151945" y="4434925"/>
                </a:moveTo>
                <a:lnTo>
                  <a:pt x="1922200" y="4303435"/>
                </a:lnTo>
                <a:lnTo>
                  <a:pt x="3290459" y="1861290"/>
                </a:lnTo>
                <a:lnTo>
                  <a:pt x="3813133" y="2319591"/>
                </a:lnTo>
                <a:lnTo>
                  <a:pt x="3336409" y="2319591"/>
                </a:lnTo>
                <a:lnTo>
                  <a:pt x="2151945" y="4434925"/>
                </a:lnTo>
                <a:close/>
              </a:path>
              <a:path w="6290309" h="5392420">
                <a:moveTo>
                  <a:pt x="5330609" y="3162150"/>
                </a:moveTo>
                <a:lnTo>
                  <a:pt x="4626810" y="3162150"/>
                </a:lnTo>
                <a:lnTo>
                  <a:pt x="5347954" y="2745977"/>
                </a:lnTo>
                <a:lnTo>
                  <a:pt x="5347954" y="2062993"/>
                </a:lnTo>
                <a:lnTo>
                  <a:pt x="6289909" y="2608104"/>
                </a:lnTo>
                <a:lnTo>
                  <a:pt x="5330609" y="3162150"/>
                </a:lnTo>
                <a:close/>
              </a:path>
              <a:path w="6290309" h="5392420">
                <a:moveTo>
                  <a:pt x="4215822" y="3090660"/>
                </a:moveTo>
                <a:lnTo>
                  <a:pt x="3336409" y="2319591"/>
                </a:lnTo>
                <a:lnTo>
                  <a:pt x="3813133" y="2319591"/>
                </a:lnTo>
                <a:lnTo>
                  <a:pt x="4149451" y="2614487"/>
                </a:lnTo>
                <a:lnTo>
                  <a:pt x="4441696" y="2614487"/>
                </a:lnTo>
                <a:lnTo>
                  <a:pt x="4215822" y="3090660"/>
                </a:lnTo>
                <a:close/>
              </a:path>
              <a:path w="6290309" h="5392420">
                <a:moveTo>
                  <a:pt x="4316049" y="3748112"/>
                </a:moveTo>
                <a:lnTo>
                  <a:pt x="3598063" y="3748112"/>
                </a:lnTo>
                <a:lnTo>
                  <a:pt x="4319207" y="3331939"/>
                </a:lnTo>
                <a:lnTo>
                  <a:pt x="4319207" y="2984702"/>
                </a:lnTo>
                <a:lnTo>
                  <a:pt x="4626810" y="3162150"/>
                </a:lnTo>
                <a:lnTo>
                  <a:pt x="5330609" y="3162150"/>
                </a:lnTo>
                <a:lnTo>
                  <a:pt x="4316049" y="3748112"/>
                </a:lnTo>
                <a:close/>
              </a:path>
              <a:path w="6290309" h="5392420">
                <a:moveTo>
                  <a:pt x="3248440" y="4364713"/>
                </a:moveTo>
                <a:lnTo>
                  <a:pt x="2582079" y="4364713"/>
                </a:lnTo>
                <a:lnTo>
                  <a:pt x="3303223" y="3948539"/>
                </a:lnTo>
                <a:lnTo>
                  <a:pt x="3303223" y="3578324"/>
                </a:lnTo>
                <a:lnTo>
                  <a:pt x="3598063" y="3748112"/>
                </a:lnTo>
                <a:lnTo>
                  <a:pt x="4316049" y="3748112"/>
                </a:lnTo>
                <a:lnTo>
                  <a:pt x="3248440" y="4364713"/>
                </a:lnTo>
                <a:close/>
              </a:path>
              <a:path w="6290309" h="5392420">
                <a:moveTo>
                  <a:pt x="1469092" y="5392380"/>
                </a:moveTo>
                <a:lnTo>
                  <a:pt x="0" y="4543437"/>
                </a:lnTo>
                <a:lnTo>
                  <a:pt x="815594" y="4072370"/>
                </a:lnTo>
                <a:lnTo>
                  <a:pt x="815594" y="4535778"/>
                </a:lnTo>
                <a:lnTo>
                  <a:pt x="1538015" y="4953228"/>
                </a:lnTo>
                <a:lnTo>
                  <a:pt x="2229459" y="4953228"/>
                </a:lnTo>
                <a:lnTo>
                  <a:pt x="1469092" y="5392380"/>
                </a:lnTo>
                <a:close/>
              </a:path>
              <a:path w="6290309" h="5392420">
                <a:moveTo>
                  <a:pt x="2229459" y="4953228"/>
                </a:moveTo>
                <a:lnTo>
                  <a:pt x="1538015" y="4953228"/>
                </a:lnTo>
                <a:lnTo>
                  <a:pt x="2259159" y="4537054"/>
                </a:lnTo>
                <a:lnTo>
                  <a:pt x="2259159" y="4286840"/>
                </a:lnTo>
                <a:lnTo>
                  <a:pt x="2305108" y="4205137"/>
                </a:lnTo>
                <a:lnTo>
                  <a:pt x="2582079" y="4364713"/>
                </a:lnTo>
                <a:lnTo>
                  <a:pt x="3248440" y="4364713"/>
                </a:lnTo>
                <a:lnTo>
                  <a:pt x="2229459" y="4953228"/>
                </a:lnTo>
                <a:close/>
              </a:path>
            </a:pathLst>
          </a:custGeom>
          <a:solidFill>
            <a:srgbClr val="F0ABC1"/>
          </a:solidFill>
        </p:spPr>
        <p:txBody>
          <a:bodyPr wrap="square" lIns="0" tIns="0" rIns="0" bIns="0" rtlCol="0"/>
          <a:lstStyle/>
          <a:p>
            <a:endParaRPr/>
          </a:p>
        </p:txBody>
      </p:sp>
      <p:sp>
        <p:nvSpPr>
          <p:cNvPr id="18" name="bg object 18"/>
          <p:cNvSpPr/>
          <p:nvPr/>
        </p:nvSpPr>
        <p:spPr>
          <a:xfrm>
            <a:off x="16775595" y="5380193"/>
            <a:ext cx="13335" cy="12065"/>
          </a:xfrm>
          <a:custGeom>
            <a:avLst/>
            <a:gdLst/>
            <a:ahLst/>
            <a:cxnLst/>
            <a:rect l="l" t="t" r="r" b="b"/>
            <a:pathLst>
              <a:path w="13334" h="12064">
                <a:moveTo>
                  <a:pt x="5105" y="11489"/>
                </a:moveTo>
                <a:lnTo>
                  <a:pt x="2552" y="7659"/>
                </a:lnTo>
                <a:lnTo>
                  <a:pt x="0" y="0"/>
                </a:lnTo>
                <a:lnTo>
                  <a:pt x="12763" y="7659"/>
                </a:lnTo>
                <a:lnTo>
                  <a:pt x="5105" y="11489"/>
                </a:lnTo>
                <a:close/>
              </a:path>
            </a:pathLst>
          </a:custGeom>
          <a:solidFill>
            <a:srgbClr val="2A4A81"/>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0535464" y="4570825"/>
            <a:ext cx="6168654" cy="3589814"/>
          </a:xfrm>
          <a:prstGeom prst="rect">
            <a:avLst/>
          </a:prstGeom>
        </p:spPr>
      </p:pic>
      <p:sp>
        <p:nvSpPr>
          <p:cNvPr id="20" name="bg object 20"/>
          <p:cNvSpPr/>
          <p:nvPr/>
        </p:nvSpPr>
        <p:spPr>
          <a:xfrm>
            <a:off x="12383635" y="1975487"/>
            <a:ext cx="3439795" cy="5163185"/>
          </a:xfrm>
          <a:custGeom>
            <a:avLst/>
            <a:gdLst/>
            <a:ahLst/>
            <a:cxnLst/>
            <a:rect l="l" t="t" r="r" b="b"/>
            <a:pathLst>
              <a:path w="3439794" h="5163184">
                <a:moveTo>
                  <a:pt x="3425163" y="397024"/>
                </a:moveTo>
                <a:lnTo>
                  <a:pt x="2048560" y="397024"/>
                </a:lnTo>
                <a:lnTo>
                  <a:pt x="2737795" y="0"/>
                </a:lnTo>
                <a:lnTo>
                  <a:pt x="3425163" y="397024"/>
                </a:lnTo>
                <a:close/>
              </a:path>
              <a:path w="3439794" h="5163184">
                <a:moveTo>
                  <a:pt x="2402112" y="2005546"/>
                </a:moveTo>
                <a:lnTo>
                  <a:pt x="2038349" y="1796183"/>
                </a:lnTo>
                <a:lnTo>
                  <a:pt x="2038349" y="393194"/>
                </a:lnTo>
                <a:lnTo>
                  <a:pt x="2048560" y="397024"/>
                </a:lnTo>
                <a:lnTo>
                  <a:pt x="3425163" y="397024"/>
                </a:lnTo>
                <a:lnTo>
                  <a:pt x="3429583" y="399577"/>
                </a:lnTo>
                <a:lnTo>
                  <a:pt x="3439794" y="399577"/>
                </a:lnTo>
                <a:lnTo>
                  <a:pt x="3439794" y="690643"/>
                </a:lnTo>
                <a:lnTo>
                  <a:pt x="2699504" y="1290647"/>
                </a:lnTo>
                <a:lnTo>
                  <a:pt x="2942013" y="1420861"/>
                </a:lnTo>
                <a:lnTo>
                  <a:pt x="2667179" y="2000440"/>
                </a:lnTo>
                <a:lnTo>
                  <a:pt x="2412323" y="2000440"/>
                </a:lnTo>
                <a:lnTo>
                  <a:pt x="2402112" y="2005546"/>
                </a:lnTo>
                <a:close/>
              </a:path>
              <a:path w="3439794" h="5163184">
                <a:moveTo>
                  <a:pt x="3439794" y="399577"/>
                </a:moveTo>
                <a:lnTo>
                  <a:pt x="3429583" y="399577"/>
                </a:lnTo>
                <a:lnTo>
                  <a:pt x="3439794" y="394470"/>
                </a:lnTo>
                <a:lnTo>
                  <a:pt x="3439794" y="399577"/>
                </a:lnTo>
                <a:close/>
              </a:path>
              <a:path w="3439794" h="5163184">
                <a:moveTo>
                  <a:pt x="2741624" y="3958752"/>
                </a:moveTo>
                <a:lnTo>
                  <a:pt x="2421257" y="3773644"/>
                </a:lnTo>
                <a:lnTo>
                  <a:pt x="3433412" y="1640437"/>
                </a:lnTo>
                <a:lnTo>
                  <a:pt x="3439794" y="1644267"/>
                </a:lnTo>
                <a:lnTo>
                  <a:pt x="3439794" y="3554068"/>
                </a:lnTo>
                <a:lnTo>
                  <a:pt x="2741624" y="3957475"/>
                </a:lnTo>
                <a:lnTo>
                  <a:pt x="2741624" y="3958752"/>
                </a:lnTo>
                <a:close/>
              </a:path>
              <a:path w="3439794" h="5163184">
                <a:moveTo>
                  <a:pt x="2412323" y="2537891"/>
                </a:moveTo>
                <a:lnTo>
                  <a:pt x="2412323" y="2000440"/>
                </a:lnTo>
                <a:lnTo>
                  <a:pt x="2667179" y="2000440"/>
                </a:lnTo>
                <a:lnTo>
                  <a:pt x="2412323" y="2537891"/>
                </a:lnTo>
                <a:close/>
              </a:path>
              <a:path w="3439794" h="5163184">
                <a:moveTo>
                  <a:pt x="345893" y="3995773"/>
                </a:moveTo>
                <a:lnTo>
                  <a:pt x="0" y="3796623"/>
                </a:lnTo>
                <a:lnTo>
                  <a:pt x="6381" y="1939163"/>
                </a:lnTo>
                <a:lnTo>
                  <a:pt x="694340" y="1542139"/>
                </a:lnTo>
                <a:lnTo>
                  <a:pt x="1387405" y="1942993"/>
                </a:lnTo>
                <a:lnTo>
                  <a:pt x="1398892" y="1942993"/>
                </a:lnTo>
                <a:lnTo>
                  <a:pt x="1398892" y="2544273"/>
                </a:lnTo>
                <a:lnTo>
                  <a:pt x="1197227" y="2544273"/>
                </a:lnTo>
                <a:lnTo>
                  <a:pt x="386860" y="3990667"/>
                </a:lnTo>
                <a:lnTo>
                  <a:pt x="356105" y="3990667"/>
                </a:lnTo>
                <a:lnTo>
                  <a:pt x="345893" y="3995773"/>
                </a:lnTo>
                <a:close/>
              </a:path>
              <a:path w="3439794" h="5163184">
                <a:moveTo>
                  <a:pt x="1398892" y="1942993"/>
                </a:moveTo>
                <a:lnTo>
                  <a:pt x="1387405" y="1942993"/>
                </a:lnTo>
                <a:lnTo>
                  <a:pt x="1398892" y="1936609"/>
                </a:lnTo>
                <a:lnTo>
                  <a:pt x="1398892" y="1942993"/>
                </a:lnTo>
                <a:close/>
              </a:path>
              <a:path w="3439794" h="5163184">
                <a:moveTo>
                  <a:pt x="1398892" y="2652785"/>
                </a:moveTo>
                <a:lnTo>
                  <a:pt x="1197227" y="2544273"/>
                </a:lnTo>
                <a:lnTo>
                  <a:pt x="1398892" y="2544273"/>
                </a:lnTo>
                <a:lnTo>
                  <a:pt x="1398892" y="2652785"/>
                </a:lnTo>
                <a:close/>
              </a:path>
              <a:path w="3439794" h="5163184">
                <a:moveTo>
                  <a:pt x="698169" y="5162591"/>
                </a:moveTo>
                <a:lnTo>
                  <a:pt x="430133" y="5008121"/>
                </a:lnTo>
                <a:lnTo>
                  <a:pt x="1396339" y="3283428"/>
                </a:lnTo>
                <a:lnTo>
                  <a:pt x="1396339" y="4757907"/>
                </a:lnTo>
                <a:lnTo>
                  <a:pt x="698169" y="5161314"/>
                </a:lnTo>
                <a:lnTo>
                  <a:pt x="698169" y="5162591"/>
                </a:lnTo>
                <a:close/>
              </a:path>
              <a:path w="3439794" h="5163184">
                <a:moveTo>
                  <a:pt x="356105" y="4045561"/>
                </a:moveTo>
                <a:lnTo>
                  <a:pt x="356105" y="3990667"/>
                </a:lnTo>
                <a:lnTo>
                  <a:pt x="386860" y="3990667"/>
                </a:lnTo>
                <a:lnTo>
                  <a:pt x="356105" y="4045561"/>
                </a:lnTo>
                <a:close/>
              </a:path>
            </a:pathLst>
          </a:custGeom>
          <a:solidFill>
            <a:srgbClr val="94DDDE"/>
          </a:solidFill>
        </p:spPr>
        <p:txBody>
          <a:bodyPr wrap="square" lIns="0" tIns="0" rIns="0" bIns="0" rtlCol="0"/>
          <a:lstStyle/>
          <a:p>
            <a:endParaRPr/>
          </a:p>
        </p:txBody>
      </p:sp>
      <p:sp>
        <p:nvSpPr>
          <p:cNvPr id="21" name="bg object 21"/>
          <p:cNvSpPr/>
          <p:nvPr/>
        </p:nvSpPr>
        <p:spPr>
          <a:xfrm>
            <a:off x="11335742" y="3580180"/>
            <a:ext cx="3460750" cy="4146550"/>
          </a:xfrm>
          <a:custGeom>
            <a:avLst/>
            <a:gdLst/>
            <a:ahLst/>
            <a:cxnLst/>
            <a:rect l="l" t="t" r="r" b="b"/>
            <a:pathLst>
              <a:path w="3460750" h="4146550">
                <a:moveTo>
                  <a:pt x="2434020" y="337023"/>
                </a:moveTo>
                <a:lnTo>
                  <a:pt x="2303832" y="261704"/>
                </a:lnTo>
                <a:lnTo>
                  <a:pt x="2755664" y="0"/>
                </a:lnTo>
                <a:lnTo>
                  <a:pt x="3329539" y="331917"/>
                </a:lnTo>
                <a:lnTo>
                  <a:pt x="2444231" y="331917"/>
                </a:lnTo>
                <a:lnTo>
                  <a:pt x="2434020" y="337023"/>
                </a:lnTo>
                <a:close/>
              </a:path>
              <a:path w="3460750" h="4146550">
                <a:moveTo>
                  <a:pt x="3125809" y="1637884"/>
                </a:moveTo>
                <a:lnTo>
                  <a:pt x="2465929" y="1059582"/>
                </a:lnTo>
                <a:lnTo>
                  <a:pt x="2444231" y="1048092"/>
                </a:lnTo>
                <a:lnTo>
                  <a:pt x="2444231" y="331917"/>
                </a:lnTo>
                <a:lnTo>
                  <a:pt x="3329539" y="331917"/>
                </a:lnTo>
                <a:lnTo>
                  <a:pt x="3448728" y="400853"/>
                </a:lnTo>
                <a:lnTo>
                  <a:pt x="3460215" y="400853"/>
                </a:lnTo>
                <a:lnTo>
                  <a:pt x="3460215" y="933198"/>
                </a:lnTo>
                <a:lnTo>
                  <a:pt x="3125809" y="1637884"/>
                </a:lnTo>
                <a:close/>
              </a:path>
              <a:path w="3460750" h="4146550">
                <a:moveTo>
                  <a:pt x="3460215" y="400853"/>
                </a:moveTo>
                <a:lnTo>
                  <a:pt x="3448728" y="400853"/>
                </a:lnTo>
                <a:lnTo>
                  <a:pt x="3460215" y="395747"/>
                </a:lnTo>
                <a:lnTo>
                  <a:pt x="3460215" y="400853"/>
                </a:lnTo>
                <a:close/>
              </a:path>
              <a:path w="3460750" h="4146550">
                <a:moveTo>
                  <a:pt x="2762046" y="2942574"/>
                </a:moveTo>
                <a:lnTo>
                  <a:pt x="2444232" y="2758743"/>
                </a:lnTo>
                <a:lnTo>
                  <a:pt x="2444232" y="1678735"/>
                </a:lnTo>
                <a:lnTo>
                  <a:pt x="2506774" y="1567670"/>
                </a:lnTo>
                <a:lnTo>
                  <a:pt x="3387463" y="2340016"/>
                </a:lnTo>
                <a:lnTo>
                  <a:pt x="3460216" y="2340016"/>
                </a:lnTo>
                <a:lnTo>
                  <a:pt x="3460216" y="2537890"/>
                </a:lnTo>
                <a:lnTo>
                  <a:pt x="2762046" y="2941298"/>
                </a:lnTo>
                <a:lnTo>
                  <a:pt x="2762046" y="2942574"/>
                </a:lnTo>
                <a:close/>
              </a:path>
              <a:path w="3460750" h="4146550">
                <a:moveTo>
                  <a:pt x="3460216" y="2340016"/>
                </a:moveTo>
                <a:lnTo>
                  <a:pt x="3387463" y="2340016"/>
                </a:lnTo>
                <a:lnTo>
                  <a:pt x="3460216" y="2188101"/>
                </a:lnTo>
                <a:lnTo>
                  <a:pt x="3460216" y="2340016"/>
                </a:lnTo>
                <a:close/>
              </a:path>
              <a:path w="3460750" h="4146550">
                <a:moveTo>
                  <a:pt x="1386819" y="2389804"/>
                </a:moveTo>
                <a:lnTo>
                  <a:pt x="10210" y="2389804"/>
                </a:lnTo>
                <a:lnTo>
                  <a:pt x="698169" y="1991504"/>
                </a:lnTo>
                <a:lnTo>
                  <a:pt x="1386819" y="2389804"/>
                </a:lnTo>
                <a:close/>
              </a:path>
              <a:path w="3460750" h="4146550">
                <a:moveTo>
                  <a:pt x="703275" y="4146413"/>
                </a:moveTo>
                <a:lnTo>
                  <a:pt x="0" y="3740452"/>
                </a:lnTo>
                <a:lnTo>
                  <a:pt x="0" y="2385974"/>
                </a:lnTo>
                <a:lnTo>
                  <a:pt x="10210" y="2389804"/>
                </a:lnTo>
                <a:lnTo>
                  <a:pt x="1386819" y="2389804"/>
                </a:lnTo>
                <a:lnTo>
                  <a:pt x="1391234" y="2392357"/>
                </a:lnTo>
                <a:lnTo>
                  <a:pt x="1401444" y="2392357"/>
                </a:lnTo>
                <a:lnTo>
                  <a:pt x="1401444" y="2442145"/>
                </a:lnTo>
                <a:lnTo>
                  <a:pt x="853885" y="3418748"/>
                </a:lnTo>
                <a:lnTo>
                  <a:pt x="1075972" y="3537472"/>
                </a:lnTo>
                <a:lnTo>
                  <a:pt x="1323586" y="3679175"/>
                </a:lnTo>
                <a:lnTo>
                  <a:pt x="1401444" y="3679175"/>
                </a:lnTo>
                <a:lnTo>
                  <a:pt x="1401444" y="3741729"/>
                </a:lnTo>
                <a:lnTo>
                  <a:pt x="703275" y="4145136"/>
                </a:lnTo>
                <a:lnTo>
                  <a:pt x="703275" y="4146413"/>
                </a:lnTo>
                <a:close/>
              </a:path>
              <a:path w="3460750" h="4146550">
                <a:moveTo>
                  <a:pt x="1401444" y="2392357"/>
                </a:moveTo>
                <a:lnTo>
                  <a:pt x="1391234" y="2392357"/>
                </a:lnTo>
                <a:lnTo>
                  <a:pt x="1401444" y="2387251"/>
                </a:lnTo>
                <a:lnTo>
                  <a:pt x="1401444" y="2392357"/>
                </a:lnTo>
                <a:close/>
              </a:path>
              <a:path w="3460750" h="4146550">
                <a:moveTo>
                  <a:pt x="1401444" y="3679175"/>
                </a:moveTo>
                <a:lnTo>
                  <a:pt x="1323586" y="3679175"/>
                </a:lnTo>
                <a:lnTo>
                  <a:pt x="1401444" y="3541302"/>
                </a:lnTo>
                <a:lnTo>
                  <a:pt x="1401444" y="3679175"/>
                </a:lnTo>
                <a:close/>
              </a:path>
            </a:pathLst>
          </a:custGeom>
          <a:solidFill>
            <a:srgbClr val="F6B4A6"/>
          </a:solidFill>
        </p:spPr>
        <p:txBody>
          <a:bodyPr wrap="square" lIns="0" tIns="0" rIns="0" bIns="0" rtlCol="0"/>
          <a:lstStyle/>
          <a:p>
            <a:endParaRPr/>
          </a:p>
        </p:txBody>
      </p:sp>
      <p:sp>
        <p:nvSpPr>
          <p:cNvPr id="22" name="bg object 22"/>
          <p:cNvSpPr/>
          <p:nvPr/>
        </p:nvSpPr>
        <p:spPr>
          <a:xfrm>
            <a:off x="10478027" y="1951231"/>
            <a:ext cx="6330950" cy="6381750"/>
          </a:xfrm>
          <a:custGeom>
            <a:avLst/>
            <a:gdLst/>
            <a:ahLst/>
            <a:cxnLst/>
            <a:rect l="l" t="t" r="r" b="b"/>
            <a:pathLst>
              <a:path w="6330950" h="6381750">
                <a:moveTo>
                  <a:pt x="3945889" y="1774189"/>
                </a:moveTo>
                <a:lnTo>
                  <a:pt x="3905250" y="1774189"/>
                </a:lnTo>
                <a:lnTo>
                  <a:pt x="3905250" y="412750"/>
                </a:lnTo>
                <a:lnTo>
                  <a:pt x="4620259" y="0"/>
                </a:lnTo>
                <a:lnTo>
                  <a:pt x="4703832" y="48260"/>
                </a:lnTo>
                <a:lnTo>
                  <a:pt x="4620259" y="48260"/>
                </a:lnTo>
                <a:lnTo>
                  <a:pt x="3976370" y="419100"/>
                </a:lnTo>
                <a:lnTo>
                  <a:pt x="4033679" y="452119"/>
                </a:lnTo>
                <a:lnTo>
                  <a:pt x="3945889" y="452119"/>
                </a:lnTo>
                <a:lnTo>
                  <a:pt x="3945889" y="1774189"/>
                </a:lnTo>
                <a:close/>
              </a:path>
              <a:path w="6330950" h="6381750">
                <a:moveTo>
                  <a:pt x="4714257" y="793750"/>
                </a:moveTo>
                <a:lnTo>
                  <a:pt x="4626609" y="793750"/>
                </a:lnTo>
                <a:lnTo>
                  <a:pt x="5267959" y="422909"/>
                </a:lnTo>
                <a:lnTo>
                  <a:pt x="4620259" y="48260"/>
                </a:lnTo>
                <a:lnTo>
                  <a:pt x="4703832" y="48260"/>
                </a:lnTo>
                <a:lnTo>
                  <a:pt x="5341620" y="416559"/>
                </a:lnTo>
                <a:lnTo>
                  <a:pt x="5341620" y="458469"/>
                </a:lnTo>
                <a:lnTo>
                  <a:pt x="5298439" y="458469"/>
                </a:lnTo>
                <a:lnTo>
                  <a:pt x="4714257" y="793750"/>
                </a:lnTo>
                <a:close/>
              </a:path>
              <a:path w="6330950" h="6381750">
                <a:moveTo>
                  <a:pt x="4603750" y="1290605"/>
                </a:moveTo>
                <a:lnTo>
                  <a:pt x="4603750" y="830579"/>
                </a:lnTo>
                <a:lnTo>
                  <a:pt x="3945890" y="452119"/>
                </a:lnTo>
                <a:lnTo>
                  <a:pt x="4033679" y="452119"/>
                </a:lnTo>
                <a:lnTo>
                  <a:pt x="4626609" y="793750"/>
                </a:lnTo>
                <a:lnTo>
                  <a:pt x="4714257" y="793750"/>
                </a:lnTo>
                <a:lnTo>
                  <a:pt x="4645659" y="833119"/>
                </a:lnTo>
                <a:lnTo>
                  <a:pt x="4645659" y="1256646"/>
                </a:lnTo>
                <a:lnTo>
                  <a:pt x="4603750" y="1290605"/>
                </a:lnTo>
                <a:close/>
              </a:path>
              <a:path w="6330950" h="6381750">
                <a:moveTo>
                  <a:pt x="5006992" y="1291589"/>
                </a:moveTo>
                <a:lnTo>
                  <a:pt x="4603750" y="1291589"/>
                </a:lnTo>
                <a:lnTo>
                  <a:pt x="4645659" y="1257300"/>
                </a:lnTo>
                <a:lnTo>
                  <a:pt x="4645659" y="1256646"/>
                </a:lnTo>
                <a:lnTo>
                  <a:pt x="5298439" y="727709"/>
                </a:lnTo>
                <a:lnTo>
                  <a:pt x="5298439" y="458469"/>
                </a:lnTo>
                <a:lnTo>
                  <a:pt x="5341620" y="458469"/>
                </a:lnTo>
                <a:lnTo>
                  <a:pt x="5341620" y="706120"/>
                </a:lnTo>
                <a:lnTo>
                  <a:pt x="5326380" y="706120"/>
                </a:lnTo>
                <a:lnTo>
                  <a:pt x="5552440" y="826770"/>
                </a:lnTo>
                <a:lnTo>
                  <a:pt x="5553042" y="882650"/>
                </a:lnTo>
                <a:lnTo>
                  <a:pt x="5510529" y="882650"/>
                </a:lnTo>
                <a:lnTo>
                  <a:pt x="5006992" y="1291589"/>
                </a:lnTo>
                <a:close/>
              </a:path>
              <a:path w="6330950" h="6381750">
                <a:moveTo>
                  <a:pt x="5341620" y="713740"/>
                </a:moveTo>
                <a:lnTo>
                  <a:pt x="5326380" y="706120"/>
                </a:lnTo>
                <a:lnTo>
                  <a:pt x="5341620" y="706120"/>
                </a:lnTo>
                <a:lnTo>
                  <a:pt x="5341620" y="713740"/>
                </a:lnTo>
                <a:close/>
              </a:path>
              <a:path w="6330950" h="6381750">
                <a:moveTo>
                  <a:pt x="5561887" y="1703070"/>
                </a:moveTo>
                <a:lnTo>
                  <a:pt x="5519420" y="1703070"/>
                </a:lnTo>
                <a:lnTo>
                  <a:pt x="5510529" y="882650"/>
                </a:lnTo>
                <a:lnTo>
                  <a:pt x="5553042" y="882650"/>
                </a:lnTo>
                <a:lnTo>
                  <a:pt x="5561887" y="1703070"/>
                </a:lnTo>
                <a:close/>
              </a:path>
              <a:path w="6330950" h="6381750">
                <a:moveTo>
                  <a:pt x="4603750" y="1291589"/>
                </a:moveTo>
                <a:lnTo>
                  <a:pt x="4603750" y="1290605"/>
                </a:lnTo>
                <a:lnTo>
                  <a:pt x="4645659" y="1256646"/>
                </a:lnTo>
                <a:lnTo>
                  <a:pt x="4645659" y="1257300"/>
                </a:lnTo>
                <a:lnTo>
                  <a:pt x="4603750" y="1291589"/>
                </a:lnTo>
                <a:close/>
              </a:path>
              <a:path w="6330950" h="6381750">
                <a:moveTo>
                  <a:pt x="4946119" y="1812289"/>
                </a:moveTo>
                <a:lnTo>
                  <a:pt x="4645659" y="1812289"/>
                </a:lnTo>
                <a:lnTo>
                  <a:pt x="4823459" y="1437639"/>
                </a:lnTo>
                <a:lnTo>
                  <a:pt x="4645659" y="1341119"/>
                </a:lnTo>
                <a:lnTo>
                  <a:pt x="4643119" y="1341119"/>
                </a:lnTo>
                <a:lnTo>
                  <a:pt x="4582159" y="1308100"/>
                </a:lnTo>
                <a:lnTo>
                  <a:pt x="4603750" y="1290605"/>
                </a:lnTo>
                <a:lnTo>
                  <a:pt x="4603750" y="1291589"/>
                </a:lnTo>
                <a:lnTo>
                  <a:pt x="5006992" y="1291589"/>
                </a:lnTo>
                <a:lnTo>
                  <a:pt x="4861560" y="1409700"/>
                </a:lnTo>
                <a:lnTo>
                  <a:pt x="5088890" y="1511300"/>
                </a:lnTo>
                <a:lnTo>
                  <a:pt x="5080000" y="1530350"/>
                </a:lnTo>
                <a:lnTo>
                  <a:pt x="4946119" y="1812289"/>
                </a:lnTo>
                <a:close/>
              </a:path>
              <a:path w="6330950" h="6381750">
                <a:moveTo>
                  <a:pt x="4603749" y="1902199"/>
                </a:moveTo>
                <a:lnTo>
                  <a:pt x="4603749" y="1320800"/>
                </a:lnTo>
                <a:lnTo>
                  <a:pt x="4643119" y="1341119"/>
                </a:lnTo>
                <a:lnTo>
                  <a:pt x="4645659" y="1341119"/>
                </a:lnTo>
                <a:lnTo>
                  <a:pt x="4645659" y="1812289"/>
                </a:lnTo>
                <a:lnTo>
                  <a:pt x="4946119" y="1812289"/>
                </a:lnTo>
                <a:lnTo>
                  <a:pt x="4925012" y="1856739"/>
                </a:lnTo>
                <a:lnTo>
                  <a:pt x="4625339" y="1856739"/>
                </a:lnTo>
                <a:lnTo>
                  <a:pt x="4603749" y="1902199"/>
                </a:lnTo>
                <a:close/>
              </a:path>
              <a:path w="6330950" h="6381750">
                <a:moveTo>
                  <a:pt x="1912620" y="3763009"/>
                </a:moveTo>
                <a:lnTo>
                  <a:pt x="1873249" y="3763009"/>
                </a:lnTo>
                <a:lnTo>
                  <a:pt x="1873249" y="1945639"/>
                </a:lnTo>
                <a:lnTo>
                  <a:pt x="2588259" y="1532889"/>
                </a:lnTo>
                <a:lnTo>
                  <a:pt x="2673917" y="1582419"/>
                </a:lnTo>
                <a:lnTo>
                  <a:pt x="2585720" y="1582419"/>
                </a:lnTo>
                <a:lnTo>
                  <a:pt x="1943100" y="1953260"/>
                </a:lnTo>
                <a:lnTo>
                  <a:pt x="2000297" y="1986279"/>
                </a:lnTo>
                <a:lnTo>
                  <a:pt x="1912620" y="1986279"/>
                </a:lnTo>
                <a:lnTo>
                  <a:pt x="1912620" y="3763009"/>
                </a:lnTo>
                <a:close/>
              </a:path>
              <a:path w="6330950" h="6381750">
                <a:moveTo>
                  <a:pt x="2680987" y="2327910"/>
                </a:moveTo>
                <a:lnTo>
                  <a:pt x="2592070" y="2327910"/>
                </a:lnTo>
                <a:lnTo>
                  <a:pt x="3233420" y="1957070"/>
                </a:lnTo>
                <a:lnTo>
                  <a:pt x="2585720" y="1582419"/>
                </a:lnTo>
                <a:lnTo>
                  <a:pt x="2673917" y="1582419"/>
                </a:lnTo>
                <a:lnTo>
                  <a:pt x="3148329" y="1856739"/>
                </a:lnTo>
                <a:lnTo>
                  <a:pt x="3231672" y="1856739"/>
                </a:lnTo>
                <a:lnTo>
                  <a:pt x="3187700" y="1882140"/>
                </a:lnTo>
                <a:lnTo>
                  <a:pt x="3305810" y="1950720"/>
                </a:lnTo>
                <a:lnTo>
                  <a:pt x="3305810" y="1992630"/>
                </a:lnTo>
                <a:lnTo>
                  <a:pt x="3265170" y="1992630"/>
                </a:lnTo>
                <a:lnTo>
                  <a:pt x="2680987" y="2327910"/>
                </a:lnTo>
                <a:close/>
              </a:path>
              <a:path w="6330950" h="6381750">
                <a:moveTo>
                  <a:pt x="3231672" y="1856739"/>
                </a:moveTo>
                <a:lnTo>
                  <a:pt x="3148329" y="1856739"/>
                </a:lnTo>
                <a:lnTo>
                  <a:pt x="3597909" y="1596389"/>
                </a:lnTo>
                <a:lnTo>
                  <a:pt x="3683526" y="1645920"/>
                </a:lnTo>
                <a:lnTo>
                  <a:pt x="3596640" y="1645920"/>
                </a:lnTo>
                <a:lnTo>
                  <a:pt x="3231672" y="1856739"/>
                </a:lnTo>
                <a:close/>
              </a:path>
              <a:path w="6330950" h="6381750">
                <a:moveTo>
                  <a:pt x="4257181" y="3879850"/>
                </a:moveTo>
                <a:lnTo>
                  <a:pt x="4208780" y="3879850"/>
                </a:lnTo>
                <a:lnTo>
                  <a:pt x="5290820" y="1600200"/>
                </a:lnTo>
                <a:lnTo>
                  <a:pt x="5414997" y="1656079"/>
                </a:lnTo>
                <a:lnTo>
                  <a:pt x="5312409" y="1656079"/>
                </a:lnTo>
                <a:lnTo>
                  <a:pt x="4640579" y="3070860"/>
                </a:lnTo>
                <a:lnTo>
                  <a:pt x="4645659" y="3070860"/>
                </a:lnTo>
                <a:lnTo>
                  <a:pt x="4645659" y="3149600"/>
                </a:lnTo>
                <a:lnTo>
                  <a:pt x="4602479" y="3149600"/>
                </a:lnTo>
                <a:lnTo>
                  <a:pt x="4316729" y="3752850"/>
                </a:lnTo>
                <a:lnTo>
                  <a:pt x="4316729" y="3761740"/>
                </a:lnTo>
                <a:lnTo>
                  <a:pt x="4400256" y="3810000"/>
                </a:lnTo>
                <a:lnTo>
                  <a:pt x="4319270" y="3810000"/>
                </a:lnTo>
                <a:lnTo>
                  <a:pt x="4319270" y="3823970"/>
                </a:lnTo>
                <a:lnTo>
                  <a:pt x="4283710" y="3823970"/>
                </a:lnTo>
                <a:lnTo>
                  <a:pt x="4274820" y="3841750"/>
                </a:lnTo>
                <a:lnTo>
                  <a:pt x="4274820" y="3842696"/>
                </a:lnTo>
                <a:lnTo>
                  <a:pt x="4257181" y="3879850"/>
                </a:lnTo>
                <a:close/>
              </a:path>
              <a:path w="6330950" h="6381750">
                <a:moveTo>
                  <a:pt x="3690636" y="2391410"/>
                </a:moveTo>
                <a:lnTo>
                  <a:pt x="3602990" y="2391410"/>
                </a:lnTo>
                <a:lnTo>
                  <a:pt x="4244340" y="2020570"/>
                </a:lnTo>
                <a:lnTo>
                  <a:pt x="3596640" y="1645920"/>
                </a:lnTo>
                <a:lnTo>
                  <a:pt x="3683526" y="1645920"/>
                </a:lnTo>
                <a:lnTo>
                  <a:pt x="3905250" y="1774189"/>
                </a:lnTo>
                <a:lnTo>
                  <a:pt x="3945889" y="1774189"/>
                </a:lnTo>
                <a:lnTo>
                  <a:pt x="3945889" y="1798320"/>
                </a:lnTo>
                <a:lnTo>
                  <a:pt x="4316729" y="2012950"/>
                </a:lnTo>
                <a:lnTo>
                  <a:pt x="4316729" y="2056129"/>
                </a:lnTo>
                <a:lnTo>
                  <a:pt x="4274819" y="2056129"/>
                </a:lnTo>
                <a:lnTo>
                  <a:pt x="3690636" y="2391410"/>
                </a:lnTo>
                <a:close/>
              </a:path>
              <a:path w="6330950" h="6381750">
                <a:moveTo>
                  <a:pt x="4733192" y="3924300"/>
                </a:moveTo>
                <a:lnTo>
                  <a:pt x="4645659" y="3924300"/>
                </a:lnTo>
                <a:lnTo>
                  <a:pt x="5299709" y="3547109"/>
                </a:lnTo>
                <a:lnTo>
                  <a:pt x="5299709" y="1684019"/>
                </a:lnTo>
                <a:lnTo>
                  <a:pt x="5312409" y="1656079"/>
                </a:lnTo>
                <a:lnTo>
                  <a:pt x="5414997" y="1656079"/>
                </a:lnTo>
                <a:lnTo>
                  <a:pt x="5446042" y="1670050"/>
                </a:lnTo>
                <a:lnTo>
                  <a:pt x="5340350" y="1670050"/>
                </a:lnTo>
                <a:lnTo>
                  <a:pt x="5340350" y="2868929"/>
                </a:lnTo>
                <a:lnTo>
                  <a:pt x="5423919" y="2917189"/>
                </a:lnTo>
                <a:lnTo>
                  <a:pt x="5342890" y="2917189"/>
                </a:lnTo>
                <a:lnTo>
                  <a:pt x="5342890" y="3572509"/>
                </a:lnTo>
                <a:lnTo>
                  <a:pt x="4733192" y="3924300"/>
                </a:lnTo>
                <a:close/>
              </a:path>
              <a:path w="6330950" h="6381750">
                <a:moveTo>
                  <a:pt x="5562600" y="1769110"/>
                </a:moveTo>
                <a:lnTo>
                  <a:pt x="5340350" y="1670050"/>
                </a:lnTo>
                <a:lnTo>
                  <a:pt x="5446042" y="1670050"/>
                </a:lnTo>
                <a:lnTo>
                  <a:pt x="5519420" y="1703070"/>
                </a:lnTo>
                <a:lnTo>
                  <a:pt x="5561887" y="1703070"/>
                </a:lnTo>
                <a:lnTo>
                  <a:pt x="5562600" y="1769110"/>
                </a:lnTo>
                <a:close/>
              </a:path>
              <a:path w="6330950" h="6381750">
                <a:moveTo>
                  <a:pt x="4603749" y="1902460"/>
                </a:moveTo>
                <a:lnTo>
                  <a:pt x="4603749" y="1902199"/>
                </a:lnTo>
                <a:lnTo>
                  <a:pt x="4625339" y="1856739"/>
                </a:lnTo>
                <a:lnTo>
                  <a:pt x="4603749" y="1902460"/>
                </a:lnTo>
                <a:close/>
              </a:path>
              <a:path w="6330950" h="6381750">
                <a:moveTo>
                  <a:pt x="4903302" y="1902460"/>
                </a:moveTo>
                <a:lnTo>
                  <a:pt x="4603749" y="1902460"/>
                </a:lnTo>
                <a:lnTo>
                  <a:pt x="4625339" y="1856739"/>
                </a:lnTo>
                <a:lnTo>
                  <a:pt x="4925012" y="1856739"/>
                </a:lnTo>
                <a:lnTo>
                  <a:pt x="4903302" y="1902460"/>
                </a:lnTo>
                <a:close/>
              </a:path>
              <a:path w="6330950" h="6381750">
                <a:moveTo>
                  <a:pt x="4263452" y="3249929"/>
                </a:moveTo>
                <a:lnTo>
                  <a:pt x="3963669" y="3249929"/>
                </a:lnTo>
                <a:lnTo>
                  <a:pt x="4603749" y="1902199"/>
                </a:lnTo>
                <a:lnTo>
                  <a:pt x="4603749" y="1902460"/>
                </a:lnTo>
                <a:lnTo>
                  <a:pt x="4903302" y="1902460"/>
                </a:lnTo>
                <a:lnTo>
                  <a:pt x="4263452" y="3249929"/>
                </a:lnTo>
                <a:close/>
              </a:path>
              <a:path w="6330950" h="6381750">
                <a:moveTo>
                  <a:pt x="2579135" y="4011929"/>
                </a:moveTo>
                <a:lnTo>
                  <a:pt x="2269490" y="4011929"/>
                </a:lnTo>
                <a:lnTo>
                  <a:pt x="2570480" y="3474720"/>
                </a:lnTo>
                <a:lnTo>
                  <a:pt x="2570480" y="2364740"/>
                </a:lnTo>
                <a:lnTo>
                  <a:pt x="1912620" y="1986279"/>
                </a:lnTo>
                <a:lnTo>
                  <a:pt x="2000297" y="1986279"/>
                </a:lnTo>
                <a:lnTo>
                  <a:pt x="2592070" y="2327910"/>
                </a:lnTo>
                <a:lnTo>
                  <a:pt x="2680987" y="2327910"/>
                </a:lnTo>
                <a:lnTo>
                  <a:pt x="2612390" y="2367280"/>
                </a:lnTo>
                <a:lnTo>
                  <a:pt x="2612390" y="3398520"/>
                </a:lnTo>
                <a:lnTo>
                  <a:pt x="2611119" y="3401060"/>
                </a:lnTo>
                <a:lnTo>
                  <a:pt x="2921430" y="3401060"/>
                </a:lnTo>
                <a:lnTo>
                  <a:pt x="2579135" y="4011929"/>
                </a:lnTo>
                <a:close/>
              </a:path>
              <a:path w="6330950" h="6381750">
                <a:moveTo>
                  <a:pt x="3307079" y="2674620"/>
                </a:moveTo>
                <a:lnTo>
                  <a:pt x="3265170" y="2651760"/>
                </a:lnTo>
                <a:lnTo>
                  <a:pt x="3265170" y="1992630"/>
                </a:lnTo>
                <a:lnTo>
                  <a:pt x="3305810" y="1992630"/>
                </a:lnTo>
                <a:lnTo>
                  <a:pt x="3305810" y="2221230"/>
                </a:lnTo>
                <a:lnTo>
                  <a:pt x="3392302" y="2270760"/>
                </a:lnTo>
                <a:lnTo>
                  <a:pt x="3307079" y="2270760"/>
                </a:lnTo>
                <a:lnTo>
                  <a:pt x="3307079" y="2674620"/>
                </a:lnTo>
                <a:close/>
              </a:path>
              <a:path w="6330950" h="6381750">
                <a:moveTo>
                  <a:pt x="4274819" y="2593340"/>
                </a:moveTo>
                <a:lnTo>
                  <a:pt x="4274819" y="2056129"/>
                </a:lnTo>
                <a:lnTo>
                  <a:pt x="4316729" y="2056129"/>
                </a:lnTo>
                <a:lnTo>
                  <a:pt x="4316729" y="2504440"/>
                </a:lnTo>
                <a:lnTo>
                  <a:pt x="4274819" y="2593340"/>
                </a:lnTo>
                <a:close/>
              </a:path>
              <a:path w="6330950" h="6381750">
                <a:moveTo>
                  <a:pt x="3622039" y="2914650"/>
                </a:moveTo>
                <a:lnTo>
                  <a:pt x="3581400" y="2914650"/>
                </a:lnTo>
                <a:lnTo>
                  <a:pt x="3581400" y="2428240"/>
                </a:lnTo>
                <a:lnTo>
                  <a:pt x="3307079" y="2270760"/>
                </a:lnTo>
                <a:lnTo>
                  <a:pt x="3392302" y="2270760"/>
                </a:lnTo>
                <a:lnTo>
                  <a:pt x="3602990" y="2391410"/>
                </a:lnTo>
                <a:lnTo>
                  <a:pt x="3690636" y="2391410"/>
                </a:lnTo>
                <a:lnTo>
                  <a:pt x="3622039" y="2430779"/>
                </a:lnTo>
                <a:lnTo>
                  <a:pt x="3622039" y="2914650"/>
                </a:lnTo>
                <a:close/>
              </a:path>
              <a:path w="6330950" h="6381750">
                <a:moveTo>
                  <a:pt x="2921430" y="3401060"/>
                </a:moveTo>
                <a:lnTo>
                  <a:pt x="2611119" y="3401060"/>
                </a:lnTo>
                <a:lnTo>
                  <a:pt x="3084829" y="2555240"/>
                </a:lnTo>
                <a:lnTo>
                  <a:pt x="3307079" y="2674620"/>
                </a:lnTo>
                <a:lnTo>
                  <a:pt x="3363685" y="2724150"/>
                </a:lnTo>
                <a:lnTo>
                  <a:pt x="3300730" y="2724150"/>
                </a:lnTo>
                <a:lnTo>
                  <a:pt x="2921430" y="3401060"/>
                </a:lnTo>
                <a:close/>
              </a:path>
              <a:path w="6330950" h="6381750">
                <a:moveTo>
                  <a:pt x="4156710" y="3474720"/>
                </a:moveTo>
                <a:lnTo>
                  <a:pt x="3300730" y="2724150"/>
                </a:lnTo>
                <a:lnTo>
                  <a:pt x="3363685" y="2724150"/>
                </a:lnTo>
                <a:lnTo>
                  <a:pt x="3581400" y="2914650"/>
                </a:lnTo>
                <a:lnTo>
                  <a:pt x="3622039" y="2914650"/>
                </a:lnTo>
                <a:lnTo>
                  <a:pt x="3622039" y="2950209"/>
                </a:lnTo>
                <a:lnTo>
                  <a:pt x="3963669" y="3249929"/>
                </a:lnTo>
                <a:lnTo>
                  <a:pt x="4263452" y="3249929"/>
                </a:lnTo>
                <a:lnTo>
                  <a:pt x="4156710" y="3474720"/>
                </a:lnTo>
                <a:close/>
              </a:path>
              <a:path w="6330950" h="6381750">
                <a:moveTo>
                  <a:pt x="1774635" y="6179820"/>
                </a:moveTo>
                <a:lnTo>
                  <a:pt x="1483360" y="6179820"/>
                </a:lnTo>
                <a:lnTo>
                  <a:pt x="6240780" y="3435349"/>
                </a:lnTo>
                <a:lnTo>
                  <a:pt x="5342890" y="2917189"/>
                </a:lnTo>
                <a:lnTo>
                  <a:pt x="5423919" y="2917189"/>
                </a:lnTo>
                <a:lnTo>
                  <a:pt x="6299200" y="3422650"/>
                </a:lnTo>
                <a:lnTo>
                  <a:pt x="6299200" y="3567429"/>
                </a:lnTo>
                <a:lnTo>
                  <a:pt x="1774635" y="6179820"/>
                </a:lnTo>
                <a:close/>
              </a:path>
              <a:path w="6330950" h="6381750">
                <a:moveTo>
                  <a:pt x="4645659" y="3070860"/>
                </a:moveTo>
                <a:lnTo>
                  <a:pt x="4640579" y="3070860"/>
                </a:lnTo>
                <a:lnTo>
                  <a:pt x="4645659" y="3060700"/>
                </a:lnTo>
                <a:lnTo>
                  <a:pt x="4645659" y="3070860"/>
                </a:lnTo>
                <a:close/>
              </a:path>
              <a:path w="6330950" h="6381750">
                <a:moveTo>
                  <a:pt x="2202967" y="5222240"/>
                </a:moveTo>
                <a:lnTo>
                  <a:pt x="2153920" y="5222240"/>
                </a:lnTo>
                <a:lnTo>
                  <a:pt x="3335020" y="3114040"/>
                </a:lnTo>
                <a:lnTo>
                  <a:pt x="3411818" y="3181350"/>
                </a:lnTo>
                <a:lnTo>
                  <a:pt x="3347720" y="3181350"/>
                </a:lnTo>
                <a:lnTo>
                  <a:pt x="3307079" y="3253740"/>
                </a:lnTo>
                <a:lnTo>
                  <a:pt x="3305809" y="3253740"/>
                </a:lnTo>
                <a:lnTo>
                  <a:pt x="3305809" y="3328669"/>
                </a:lnTo>
                <a:lnTo>
                  <a:pt x="3265170" y="3328669"/>
                </a:lnTo>
                <a:lnTo>
                  <a:pt x="2612390" y="4493259"/>
                </a:lnTo>
                <a:lnTo>
                  <a:pt x="2612390" y="4568190"/>
                </a:lnTo>
                <a:lnTo>
                  <a:pt x="2570479" y="4568190"/>
                </a:lnTo>
                <a:lnTo>
                  <a:pt x="2335529" y="4987290"/>
                </a:lnTo>
                <a:lnTo>
                  <a:pt x="2399207" y="5024120"/>
                </a:lnTo>
                <a:lnTo>
                  <a:pt x="2315210" y="5024120"/>
                </a:lnTo>
                <a:lnTo>
                  <a:pt x="2269490" y="5105400"/>
                </a:lnTo>
                <a:lnTo>
                  <a:pt x="2269490" y="5180329"/>
                </a:lnTo>
                <a:lnTo>
                  <a:pt x="2226309" y="5180329"/>
                </a:lnTo>
                <a:lnTo>
                  <a:pt x="2202967" y="5222240"/>
                </a:lnTo>
                <a:close/>
              </a:path>
              <a:path w="6330950" h="6381750">
                <a:moveTo>
                  <a:pt x="4728790" y="3926840"/>
                </a:moveTo>
                <a:lnTo>
                  <a:pt x="4602479" y="3926840"/>
                </a:lnTo>
                <a:lnTo>
                  <a:pt x="4602479" y="3149600"/>
                </a:lnTo>
                <a:lnTo>
                  <a:pt x="4645659" y="3149600"/>
                </a:lnTo>
                <a:lnTo>
                  <a:pt x="4645659" y="3924300"/>
                </a:lnTo>
                <a:lnTo>
                  <a:pt x="4733192" y="3924300"/>
                </a:lnTo>
                <a:lnTo>
                  <a:pt x="4728790" y="3926840"/>
                </a:lnTo>
                <a:close/>
              </a:path>
              <a:path w="6330950" h="6381750">
                <a:moveTo>
                  <a:pt x="3700768" y="4512309"/>
                </a:moveTo>
                <a:lnTo>
                  <a:pt x="3580129" y="4512309"/>
                </a:lnTo>
                <a:lnTo>
                  <a:pt x="3580129" y="3385820"/>
                </a:lnTo>
                <a:lnTo>
                  <a:pt x="3347720" y="3181350"/>
                </a:lnTo>
                <a:lnTo>
                  <a:pt x="3411818" y="3181350"/>
                </a:lnTo>
                <a:lnTo>
                  <a:pt x="3658152" y="3397250"/>
                </a:lnTo>
                <a:lnTo>
                  <a:pt x="3594100" y="3397250"/>
                </a:lnTo>
                <a:lnTo>
                  <a:pt x="3622040" y="3422650"/>
                </a:lnTo>
                <a:lnTo>
                  <a:pt x="3622040" y="4511040"/>
                </a:lnTo>
                <a:lnTo>
                  <a:pt x="3702969" y="4511040"/>
                </a:lnTo>
                <a:lnTo>
                  <a:pt x="3700768" y="4512309"/>
                </a:lnTo>
                <a:close/>
              </a:path>
              <a:path w="6330950" h="6381750">
                <a:moveTo>
                  <a:pt x="2694250" y="5123179"/>
                </a:moveTo>
                <a:lnTo>
                  <a:pt x="2612390" y="5123179"/>
                </a:lnTo>
                <a:lnTo>
                  <a:pt x="3265170" y="4745989"/>
                </a:lnTo>
                <a:lnTo>
                  <a:pt x="3265170" y="3328669"/>
                </a:lnTo>
                <a:lnTo>
                  <a:pt x="3305809" y="3328669"/>
                </a:lnTo>
                <a:lnTo>
                  <a:pt x="3305809" y="4354829"/>
                </a:lnTo>
                <a:lnTo>
                  <a:pt x="3385451" y="4400550"/>
                </a:lnTo>
                <a:lnTo>
                  <a:pt x="3308350" y="4400550"/>
                </a:lnTo>
                <a:lnTo>
                  <a:pt x="3308350" y="4768850"/>
                </a:lnTo>
                <a:lnTo>
                  <a:pt x="2694250" y="5123179"/>
                </a:lnTo>
                <a:close/>
              </a:path>
              <a:path w="6330950" h="6381750">
                <a:moveTo>
                  <a:pt x="4224020" y="3949700"/>
                </a:moveTo>
                <a:lnTo>
                  <a:pt x="3594100" y="3397250"/>
                </a:lnTo>
                <a:lnTo>
                  <a:pt x="3658152" y="3397250"/>
                </a:lnTo>
                <a:lnTo>
                  <a:pt x="4208780" y="3879850"/>
                </a:lnTo>
                <a:lnTo>
                  <a:pt x="4257181" y="3879850"/>
                </a:lnTo>
                <a:lnTo>
                  <a:pt x="4224020" y="3949700"/>
                </a:lnTo>
                <a:close/>
              </a:path>
              <a:path w="6330950" h="6381750">
                <a:moveTo>
                  <a:pt x="1482090" y="6348729"/>
                </a:moveTo>
                <a:lnTo>
                  <a:pt x="1471930" y="6342379"/>
                </a:lnTo>
                <a:lnTo>
                  <a:pt x="0" y="5492750"/>
                </a:lnTo>
                <a:lnTo>
                  <a:pt x="0" y="5349240"/>
                </a:lnTo>
                <a:lnTo>
                  <a:pt x="835659" y="4866639"/>
                </a:lnTo>
                <a:lnTo>
                  <a:pt x="835659" y="3989069"/>
                </a:lnTo>
                <a:lnTo>
                  <a:pt x="1550669" y="3576319"/>
                </a:lnTo>
                <a:lnTo>
                  <a:pt x="1636252" y="3625850"/>
                </a:lnTo>
                <a:lnTo>
                  <a:pt x="1548130" y="3625850"/>
                </a:lnTo>
                <a:lnTo>
                  <a:pt x="904239" y="3997960"/>
                </a:lnTo>
                <a:lnTo>
                  <a:pt x="959531" y="4029709"/>
                </a:lnTo>
                <a:lnTo>
                  <a:pt x="875029" y="4029709"/>
                </a:lnTo>
                <a:lnTo>
                  <a:pt x="875029" y="4916170"/>
                </a:lnTo>
                <a:lnTo>
                  <a:pt x="833119" y="4916170"/>
                </a:lnTo>
                <a:lnTo>
                  <a:pt x="63500" y="5360670"/>
                </a:lnTo>
                <a:lnTo>
                  <a:pt x="1483360" y="6179820"/>
                </a:lnTo>
                <a:lnTo>
                  <a:pt x="1774635" y="6179820"/>
                </a:lnTo>
                <a:lnTo>
                  <a:pt x="1482090" y="6348729"/>
                </a:lnTo>
                <a:close/>
              </a:path>
              <a:path w="6330950" h="6381750">
                <a:moveTo>
                  <a:pt x="1642127" y="4371340"/>
                </a:moveTo>
                <a:lnTo>
                  <a:pt x="1554479" y="4371340"/>
                </a:lnTo>
                <a:lnTo>
                  <a:pt x="2195829" y="4000500"/>
                </a:lnTo>
                <a:lnTo>
                  <a:pt x="1548130" y="3625850"/>
                </a:lnTo>
                <a:lnTo>
                  <a:pt x="1636252" y="3625850"/>
                </a:lnTo>
                <a:lnTo>
                  <a:pt x="1873249" y="3763009"/>
                </a:lnTo>
                <a:lnTo>
                  <a:pt x="1912620" y="3763009"/>
                </a:lnTo>
                <a:lnTo>
                  <a:pt x="1912620" y="3788409"/>
                </a:lnTo>
                <a:lnTo>
                  <a:pt x="2269490" y="3994150"/>
                </a:lnTo>
                <a:lnTo>
                  <a:pt x="2269490" y="4011929"/>
                </a:lnTo>
                <a:lnTo>
                  <a:pt x="2579135" y="4011929"/>
                </a:lnTo>
                <a:lnTo>
                  <a:pt x="2565614" y="4036060"/>
                </a:lnTo>
                <a:lnTo>
                  <a:pt x="2226309" y="4036060"/>
                </a:lnTo>
                <a:lnTo>
                  <a:pt x="1642127" y="4371340"/>
                </a:lnTo>
                <a:close/>
              </a:path>
              <a:path w="6330950" h="6381750">
                <a:moveTo>
                  <a:pt x="4625340" y="3986529"/>
                </a:moveTo>
                <a:lnTo>
                  <a:pt x="4319270" y="3810000"/>
                </a:lnTo>
                <a:lnTo>
                  <a:pt x="4400256" y="3810000"/>
                </a:lnTo>
                <a:lnTo>
                  <a:pt x="4602479" y="3926840"/>
                </a:lnTo>
                <a:lnTo>
                  <a:pt x="4728790" y="3926840"/>
                </a:lnTo>
                <a:lnTo>
                  <a:pt x="4625340" y="3986529"/>
                </a:lnTo>
                <a:close/>
              </a:path>
              <a:path w="6330950" h="6381750">
                <a:moveTo>
                  <a:pt x="4274820" y="3842696"/>
                </a:moveTo>
                <a:lnTo>
                  <a:pt x="4274820" y="3841750"/>
                </a:lnTo>
                <a:lnTo>
                  <a:pt x="4283710" y="3823970"/>
                </a:lnTo>
                <a:lnTo>
                  <a:pt x="4274820" y="3842696"/>
                </a:lnTo>
                <a:close/>
              </a:path>
              <a:path w="6330950" h="6381750">
                <a:moveTo>
                  <a:pt x="3702969" y="4511040"/>
                </a:moveTo>
                <a:lnTo>
                  <a:pt x="3622040" y="4511040"/>
                </a:lnTo>
                <a:lnTo>
                  <a:pt x="4274820" y="4133850"/>
                </a:lnTo>
                <a:lnTo>
                  <a:pt x="4274820" y="3842696"/>
                </a:lnTo>
                <a:lnTo>
                  <a:pt x="4283710" y="3823970"/>
                </a:lnTo>
                <a:lnTo>
                  <a:pt x="4319270" y="3823970"/>
                </a:lnTo>
                <a:lnTo>
                  <a:pt x="4319270" y="4155439"/>
                </a:lnTo>
                <a:lnTo>
                  <a:pt x="3702969" y="4511040"/>
                </a:lnTo>
                <a:close/>
              </a:path>
              <a:path w="6330950" h="6381750">
                <a:moveTo>
                  <a:pt x="1655391" y="5708649"/>
                </a:moveTo>
                <a:lnTo>
                  <a:pt x="1532889" y="5708649"/>
                </a:lnTo>
                <a:lnTo>
                  <a:pt x="1532889" y="4408169"/>
                </a:lnTo>
                <a:lnTo>
                  <a:pt x="875030" y="4029709"/>
                </a:lnTo>
                <a:lnTo>
                  <a:pt x="959531" y="4029709"/>
                </a:lnTo>
                <a:lnTo>
                  <a:pt x="1554479" y="4371340"/>
                </a:lnTo>
                <a:lnTo>
                  <a:pt x="1642127" y="4371340"/>
                </a:lnTo>
                <a:lnTo>
                  <a:pt x="1573529" y="4410710"/>
                </a:lnTo>
                <a:lnTo>
                  <a:pt x="1573529" y="5706110"/>
                </a:lnTo>
                <a:lnTo>
                  <a:pt x="1659792" y="5706110"/>
                </a:lnTo>
                <a:lnTo>
                  <a:pt x="1655391" y="5708649"/>
                </a:lnTo>
                <a:close/>
              </a:path>
              <a:path w="6330950" h="6381750">
                <a:moveTo>
                  <a:pt x="2226309" y="4086860"/>
                </a:moveTo>
                <a:lnTo>
                  <a:pt x="2226309" y="4036060"/>
                </a:lnTo>
                <a:lnTo>
                  <a:pt x="2565614" y="4036060"/>
                </a:lnTo>
                <a:lnTo>
                  <a:pt x="2547112" y="4069079"/>
                </a:lnTo>
                <a:lnTo>
                  <a:pt x="2236470" y="4069079"/>
                </a:lnTo>
                <a:lnTo>
                  <a:pt x="2226309" y="4086860"/>
                </a:lnTo>
                <a:close/>
              </a:path>
              <a:path w="6330950" h="6381750">
                <a:moveTo>
                  <a:pt x="2170429" y="5280659"/>
                </a:moveTo>
                <a:lnTo>
                  <a:pt x="1924050" y="5139689"/>
                </a:lnTo>
                <a:lnTo>
                  <a:pt x="1703070" y="5021579"/>
                </a:lnTo>
                <a:lnTo>
                  <a:pt x="2236470" y="4069079"/>
                </a:lnTo>
                <a:lnTo>
                  <a:pt x="2547112" y="4069079"/>
                </a:lnTo>
                <a:lnTo>
                  <a:pt x="1962150" y="5113020"/>
                </a:lnTo>
                <a:lnTo>
                  <a:pt x="2153920" y="5222240"/>
                </a:lnTo>
                <a:lnTo>
                  <a:pt x="2202967" y="5222240"/>
                </a:lnTo>
                <a:lnTo>
                  <a:pt x="2170429" y="5280659"/>
                </a:lnTo>
                <a:close/>
              </a:path>
              <a:path w="6330950" h="6381750">
                <a:moveTo>
                  <a:pt x="3601720" y="4569459"/>
                </a:moveTo>
                <a:lnTo>
                  <a:pt x="3308350" y="4400550"/>
                </a:lnTo>
                <a:lnTo>
                  <a:pt x="3385451" y="4400550"/>
                </a:lnTo>
                <a:lnTo>
                  <a:pt x="3580129" y="4512309"/>
                </a:lnTo>
                <a:lnTo>
                  <a:pt x="3700768" y="4512309"/>
                </a:lnTo>
                <a:lnTo>
                  <a:pt x="3601720" y="4569459"/>
                </a:lnTo>
                <a:close/>
              </a:path>
              <a:path w="6330950" h="6381750">
                <a:moveTo>
                  <a:pt x="2694250" y="5123180"/>
                </a:moveTo>
                <a:lnTo>
                  <a:pt x="2570479" y="5123180"/>
                </a:lnTo>
                <a:lnTo>
                  <a:pt x="2570479" y="4568190"/>
                </a:lnTo>
                <a:lnTo>
                  <a:pt x="2612390" y="4568190"/>
                </a:lnTo>
                <a:lnTo>
                  <a:pt x="2612390" y="5123179"/>
                </a:lnTo>
                <a:lnTo>
                  <a:pt x="2694250" y="5123179"/>
                </a:lnTo>
                <a:close/>
              </a:path>
              <a:path w="6330950" h="6381750">
                <a:moveTo>
                  <a:pt x="1551939" y="5768340"/>
                </a:moveTo>
                <a:lnTo>
                  <a:pt x="833119" y="5353050"/>
                </a:lnTo>
                <a:lnTo>
                  <a:pt x="833119" y="4916170"/>
                </a:lnTo>
                <a:lnTo>
                  <a:pt x="875029" y="4916170"/>
                </a:lnTo>
                <a:lnTo>
                  <a:pt x="875030" y="5328920"/>
                </a:lnTo>
                <a:lnTo>
                  <a:pt x="1532889" y="5708649"/>
                </a:lnTo>
                <a:lnTo>
                  <a:pt x="1655391" y="5708649"/>
                </a:lnTo>
                <a:lnTo>
                  <a:pt x="1551939" y="5768340"/>
                </a:lnTo>
                <a:close/>
              </a:path>
              <a:path w="6330950" h="6381750">
                <a:moveTo>
                  <a:pt x="2590800" y="5182870"/>
                </a:moveTo>
                <a:lnTo>
                  <a:pt x="2315210" y="5024120"/>
                </a:lnTo>
                <a:lnTo>
                  <a:pt x="2399207" y="5024120"/>
                </a:lnTo>
                <a:lnTo>
                  <a:pt x="2570479" y="5123180"/>
                </a:lnTo>
                <a:lnTo>
                  <a:pt x="2694250" y="5123180"/>
                </a:lnTo>
                <a:lnTo>
                  <a:pt x="2590800" y="5182870"/>
                </a:lnTo>
                <a:close/>
              </a:path>
              <a:path w="6330950" h="6381750">
                <a:moveTo>
                  <a:pt x="1659792" y="5706110"/>
                </a:moveTo>
                <a:lnTo>
                  <a:pt x="1573529" y="5706110"/>
                </a:lnTo>
                <a:lnTo>
                  <a:pt x="2226309" y="5328920"/>
                </a:lnTo>
                <a:lnTo>
                  <a:pt x="2226309" y="5180329"/>
                </a:lnTo>
                <a:lnTo>
                  <a:pt x="2269490" y="5180329"/>
                </a:lnTo>
                <a:lnTo>
                  <a:pt x="2269490" y="5354320"/>
                </a:lnTo>
                <a:lnTo>
                  <a:pt x="1659792" y="5706110"/>
                </a:lnTo>
                <a:close/>
              </a:path>
            </a:pathLst>
          </a:custGeom>
          <a:solidFill>
            <a:srgbClr val="2A4A8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2A4A8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90467" y="1793656"/>
            <a:ext cx="13907064" cy="756919"/>
          </a:xfrm>
          <a:prstGeom prst="rect">
            <a:avLst/>
          </a:prstGeom>
        </p:spPr>
        <p:txBody>
          <a:bodyPr wrap="square" lIns="0" tIns="0" rIns="0" bIns="0">
            <a:spAutoFit/>
          </a:bodyPr>
          <a:lstStyle>
            <a:lvl1pPr>
              <a:defRPr sz="4800" b="1" i="0">
                <a:solidFill>
                  <a:srgbClr val="2A4A81"/>
                </a:solidFill>
                <a:latin typeface="Arial"/>
                <a:cs typeface="Arial"/>
              </a:defRPr>
            </a:lvl1pPr>
          </a:lstStyle>
          <a:p>
            <a:endParaRPr/>
          </a:p>
        </p:txBody>
      </p:sp>
      <p:sp>
        <p:nvSpPr>
          <p:cNvPr id="3" name="Holder 3"/>
          <p:cNvSpPr>
            <a:spLocks noGrp="1"/>
          </p:cNvSpPr>
          <p:nvPr>
            <p:ph type="body" idx="1"/>
          </p:nvPr>
        </p:nvSpPr>
        <p:spPr>
          <a:xfrm>
            <a:off x="975906" y="3269880"/>
            <a:ext cx="16336187" cy="4838065"/>
          </a:xfrm>
          <a:prstGeom prst="rect">
            <a:avLst/>
          </a:prstGeom>
        </p:spPr>
        <p:txBody>
          <a:bodyPr wrap="square" lIns="0" tIns="0" rIns="0" bIns="0">
            <a:spAutoFit/>
          </a:bodyPr>
          <a:lstStyle>
            <a:lvl1pPr>
              <a:defRPr sz="2600" b="0" i="0">
                <a:solidFill>
                  <a:srgbClr val="2A4A81"/>
                </a:solidFill>
                <a:latin typeface="Microsoft Sans Serif"/>
                <a:cs typeface="Microsoft Sans Serif"/>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0" y="0"/>
            <a:ext cx="7496175" cy="10287000"/>
            <a:chOff x="0" y="0"/>
            <a:chExt cx="7496175" cy="10287000"/>
          </a:xfrm>
        </p:grpSpPr>
        <p:sp>
          <p:nvSpPr>
            <p:cNvPr id="8" name="object 8"/>
            <p:cNvSpPr/>
            <p:nvPr/>
          </p:nvSpPr>
          <p:spPr>
            <a:xfrm>
              <a:off x="1210524" y="0"/>
              <a:ext cx="6012815" cy="2171700"/>
            </a:xfrm>
            <a:custGeom>
              <a:avLst/>
              <a:gdLst/>
              <a:ahLst/>
              <a:cxnLst/>
              <a:rect l="l" t="t" r="r" b="b"/>
              <a:pathLst>
                <a:path w="6012814" h="2171700">
                  <a:moveTo>
                    <a:pt x="2596627" y="2171476"/>
                  </a:moveTo>
                  <a:lnTo>
                    <a:pt x="0" y="678495"/>
                  </a:lnTo>
                  <a:lnTo>
                    <a:pt x="359374" y="0"/>
                  </a:lnTo>
                  <a:lnTo>
                    <a:pt x="6012304" y="0"/>
                  </a:lnTo>
                  <a:lnTo>
                    <a:pt x="5326726" y="203763"/>
                  </a:lnTo>
                  <a:lnTo>
                    <a:pt x="4637797" y="987341"/>
                  </a:lnTo>
                  <a:lnTo>
                    <a:pt x="3075237" y="1267865"/>
                  </a:lnTo>
                  <a:lnTo>
                    <a:pt x="2596627" y="2171476"/>
                  </a:lnTo>
                  <a:close/>
                </a:path>
              </a:pathLst>
            </a:custGeom>
            <a:solidFill>
              <a:srgbClr val="94DDDE"/>
            </a:solidFill>
          </p:spPr>
          <p:txBody>
            <a:bodyPr wrap="square" lIns="0" tIns="0" rIns="0" bIns="0" rtlCol="0"/>
            <a:lstStyle/>
            <a:p>
              <a:endParaRPr/>
            </a:p>
          </p:txBody>
        </p:sp>
        <p:sp>
          <p:nvSpPr>
            <p:cNvPr id="9" name="object 9"/>
            <p:cNvSpPr/>
            <p:nvPr/>
          </p:nvSpPr>
          <p:spPr>
            <a:xfrm>
              <a:off x="1565100" y="0"/>
              <a:ext cx="5038725" cy="1857375"/>
            </a:xfrm>
            <a:custGeom>
              <a:avLst/>
              <a:gdLst/>
              <a:ahLst/>
              <a:cxnLst/>
              <a:rect l="l" t="t" r="r" b="b"/>
              <a:pathLst>
                <a:path w="5038725" h="1857375">
                  <a:moveTo>
                    <a:pt x="1603006" y="1600987"/>
                  </a:moveTo>
                  <a:lnTo>
                    <a:pt x="1603006" y="1579409"/>
                  </a:lnTo>
                  <a:lnTo>
                    <a:pt x="1608398" y="1579409"/>
                  </a:lnTo>
                  <a:lnTo>
                    <a:pt x="1608398" y="1599639"/>
                  </a:lnTo>
                  <a:lnTo>
                    <a:pt x="1603006" y="1600987"/>
                  </a:lnTo>
                  <a:close/>
                </a:path>
                <a:path w="5038725" h="1857375">
                  <a:moveTo>
                    <a:pt x="1629970" y="1605033"/>
                  </a:moveTo>
                  <a:lnTo>
                    <a:pt x="1608398" y="1605033"/>
                  </a:lnTo>
                  <a:lnTo>
                    <a:pt x="1608398" y="1599639"/>
                  </a:lnTo>
                  <a:lnTo>
                    <a:pt x="1629970" y="1599639"/>
                  </a:lnTo>
                  <a:lnTo>
                    <a:pt x="1629970" y="1605033"/>
                  </a:lnTo>
                  <a:close/>
                </a:path>
                <a:path w="5038725" h="1857375">
                  <a:moveTo>
                    <a:pt x="5038212" y="1462"/>
                  </a:moveTo>
                  <a:lnTo>
                    <a:pt x="5016640" y="1462"/>
                  </a:lnTo>
                  <a:lnTo>
                    <a:pt x="5016640" y="0"/>
                  </a:lnTo>
                  <a:lnTo>
                    <a:pt x="5038212" y="0"/>
                  </a:lnTo>
                  <a:lnTo>
                    <a:pt x="5038212" y="1462"/>
                  </a:lnTo>
                  <a:close/>
                </a:path>
                <a:path w="5038725" h="1857375">
                  <a:moveTo>
                    <a:pt x="4835982" y="2810"/>
                  </a:moveTo>
                  <a:lnTo>
                    <a:pt x="4787447" y="2810"/>
                  </a:lnTo>
                  <a:lnTo>
                    <a:pt x="4787447" y="0"/>
                  </a:lnTo>
                  <a:lnTo>
                    <a:pt x="4835982" y="0"/>
                  </a:lnTo>
                  <a:lnTo>
                    <a:pt x="4835982" y="2810"/>
                  </a:lnTo>
                  <a:close/>
                </a:path>
                <a:path w="5038725" h="1857375">
                  <a:moveTo>
                    <a:pt x="4814411" y="24389"/>
                  </a:moveTo>
                  <a:lnTo>
                    <a:pt x="4809018" y="24389"/>
                  </a:lnTo>
                  <a:lnTo>
                    <a:pt x="4809018" y="2810"/>
                  </a:lnTo>
                  <a:lnTo>
                    <a:pt x="4814411" y="2810"/>
                  </a:lnTo>
                  <a:lnTo>
                    <a:pt x="4814411" y="24389"/>
                  </a:lnTo>
                  <a:close/>
                </a:path>
                <a:path w="5038725" h="1857375">
                  <a:moveTo>
                    <a:pt x="4699814" y="139026"/>
                  </a:moveTo>
                  <a:lnTo>
                    <a:pt x="4694422" y="139026"/>
                  </a:lnTo>
                  <a:lnTo>
                    <a:pt x="4694422" y="117447"/>
                  </a:lnTo>
                  <a:lnTo>
                    <a:pt x="4672850" y="117447"/>
                  </a:lnTo>
                  <a:lnTo>
                    <a:pt x="4672850" y="112053"/>
                  </a:lnTo>
                  <a:lnTo>
                    <a:pt x="4694422" y="112053"/>
                  </a:lnTo>
                  <a:lnTo>
                    <a:pt x="4694422" y="90474"/>
                  </a:lnTo>
                  <a:lnTo>
                    <a:pt x="4699814" y="90474"/>
                  </a:lnTo>
                  <a:lnTo>
                    <a:pt x="4699814" y="112053"/>
                  </a:lnTo>
                  <a:lnTo>
                    <a:pt x="4721385" y="112053"/>
                  </a:lnTo>
                  <a:lnTo>
                    <a:pt x="4721385" y="117448"/>
                  </a:lnTo>
                  <a:lnTo>
                    <a:pt x="4701163" y="117448"/>
                  </a:lnTo>
                  <a:lnTo>
                    <a:pt x="4699814" y="120145"/>
                  </a:lnTo>
                  <a:lnTo>
                    <a:pt x="4699814" y="139026"/>
                  </a:lnTo>
                  <a:close/>
                </a:path>
                <a:path w="5038725" h="1857375">
                  <a:moveTo>
                    <a:pt x="4585217" y="226690"/>
                  </a:moveTo>
                  <a:lnTo>
                    <a:pt x="4579825" y="226690"/>
                  </a:lnTo>
                  <a:lnTo>
                    <a:pt x="4579825" y="205111"/>
                  </a:lnTo>
                  <a:lnTo>
                    <a:pt x="4585217" y="205111"/>
                  </a:lnTo>
                  <a:lnTo>
                    <a:pt x="4585217" y="226690"/>
                  </a:lnTo>
                  <a:close/>
                </a:path>
                <a:path w="5038725" h="1857375">
                  <a:moveTo>
                    <a:pt x="4606789" y="232085"/>
                  </a:moveTo>
                  <a:lnTo>
                    <a:pt x="4558254" y="232085"/>
                  </a:lnTo>
                  <a:lnTo>
                    <a:pt x="4558254" y="226690"/>
                  </a:lnTo>
                  <a:lnTo>
                    <a:pt x="4606789" y="226690"/>
                  </a:lnTo>
                  <a:lnTo>
                    <a:pt x="4606789" y="232085"/>
                  </a:lnTo>
                  <a:close/>
                </a:path>
                <a:path w="5038725" h="1857375">
                  <a:moveTo>
                    <a:pt x="4585217" y="253663"/>
                  </a:moveTo>
                  <a:lnTo>
                    <a:pt x="4579825" y="253663"/>
                  </a:lnTo>
                  <a:lnTo>
                    <a:pt x="4579825" y="232085"/>
                  </a:lnTo>
                  <a:lnTo>
                    <a:pt x="4601396" y="232085"/>
                  </a:lnTo>
                  <a:lnTo>
                    <a:pt x="4585217" y="249617"/>
                  </a:lnTo>
                  <a:lnTo>
                    <a:pt x="4585217" y="253663"/>
                  </a:lnTo>
                  <a:close/>
                </a:path>
                <a:path w="5038725" h="1857375">
                  <a:moveTo>
                    <a:pt x="4606789" y="2810"/>
                  </a:moveTo>
                  <a:lnTo>
                    <a:pt x="4558254" y="2810"/>
                  </a:lnTo>
                  <a:lnTo>
                    <a:pt x="4558254" y="0"/>
                  </a:lnTo>
                  <a:lnTo>
                    <a:pt x="4606789" y="0"/>
                  </a:lnTo>
                  <a:lnTo>
                    <a:pt x="4606789" y="2810"/>
                  </a:lnTo>
                  <a:close/>
                </a:path>
                <a:path w="5038725" h="1857375">
                  <a:moveTo>
                    <a:pt x="4585217" y="24389"/>
                  </a:moveTo>
                  <a:lnTo>
                    <a:pt x="4579825" y="24389"/>
                  </a:lnTo>
                  <a:lnTo>
                    <a:pt x="4579825" y="2810"/>
                  </a:lnTo>
                  <a:lnTo>
                    <a:pt x="4585217" y="2810"/>
                  </a:lnTo>
                  <a:lnTo>
                    <a:pt x="4585217" y="24389"/>
                  </a:lnTo>
                  <a:close/>
                </a:path>
                <a:path w="5038725" h="1857375">
                  <a:moveTo>
                    <a:pt x="4377595" y="2810"/>
                  </a:moveTo>
                  <a:lnTo>
                    <a:pt x="4329060" y="2810"/>
                  </a:lnTo>
                  <a:lnTo>
                    <a:pt x="4329060" y="0"/>
                  </a:lnTo>
                  <a:lnTo>
                    <a:pt x="4377595" y="0"/>
                  </a:lnTo>
                  <a:lnTo>
                    <a:pt x="4377595" y="2810"/>
                  </a:lnTo>
                  <a:close/>
                </a:path>
                <a:path w="5038725" h="1857375">
                  <a:moveTo>
                    <a:pt x="4356024" y="24389"/>
                  </a:moveTo>
                  <a:lnTo>
                    <a:pt x="4350631" y="24389"/>
                  </a:lnTo>
                  <a:lnTo>
                    <a:pt x="4350631" y="2810"/>
                  </a:lnTo>
                  <a:lnTo>
                    <a:pt x="4356024" y="2810"/>
                  </a:lnTo>
                  <a:lnTo>
                    <a:pt x="4356024" y="24389"/>
                  </a:lnTo>
                  <a:close/>
                </a:path>
                <a:path w="5038725" h="1857375">
                  <a:moveTo>
                    <a:pt x="4148402" y="2810"/>
                  </a:moveTo>
                  <a:lnTo>
                    <a:pt x="4099867" y="2810"/>
                  </a:lnTo>
                  <a:lnTo>
                    <a:pt x="4099867" y="0"/>
                  </a:lnTo>
                  <a:lnTo>
                    <a:pt x="4148402" y="0"/>
                  </a:lnTo>
                  <a:lnTo>
                    <a:pt x="4148402" y="2810"/>
                  </a:lnTo>
                  <a:close/>
                </a:path>
                <a:path w="5038725" h="1857375">
                  <a:moveTo>
                    <a:pt x="4126830" y="24389"/>
                  </a:moveTo>
                  <a:lnTo>
                    <a:pt x="4121438" y="24389"/>
                  </a:lnTo>
                  <a:lnTo>
                    <a:pt x="4121438" y="2810"/>
                  </a:lnTo>
                  <a:lnTo>
                    <a:pt x="4126830" y="2810"/>
                  </a:lnTo>
                  <a:lnTo>
                    <a:pt x="4126830" y="24389"/>
                  </a:lnTo>
                  <a:close/>
                </a:path>
                <a:path w="5038725" h="1857375">
                  <a:moveTo>
                    <a:pt x="3919208" y="2810"/>
                  </a:moveTo>
                  <a:lnTo>
                    <a:pt x="3870673" y="2810"/>
                  </a:lnTo>
                  <a:lnTo>
                    <a:pt x="3870673" y="0"/>
                  </a:lnTo>
                  <a:lnTo>
                    <a:pt x="3919208" y="0"/>
                  </a:lnTo>
                  <a:lnTo>
                    <a:pt x="3919208" y="2810"/>
                  </a:lnTo>
                  <a:close/>
                </a:path>
                <a:path w="5038725" h="1857375">
                  <a:moveTo>
                    <a:pt x="3897637" y="24389"/>
                  </a:moveTo>
                  <a:lnTo>
                    <a:pt x="3892244" y="24389"/>
                  </a:lnTo>
                  <a:lnTo>
                    <a:pt x="3892244" y="2810"/>
                  </a:lnTo>
                  <a:lnTo>
                    <a:pt x="3897637" y="2810"/>
                  </a:lnTo>
                  <a:lnTo>
                    <a:pt x="3897637" y="24389"/>
                  </a:lnTo>
                  <a:close/>
                </a:path>
                <a:path w="5038725" h="1857375">
                  <a:moveTo>
                    <a:pt x="4470621" y="112053"/>
                  </a:moveTo>
                  <a:lnTo>
                    <a:pt x="4465228" y="112053"/>
                  </a:lnTo>
                  <a:lnTo>
                    <a:pt x="4465228" y="90474"/>
                  </a:lnTo>
                  <a:lnTo>
                    <a:pt x="4470621" y="90474"/>
                  </a:lnTo>
                  <a:lnTo>
                    <a:pt x="4470621" y="112053"/>
                  </a:lnTo>
                  <a:close/>
                </a:path>
                <a:path w="5038725" h="1857375">
                  <a:moveTo>
                    <a:pt x="4492192" y="117447"/>
                  </a:moveTo>
                  <a:lnTo>
                    <a:pt x="4443657" y="117447"/>
                  </a:lnTo>
                  <a:lnTo>
                    <a:pt x="4443657" y="112053"/>
                  </a:lnTo>
                  <a:lnTo>
                    <a:pt x="4492192" y="112053"/>
                  </a:lnTo>
                  <a:lnTo>
                    <a:pt x="4492192" y="117447"/>
                  </a:lnTo>
                  <a:close/>
                </a:path>
                <a:path w="5038725" h="1857375">
                  <a:moveTo>
                    <a:pt x="4470621" y="139026"/>
                  </a:moveTo>
                  <a:lnTo>
                    <a:pt x="4465228" y="139026"/>
                  </a:lnTo>
                  <a:lnTo>
                    <a:pt x="4465228" y="117447"/>
                  </a:lnTo>
                  <a:lnTo>
                    <a:pt x="4470621" y="117447"/>
                  </a:lnTo>
                  <a:lnTo>
                    <a:pt x="4470621" y="139026"/>
                  </a:lnTo>
                  <a:close/>
                </a:path>
                <a:path w="5038725" h="1857375">
                  <a:moveTo>
                    <a:pt x="4241427" y="112053"/>
                  </a:moveTo>
                  <a:lnTo>
                    <a:pt x="4236035" y="112053"/>
                  </a:lnTo>
                  <a:lnTo>
                    <a:pt x="4236035" y="90474"/>
                  </a:lnTo>
                  <a:lnTo>
                    <a:pt x="4241427" y="90474"/>
                  </a:lnTo>
                  <a:lnTo>
                    <a:pt x="4241427" y="112053"/>
                  </a:lnTo>
                  <a:close/>
                </a:path>
                <a:path w="5038725" h="1857375">
                  <a:moveTo>
                    <a:pt x="4262999" y="117447"/>
                  </a:moveTo>
                  <a:lnTo>
                    <a:pt x="4214463" y="117447"/>
                  </a:lnTo>
                  <a:lnTo>
                    <a:pt x="4214463" y="112053"/>
                  </a:lnTo>
                  <a:lnTo>
                    <a:pt x="4262999" y="112053"/>
                  </a:lnTo>
                  <a:lnTo>
                    <a:pt x="4262999" y="117447"/>
                  </a:lnTo>
                  <a:close/>
                </a:path>
                <a:path w="5038725" h="1857375">
                  <a:moveTo>
                    <a:pt x="4241427" y="139026"/>
                  </a:moveTo>
                  <a:lnTo>
                    <a:pt x="4236035" y="139026"/>
                  </a:lnTo>
                  <a:lnTo>
                    <a:pt x="4236035" y="117447"/>
                  </a:lnTo>
                  <a:lnTo>
                    <a:pt x="4241427" y="117447"/>
                  </a:lnTo>
                  <a:lnTo>
                    <a:pt x="4241427" y="139026"/>
                  </a:lnTo>
                  <a:close/>
                </a:path>
                <a:path w="5038725" h="1857375">
                  <a:moveTo>
                    <a:pt x="4012234" y="112053"/>
                  </a:moveTo>
                  <a:lnTo>
                    <a:pt x="4006841" y="112053"/>
                  </a:lnTo>
                  <a:lnTo>
                    <a:pt x="4006841" y="90474"/>
                  </a:lnTo>
                  <a:lnTo>
                    <a:pt x="4012234" y="90474"/>
                  </a:lnTo>
                  <a:lnTo>
                    <a:pt x="4012234" y="112053"/>
                  </a:lnTo>
                  <a:close/>
                </a:path>
                <a:path w="5038725" h="1857375">
                  <a:moveTo>
                    <a:pt x="4033805" y="117447"/>
                  </a:moveTo>
                  <a:lnTo>
                    <a:pt x="3985270" y="117447"/>
                  </a:lnTo>
                  <a:lnTo>
                    <a:pt x="3985270" y="112053"/>
                  </a:lnTo>
                  <a:lnTo>
                    <a:pt x="4033805" y="112053"/>
                  </a:lnTo>
                  <a:lnTo>
                    <a:pt x="4033805" y="117447"/>
                  </a:lnTo>
                  <a:close/>
                </a:path>
                <a:path w="5038725" h="1857375">
                  <a:moveTo>
                    <a:pt x="4012234" y="139026"/>
                  </a:moveTo>
                  <a:lnTo>
                    <a:pt x="4006841" y="139026"/>
                  </a:lnTo>
                  <a:lnTo>
                    <a:pt x="4006841" y="117447"/>
                  </a:lnTo>
                  <a:lnTo>
                    <a:pt x="4012234" y="117447"/>
                  </a:lnTo>
                  <a:lnTo>
                    <a:pt x="4012234" y="139026"/>
                  </a:lnTo>
                  <a:close/>
                </a:path>
                <a:path w="5038725" h="1857375">
                  <a:moveTo>
                    <a:pt x="4356024" y="226690"/>
                  </a:moveTo>
                  <a:lnTo>
                    <a:pt x="4350631" y="226690"/>
                  </a:lnTo>
                  <a:lnTo>
                    <a:pt x="4350631" y="205111"/>
                  </a:lnTo>
                  <a:lnTo>
                    <a:pt x="4356024" y="205111"/>
                  </a:lnTo>
                  <a:lnTo>
                    <a:pt x="4356024" y="226690"/>
                  </a:lnTo>
                  <a:close/>
                </a:path>
                <a:path w="5038725" h="1857375">
                  <a:moveTo>
                    <a:pt x="4377595" y="232085"/>
                  </a:moveTo>
                  <a:lnTo>
                    <a:pt x="4329060" y="232085"/>
                  </a:lnTo>
                  <a:lnTo>
                    <a:pt x="4329060" y="226690"/>
                  </a:lnTo>
                  <a:lnTo>
                    <a:pt x="4377595" y="226690"/>
                  </a:lnTo>
                  <a:lnTo>
                    <a:pt x="4377595" y="232085"/>
                  </a:lnTo>
                  <a:close/>
                </a:path>
                <a:path w="5038725" h="1857375">
                  <a:moveTo>
                    <a:pt x="4356024" y="253663"/>
                  </a:moveTo>
                  <a:lnTo>
                    <a:pt x="4350631" y="253663"/>
                  </a:lnTo>
                  <a:lnTo>
                    <a:pt x="4350631" y="232085"/>
                  </a:lnTo>
                  <a:lnTo>
                    <a:pt x="4356024" y="232085"/>
                  </a:lnTo>
                  <a:lnTo>
                    <a:pt x="4356024" y="253663"/>
                  </a:lnTo>
                  <a:close/>
                </a:path>
                <a:path w="5038725" h="1857375">
                  <a:moveTo>
                    <a:pt x="4126830" y="226690"/>
                  </a:moveTo>
                  <a:lnTo>
                    <a:pt x="4121438" y="226690"/>
                  </a:lnTo>
                  <a:lnTo>
                    <a:pt x="4121438" y="205111"/>
                  </a:lnTo>
                  <a:lnTo>
                    <a:pt x="4126830" y="205111"/>
                  </a:lnTo>
                  <a:lnTo>
                    <a:pt x="4126830" y="226690"/>
                  </a:lnTo>
                  <a:close/>
                </a:path>
                <a:path w="5038725" h="1857375">
                  <a:moveTo>
                    <a:pt x="4148402" y="232085"/>
                  </a:moveTo>
                  <a:lnTo>
                    <a:pt x="4099867" y="232085"/>
                  </a:lnTo>
                  <a:lnTo>
                    <a:pt x="4099867" y="226690"/>
                  </a:lnTo>
                  <a:lnTo>
                    <a:pt x="4148402" y="226690"/>
                  </a:lnTo>
                  <a:lnTo>
                    <a:pt x="4148402" y="232085"/>
                  </a:lnTo>
                  <a:close/>
                </a:path>
                <a:path w="5038725" h="1857375">
                  <a:moveTo>
                    <a:pt x="4126830" y="253663"/>
                  </a:moveTo>
                  <a:lnTo>
                    <a:pt x="4121438" y="253663"/>
                  </a:lnTo>
                  <a:lnTo>
                    <a:pt x="4121438" y="232085"/>
                  </a:lnTo>
                  <a:lnTo>
                    <a:pt x="4126830" y="232085"/>
                  </a:lnTo>
                  <a:lnTo>
                    <a:pt x="4126830" y="253663"/>
                  </a:lnTo>
                  <a:close/>
                </a:path>
                <a:path w="5038725" h="1857375">
                  <a:moveTo>
                    <a:pt x="3897637" y="226690"/>
                  </a:moveTo>
                  <a:lnTo>
                    <a:pt x="3892244" y="226690"/>
                  </a:lnTo>
                  <a:lnTo>
                    <a:pt x="3892244" y="205111"/>
                  </a:lnTo>
                  <a:lnTo>
                    <a:pt x="3897637" y="205111"/>
                  </a:lnTo>
                  <a:lnTo>
                    <a:pt x="3897637" y="226690"/>
                  </a:lnTo>
                  <a:close/>
                </a:path>
                <a:path w="5038725" h="1857375">
                  <a:moveTo>
                    <a:pt x="3919208" y="232085"/>
                  </a:moveTo>
                  <a:lnTo>
                    <a:pt x="3870673" y="232085"/>
                  </a:lnTo>
                  <a:lnTo>
                    <a:pt x="3870673" y="226690"/>
                  </a:lnTo>
                  <a:lnTo>
                    <a:pt x="3919208" y="226690"/>
                  </a:lnTo>
                  <a:lnTo>
                    <a:pt x="3919208" y="232085"/>
                  </a:lnTo>
                  <a:close/>
                </a:path>
                <a:path w="5038725" h="1857375">
                  <a:moveTo>
                    <a:pt x="3897637" y="253663"/>
                  </a:moveTo>
                  <a:lnTo>
                    <a:pt x="3892244" y="253663"/>
                  </a:lnTo>
                  <a:lnTo>
                    <a:pt x="3892244" y="232085"/>
                  </a:lnTo>
                  <a:lnTo>
                    <a:pt x="3897637" y="232085"/>
                  </a:lnTo>
                  <a:lnTo>
                    <a:pt x="3897637" y="253663"/>
                  </a:lnTo>
                  <a:close/>
                </a:path>
                <a:path w="5038725" h="1857375">
                  <a:moveTo>
                    <a:pt x="4470621" y="341327"/>
                  </a:moveTo>
                  <a:lnTo>
                    <a:pt x="4465228" y="341327"/>
                  </a:lnTo>
                  <a:lnTo>
                    <a:pt x="4465228" y="319748"/>
                  </a:lnTo>
                  <a:lnTo>
                    <a:pt x="4470621" y="319748"/>
                  </a:lnTo>
                  <a:lnTo>
                    <a:pt x="4470621" y="341327"/>
                  </a:lnTo>
                  <a:close/>
                </a:path>
                <a:path w="5038725" h="1857375">
                  <a:moveTo>
                    <a:pt x="4492192" y="346722"/>
                  </a:moveTo>
                  <a:lnTo>
                    <a:pt x="4443657" y="346722"/>
                  </a:lnTo>
                  <a:lnTo>
                    <a:pt x="4443657" y="341327"/>
                  </a:lnTo>
                  <a:lnTo>
                    <a:pt x="4492192" y="341327"/>
                  </a:lnTo>
                  <a:lnTo>
                    <a:pt x="4492192" y="346722"/>
                  </a:lnTo>
                  <a:close/>
                </a:path>
                <a:path w="5038725" h="1857375">
                  <a:moveTo>
                    <a:pt x="4470621" y="368301"/>
                  </a:moveTo>
                  <a:lnTo>
                    <a:pt x="4465228" y="368301"/>
                  </a:lnTo>
                  <a:lnTo>
                    <a:pt x="4465228" y="346722"/>
                  </a:lnTo>
                  <a:lnTo>
                    <a:pt x="4470621" y="346722"/>
                  </a:lnTo>
                  <a:lnTo>
                    <a:pt x="4470621" y="368301"/>
                  </a:lnTo>
                  <a:close/>
                </a:path>
                <a:path w="5038725" h="1857375">
                  <a:moveTo>
                    <a:pt x="4241427" y="341327"/>
                  </a:moveTo>
                  <a:lnTo>
                    <a:pt x="4236035" y="341327"/>
                  </a:lnTo>
                  <a:lnTo>
                    <a:pt x="4236035" y="319748"/>
                  </a:lnTo>
                  <a:lnTo>
                    <a:pt x="4241427" y="319748"/>
                  </a:lnTo>
                  <a:lnTo>
                    <a:pt x="4241427" y="341327"/>
                  </a:lnTo>
                  <a:close/>
                </a:path>
                <a:path w="5038725" h="1857375">
                  <a:moveTo>
                    <a:pt x="4262999" y="346722"/>
                  </a:moveTo>
                  <a:lnTo>
                    <a:pt x="4214463" y="346722"/>
                  </a:lnTo>
                  <a:lnTo>
                    <a:pt x="4214463" y="341327"/>
                  </a:lnTo>
                  <a:lnTo>
                    <a:pt x="4262999" y="341327"/>
                  </a:lnTo>
                  <a:lnTo>
                    <a:pt x="4262999" y="346722"/>
                  </a:lnTo>
                  <a:close/>
                </a:path>
                <a:path w="5038725" h="1857375">
                  <a:moveTo>
                    <a:pt x="4241427" y="368301"/>
                  </a:moveTo>
                  <a:lnTo>
                    <a:pt x="4236035" y="368301"/>
                  </a:lnTo>
                  <a:lnTo>
                    <a:pt x="4236035" y="346722"/>
                  </a:lnTo>
                  <a:lnTo>
                    <a:pt x="4241427" y="346722"/>
                  </a:lnTo>
                  <a:lnTo>
                    <a:pt x="4241427" y="368301"/>
                  </a:lnTo>
                  <a:close/>
                </a:path>
                <a:path w="5038725" h="1857375">
                  <a:moveTo>
                    <a:pt x="4012234" y="341327"/>
                  </a:moveTo>
                  <a:lnTo>
                    <a:pt x="4006841" y="341327"/>
                  </a:lnTo>
                  <a:lnTo>
                    <a:pt x="4006841" y="319748"/>
                  </a:lnTo>
                  <a:lnTo>
                    <a:pt x="4012234" y="319748"/>
                  </a:lnTo>
                  <a:lnTo>
                    <a:pt x="4012234" y="341327"/>
                  </a:lnTo>
                  <a:close/>
                </a:path>
                <a:path w="5038725" h="1857375">
                  <a:moveTo>
                    <a:pt x="4033805" y="346722"/>
                  </a:moveTo>
                  <a:lnTo>
                    <a:pt x="3985270" y="346722"/>
                  </a:lnTo>
                  <a:lnTo>
                    <a:pt x="3985270" y="341327"/>
                  </a:lnTo>
                  <a:lnTo>
                    <a:pt x="4033805" y="341327"/>
                  </a:lnTo>
                  <a:lnTo>
                    <a:pt x="4033805" y="346722"/>
                  </a:lnTo>
                  <a:close/>
                </a:path>
                <a:path w="5038725" h="1857375">
                  <a:moveTo>
                    <a:pt x="4012234" y="368301"/>
                  </a:moveTo>
                  <a:lnTo>
                    <a:pt x="4006841" y="368301"/>
                  </a:lnTo>
                  <a:lnTo>
                    <a:pt x="4006841" y="346722"/>
                  </a:lnTo>
                  <a:lnTo>
                    <a:pt x="4012234" y="346722"/>
                  </a:lnTo>
                  <a:lnTo>
                    <a:pt x="4012234" y="368301"/>
                  </a:lnTo>
                  <a:close/>
                </a:path>
                <a:path w="5038725" h="1857375">
                  <a:moveTo>
                    <a:pt x="4356024" y="455964"/>
                  </a:moveTo>
                  <a:lnTo>
                    <a:pt x="4350631" y="455964"/>
                  </a:lnTo>
                  <a:lnTo>
                    <a:pt x="4350631" y="434386"/>
                  </a:lnTo>
                  <a:lnTo>
                    <a:pt x="4356024" y="434386"/>
                  </a:lnTo>
                  <a:lnTo>
                    <a:pt x="4356024" y="455964"/>
                  </a:lnTo>
                  <a:close/>
                </a:path>
                <a:path w="5038725" h="1857375">
                  <a:moveTo>
                    <a:pt x="4377595" y="461359"/>
                  </a:moveTo>
                  <a:lnTo>
                    <a:pt x="4329060" y="461359"/>
                  </a:lnTo>
                  <a:lnTo>
                    <a:pt x="4329060" y="455964"/>
                  </a:lnTo>
                  <a:lnTo>
                    <a:pt x="4377595" y="455964"/>
                  </a:lnTo>
                  <a:lnTo>
                    <a:pt x="4377595" y="461359"/>
                  </a:lnTo>
                  <a:close/>
                </a:path>
                <a:path w="5038725" h="1857375">
                  <a:moveTo>
                    <a:pt x="4356024" y="482938"/>
                  </a:moveTo>
                  <a:lnTo>
                    <a:pt x="4350631" y="482938"/>
                  </a:lnTo>
                  <a:lnTo>
                    <a:pt x="4350631" y="461359"/>
                  </a:lnTo>
                  <a:lnTo>
                    <a:pt x="4356024" y="461359"/>
                  </a:lnTo>
                  <a:lnTo>
                    <a:pt x="4356024" y="482938"/>
                  </a:lnTo>
                  <a:close/>
                </a:path>
                <a:path w="5038725" h="1857375">
                  <a:moveTo>
                    <a:pt x="4126830" y="455964"/>
                  </a:moveTo>
                  <a:lnTo>
                    <a:pt x="4121438" y="455964"/>
                  </a:lnTo>
                  <a:lnTo>
                    <a:pt x="4121438" y="434386"/>
                  </a:lnTo>
                  <a:lnTo>
                    <a:pt x="4126830" y="434386"/>
                  </a:lnTo>
                  <a:lnTo>
                    <a:pt x="4126830" y="455964"/>
                  </a:lnTo>
                  <a:close/>
                </a:path>
                <a:path w="5038725" h="1857375">
                  <a:moveTo>
                    <a:pt x="4148402" y="461359"/>
                  </a:moveTo>
                  <a:lnTo>
                    <a:pt x="4099867" y="461359"/>
                  </a:lnTo>
                  <a:lnTo>
                    <a:pt x="4099867" y="455964"/>
                  </a:lnTo>
                  <a:lnTo>
                    <a:pt x="4148402" y="455964"/>
                  </a:lnTo>
                  <a:lnTo>
                    <a:pt x="4148402" y="461359"/>
                  </a:lnTo>
                  <a:close/>
                </a:path>
                <a:path w="5038725" h="1857375">
                  <a:moveTo>
                    <a:pt x="4126830" y="482938"/>
                  </a:moveTo>
                  <a:lnTo>
                    <a:pt x="4121438" y="482938"/>
                  </a:lnTo>
                  <a:lnTo>
                    <a:pt x="4121438" y="461359"/>
                  </a:lnTo>
                  <a:lnTo>
                    <a:pt x="4126830" y="461359"/>
                  </a:lnTo>
                  <a:lnTo>
                    <a:pt x="4126830" y="482938"/>
                  </a:lnTo>
                  <a:close/>
                </a:path>
                <a:path w="5038725" h="1857375">
                  <a:moveTo>
                    <a:pt x="3897637" y="455964"/>
                  </a:moveTo>
                  <a:lnTo>
                    <a:pt x="3892244" y="455964"/>
                  </a:lnTo>
                  <a:lnTo>
                    <a:pt x="3892244" y="434386"/>
                  </a:lnTo>
                  <a:lnTo>
                    <a:pt x="3897637" y="434386"/>
                  </a:lnTo>
                  <a:lnTo>
                    <a:pt x="3897637" y="455964"/>
                  </a:lnTo>
                  <a:close/>
                </a:path>
                <a:path w="5038725" h="1857375">
                  <a:moveTo>
                    <a:pt x="3919208" y="461359"/>
                  </a:moveTo>
                  <a:lnTo>
                    <a:pt x="3870673" y="461359"/>
                  </a:lnTo>
                  <a:lnTo>
                    <a:pt x="3870673" y="455964"/>
                  </a:lnTo>
                  <a:lnTo>
                    <a:pt x="3919208" y="455964"/>
                  </a:lnTo>
                  <a:lnTo>
                    <a:pt x="3919208" y="461359"/>
                  </a:lnTo>
                  <a:close/>
                </a:path>
                <a:path w="5038725" h="1857375">
                  <a:moveTo>
                    <a:pt x="3897637" y="482938"/>
                  </a:moveTo>
                  <a:lnTo>
                    <a:pt x="3892244" y="482938"/>
                  </a:lnTo>
                  <a:lnTo>
                    <a:pt x="3892244" y="461359"/>
                  </a:lnTo>
                  <a:lnTo>
                    <a:pt x="3897637" y="461359"/>
                  </a:lnTo>
                  <a:lnTo>
                    <a:pt x="3897637" y="482938"/>
                  </a:lnTo>
                  <a:close/>
                </a:path>
                <a:path w="5038725" h="1857375">
                  <a:moveTo>
                    <a:pt x="4241427" y="570601"/>
                  </a:moveTo>
                  <a:lnTo>
                    <a:pt x="4236035" y="570601"/>
                  </a:lnTo>
                  <a:lnTo>
                    <a:pt x="4236035" y="549023"/>
                  </a:lnTo>
                  <a:lnTo>
                    <a:pt x="4241427" y="549023"/>
                  </a:lnTo>
                  <a:lnTo>
                    <a:pt x="4241427" y="570601"/>
                  </a:lnTo>
                  <a:close/>
                </a:path>
                <a:path w="5038725" h="1857375">
                  <a:moveTo>
                    <a:pt x="4262999" y="575996"/>
                  </a:moveTo>
                  <a:lnTo>
                    <a:pt x="4214463" y="575996"/>
                  </a:lnTo>
                  <a:lnTo>
                    <a:pt x="4214463" y="570601"/>
                  </a:lnTo>
                  <a:lnTo>
                    <a:pt x="4262999" y="570601"/>
                  </a:lnTo>
                  <a:lnTo>
                    <a:pt x="4262999" y="575996"/>
                  </a:lnTo>
                  <a:close/>
                </a:path>
                <a:path w="5038725" h="1857375">
                  <a:moveTo>
                    <a:pt x="4241427" y="597575"/>
                  </a:moveTo>
                  <a:lnTo>
                    <a:pt x="4236035" y="597575"/>
                  </a:lnTo>
                  <a:lnTo>
                    <a:pt x="4236035" y="575996"/>
                  </a:lnTo>
                  <a:lnTo>
                    <a:pt x="4241427" y="575996"/>
                  </a:lnTo>
                  <a:lnTo>
                    <a:pt x="4241427" y="597575"/>
                  </a:lnTo>
                  <a:close/>
                </a:path>
                <a:path w="5038725" h="1857375">
                  <a:moveTo>
                    <a:pt x="4012234" y="570601"/>
                  </a:moveTo>
                  <a:lnTo>
                    <a:pt x="4006841" y="570601"/>
                  </a:lnTo>
                  <a:lnTo>
                    <a:pt x="4006841" y="549023"/>
                  </a:lnTo>
                  <a:lnTo>
                    <a:pt x="4012234" y="549023"/>
                  </a:lnTo>
                  <a:lnTo>
                    <a:pt x="4012234" y="570601"/>
                  </a:lnTo>
                  <a:close/>
                </a:path>
                <a:path w="5038725" h="1857375">
                  <a:moveTo>
                    <a:pt x="4033805" y="575996"/>
                  </a:moveTo>
                  <a:lnTo>
                    <a:pt x="3985270" y="575996"/>
                  </a:lnTo>
                  <a:lnTo>
                    <a:pt x="3985270" y="570601"/>
                  </a:lnTo>
                  <a:lnTo>
                    <a:pt x="4033805" y="570601"/>
                  </a:lnTo>
                  <a:lnTo>
                    <a:pt x="4033805" y="575996"/>
                  </a:lnTo>
                  <a:close/>
                </a:path>
                <a:path w="5038725" h="1857375">
                  <a:moveTo>
                    <a:pt x="4012234" y="597575"/>
                  </a:moveTo>
                  <a:lnTo>
                    <a:pt x="4006841" y="597575"/>
                  </a:lnTo>
                  <a:lnTo>
                    <a:pt x="4006841" y="575996"/>
                  </a:lnTo>
                  <a:lnTo>
                    <a:pt x="4012234" y="575996"/>
                  </a:lnTo>
                  <a:lnTo>
                    <a:pt x="4012234" y="597575"/>
                  </a:lnTo>
                  <a:close/>
                </a:path>
                <a:path w="5038725" h="1857375">
                  <a:moveTo>
                    <a:pt x="4126830" y="685239"/>
                  </a:moveTo>
                  <a:lnTo>
                    <a:pt x="4121438" y="685239"/>
                  </a:lnTo>
                  <a:lnTo>
                    <a:pt x="4121438" y="663660"/>
                  </a:lnTo>
                  <a:lnTo>
                    <a:pt x="4126830" y="663660"/>
                  </a:lnTo>
                  <a:lnTo>
                    <a:pt x="4126830" y="685239"/>
                  </a:lnTo>
                  <a:close/>
                </a:path>
                <a:path w="5038725" h="1857375">
                  <a:moveTo>
                    <a:pt x="4148402" y="690633"/>
                  </a:moveTo>
                  <a:lnTo>
                    <a:pt x="4099867" y="690633"/>
                  </a:lnTo>
                  <a:lnTo>
                    <a:pt x="4099867" y="685239"/>
                  </a:lnTo>
                  <a:lnTo>
                    <a:pt x="4148402" y="685239"/>
                  </a:lnTo>
                  <a:lnTo>
                    <a:pt x="4148402" y="690633"/>
                  </a:lnTo>
                  <a:close/>
                </a:path>
                <a:path w="5038725" h="1857375">
                  <a:moveTo>
                    <a:pt x="4126830" y="712212"/>
                  </a:moveTo>
                  <a:lnTo>
                    <a:pt x="4121438" y="712212"/>
                  </a:lnTo>
                  <a:lnTo>
                    <a:pt x="4121438" y="690633"/>
                  </a:lnTo>
                  <a:lnTo>
                    <a:pt x="4126830" y="690633"/>
                  </a:lnTo>
                  <a:lnTo>
                    <a:pt x="4126830" y="712212"/>
                  </a:lnTo>
                  <a:close/>
                </a:path>
                <a:path w="5038725" h="1857375">
                  <a:moveTo>
                    <a:pt x="3897637" y="685239"/>
                  </a:moveTo>
                  <a:lnTo>
                    <a:pt x="3892244" y="685239"/>
                  </a:lnTo>
                  <a:lnTo>
                    <a:pt x="3892244" y="663660"/>
                  </a:lnTo>
                  <a:lnTo>
                    <a:pt x="3897637" y="663660"/>
                  </a:lnTo>
                  <a:lnTo>
                    <a:pt x="3897637" y="685239"/>
                  </a:lnTo>
                  <a:close/>
                </a:path>
                <a:path w="5038725" h="1857375">
                  <a:moveTo>
                    <a:pt x="3919208" y="690633"/>
                  </a:moveTo>
                  <a:lnTo>
                    <a:pt x="3870673" y="690633"/>
                  </a:lnTo>
                  <a:lnTo>
                    <a:pt x="3870673" y="685239"/>
                  </a:lnTo>
                  <a:lnTo>
                    <a:pt x="3919208" y="685239"/>
                  </a:lnTo>
                  <a:lnTo>
                    <a:pt x="3919208" y="690633"/>
                  </a:lnTo>
                  <a:close/>
                </a:path>
                <a:path w="5038725" h="1857375">
                  <a:moveTo>
                    <a:pt x="3897637" y="712212"/>
                  </a:moveTo>
                  <a:lnTo>
                    <a:pt x="3892244" y="712212"/>
                  </a:lnTo>
                  <a:lnTo>
                    <a:pt x="3892244" y="690633"/>
                  </a:lnTo>
                  <a:lnTo>
                    <a:pt x="3897637" y="690633"/>
                  </a:lnTo>
                  <a:lnTo>
                    <a:pt x="3897637" y="712212"/>
                  </a:lnTo>
                  <a:close/>
                </a:path>
                <a:path w="5038725" h="1857375">
                  <a:moveTo>
                    <a:pt x="4012234" y="799876"/>
                  </a:moveTo>
                  <a:lnTo>
                    <a:pt x="4006841" y="799876"/>
                  </a:lnTo>
                  <a:lnTo>
                    <a:pt x="4006841" y="778297"/>
                  </a:lnTo>
                  <a:lnTo>
                    <a:pt x="4012234" y="778297"/>
                  </a:lnTo>
                  <a:lnTo>
                    <a:pt x="4012234" y="799876"/>
                  </a:lnTo>
                  <a:close/>
                </a:path>
                <a:path w="5038725" h="1857375">
                  <a:moveTo>
                    <a:pt x="4033805" y="805270"/>
                  </a:moveTo>
                  <a:lnTo>
                    <a:pt x="3985270" y="805270"/>
                  </a:lnTo>
                  <a:lnTo>
                    <a:pt x="3985270" y="799876"/>
                  </a:lnTo>
                  <a:lnTo>
                    <a:pt x="4033805" y="799876"/>
                  </a:lnTo>
                  <a:lnTo>
                    <a:pt x="4033805" y="805270"/>
                  </a:lnTo>
                  <a:close/>
                </a:path>
                <a:path w="5038725" h="1857375">
                  <a:moveTo>
                    <a:pt x="4012234" y="826849"/>
                  </a:moveTo>
                  <a:lnTo>
                    <a:pt x="4006841" y="826849"/>
                  </a:lnTo>
                  <a:lnTo>
                    <a:pt x="4006841" y="805270"/>
                  </a:lnTo>
                  <a:lnTo>
                    <a:pt x="4012234" y="805270"/>
                  </a:lnTo>
                  <a:lnTo>
                    <a:pt x="4012234" y="826849"/>
                  </a:lnTo>
                  <a:close/>
                </a:path>
                <a:path w="5038725" h="1857375">
                  <a:moveTo>
                    <a:pt x="3691363" y="2810"/>
                  </a:moveTo>
                  <a:lnTo>
                    <a:pt x="3642828" y="2810"/>
                  </a:lnTo>
                  <a:lnTo>
                    <a:pt x="3642828" y="0"/>
                  </a:lnTo>
                  <a:lnTo>
                    <a:pt x="3691363" y="0"/>
                  </a:lnTo>
                  <a:lnTo>
                    <a:pt x="3691363" y="2810"/>
                  </a:lnTo>
                  <a:close/>
                </a:path>
                <a:path w="5038725" h="1857375">
                  <a:moveTo>
                    <a:pt x="3669792" y="24389"/>
                  </a:moveTo>
                  <a:lnTo>
                    <a:pt x="3664399" y="24389"/>
                  </a:lnTo>
                  <a:lnTo>
                    <a:pt x="3664399" y="2810"/>
                  </a:lnTo>
                  <a:lnTo>
                    <a:pt x="3669792" y="2810"/>
                  </a:lnTo>
                  <a:lnTo>
                    <a:pt x="3669792" y="24389"/>
                  </a:lnTo>
                  <a:close/>
                </a:path>
                <a:path w="5038725" h="1857375">
                  <a:moveTo>
                    <a:pt x="3462170" y="2810"/>
                  </a:moveTo>
                  <a:lnTo>
                    <a:pt x="3413634" y="2810"/>
                  </a:lnTo>
                  <a:lnTo>
                    <a:pt x="3413634" y="0"/>
                  </a:lnTo>
                  <a:lnTo>
                    <a:pt x="3462170" y="0"/>
                  </a:lnTo>
                  <a:lnTo>
                    <a:pt x="3462170" y="2810"/>
                  </a:lnTo>
                  <a:close/>
                </a:path>
                <a:path w="5038725" h="1857375">
                  <a:moveTo>
                    <a:pt x="3440598" y="24389"/>
                  </a:moveTo>
                  <a:lnTo>
                    <a:pt x="3435206" y="24389"/>
                  </a:lnTo>
                  <a:lnTo>
                    <a:pt x="3435206" y="2810"/>
                  </a:lnTo>
                  <a:lnTo>
                    <a:pt x="3440598" y="2810"/>
                  </a:lnTo>
                  <a:lnTo>
                    <a:pt x="3440598" y="24389"/>
                  </a:lnTo>
                  <a:close/>
                </a:path>
                <a:path w="5038725" h="1857375">
                  <a:moveTo>
                    <a:pt x="3232976" y="2810"/>
                  </a:moveTo>
                  <a:lnTo>
                    <a:pt x="3184441" y="2810"/>
                  </a:lnTo>
                  <a:lnTo>
                    <a:pt x="3184441" y="0"/>
                  </a:lnTo>
                  <a:lnTo>
                    <a:pt x="3232976" y="0"/>
                  </a:lnTo>
                  <a:lnTo>
                    <a:pt x="3232976" y="2810"/>
                  </a:lnTo>
                  <a:close/>
                </a:path>
                <a:path w="5038725" h="1857375">
                  <a:moveTo>
                    <a:pt x="3211405" y="24389"/>
                  </a:moveTo>
                  <a:lnTo>
                    <a:pt x="3206012" y="24389"/>
                  </a:lnTo>
                  <a:lnTo>
                    <a:pt x="3206012" y="2810"/>
                  </a:lnTo>
                  <a:lnTo>
                    <a:pt x="3211405" y="2810"/>
                  </a:lnTo>
                  <a:lnTo>
                    <a:pt x="3211405" y="24389"/>
                  </a:lnTo>
                  <a:close/>
                </a:path>
                <a:path w="5038725" h="1857375">
                  <a:moveTo>
                    <a:pt x="3003783" y="2810"/>
                  </a:moveTo>
                  <a:lnTo>
                    <a:pt x="2955247" y="2810"/>
                  </a:lnTo>
                  <a:lnTo>
                    <a:pt x="2955247" y="0"/>
                  </a:lnTo>
                  <a:lnTo>
                    <a:pt x="3003783" y="0"/>
                  </a:lnTo>
                  <a:lnTo>
                    <a:pt x="3003783" y="2810"/>
                  </a:lnTo>
                  <a:close/>
                </a:path>
                <a:path w="5038725" h="1857375">
                  <a:moveTo>
                    <a:pt x="2982211" y="24389"/>
                  </a:moveTo>
                  <a:lnTo>
                    <a:pt x="2976819" y="24389"/>
                  </a:lnTo>
                  <a:lnTo>
                    <a:pt x="2976819" y="2810"/>
                  </a:lnTo>
                  <a:lnTo>
                    <a:pt x="2982211" y="2810"/>
                  </a:lnTo>
                  <a:lnTo>
                    <a:pt x="2982211" y="24389"/>
                  </a:lnTo>
                  <a:close/>
                </a:path>
                <a:path w="5038725" h="1857375">
                  <a:moveTo>
                    <a:pt x="3784389" y="112053"/>
                  </a:moveTo>
                  <a:lnTo>
                    <a:pt x="3778996" y="112053"/>
                  </a:lnTo>
                  <a:lnTo>
                    <a:pt x="3778996" y="90474"/>
                  </a:lnTo>
                  <a:lnTo>
                    <a:pt x="3784389" y="90474"/>
                  </a:lnTo>
                  <a:lnTo>
                    <a:pt x="3784389" y="112053"/>
                  </a:lnTo>
                  <a:close/>
                </a:path>
                <a:path w="5038725" h="1857375">
                  <a:moveTo>
                    <a:pt x="3805960" y="117447"/>
                  </a:moveTo>
                  <a:lnTo>
                    <a:pt x="3757425" y="117447"/>
                  </a:lnTo>
                  <a:lnTo>
                    <a:pt x="3757425" y="112053"/>
                  </a:lnTo>
                  <a:lnTo>
                    <a:pt x="3805960" y="112053"/>
                  </a:lnTo>
                  <a:lnTo>
                    <a:pt x="3805960" y="117447"/>
                  </a:lnTo>
                  <a:close/>
                </a:path>
                <a:path w="5038725" h="1857375">
                  <a:moveTo>
                    <a:pt x="3784389" y="139026"/>
                  </a:moveTo>
                  <a:lnTo>
                    <a:pt x="3778996" y="139026"/>
                  </a:lnTo>
                  <a:lnTo>
                    <a:pt x="3778996" y="117447"/>
                  </a:lnTo>
                  <a:lnTo>
                    <a:pt x="3784389" y="117447"/>
                  </a:lnTo>
                  <a:lnTo>
                    <a:pt x="3784389" y="139026"/>
                  </a:lnTo>
                  <a:close/>
                </a:path>
                <a:path w="5038725" h="1857375">
                  <a:moveTo>
                    <a:pt x="3555195" y="112053"/>
                  </a:moveTo>
                  <a:lnTo>
                    <a:pt x="3549802" y="112053"/>
                  </a:lnTo>
                  <a:lnTo>
                    <a:pt x="3549802" y="90474"/>
                  </a:lnTo>
                  <a:lnTo>
                    <a:pt x="3555195" y="90474"/>
                  </a:lnTo>
                  <a:lnTo>
                    <a:pt x="3555195" y="112053"/>
                  </a:lnTo>
                  <a:close/>
                </a:path>
                <a:path w="5038725" h="1857375">
                  <a:moveTo>
                    <a:pt x="3576766" y="117447"/>
                  </a:moveTo>
                  <a:lnTo>
                    <a:pt x="3528231" y="117447"/>
                  </a:lnTo>
                  <a:lnTo>
                    <a:pt x="3528231" y="112053"/>
                  </a:lnTo>
                  <a:lnTo>
                    <a:pt x="3576766" y="112053"/>
                  </a:lnTo>
                  <a:lnTo>
                    <a:pt x="3576766" y="117447"/>
                  </a:lnTo>
                  <a:close/>
                </a:path>
                <a:path w="5038725" h="1857375">
                  <a:moveTo>
                    <a:pt x="3555195" y="139026"/>
                  </a:moveTo>
                  <a:lnTo>
                    <a:pt x="3549802" y="139026"/>
                  </a:lnTo>
                  <a:lnTo>
                    <a:pt x="3549802" y="117447"/>
                  </a:lnTo>
                  <a:lnTo>
                    <a:pt x="3555195" y="117447"/>
                  </a:lnTo>
                  <a:lnTo>
                    <a:pt x="3555195" y="139026"/>
                  </a:lnTo>
                  <a:close/>
                </a:path>
                <a:path w="5038725" h="1857375">
                  <a:moveTo>
                    <a:pt x="3326002" y="112053"/>
                  </a:moveTo>
                  <a:lnTo>
                    <a:pt x="3320609" y="112053"/>
                  </a:lnTo>
                  <a:lnTo>
                    <a:pt x="3320609" y="90474"/>
                  </a:lnTo>
                  <a:lnTo>
                    <a:pt x="3326002" y="90474"/>
                  </a:lnTo>
                  <a:lnTo>
                    <a:pt x="3326002" y="112053"/>
                  </a:lnTo>
                  <a:close/>
                </a:path>
                <a:path w="5038725" h="1857375">
                  <a:moveTo>
                    <a:pt x="3347573" y="117447"/>
                  </a:moveTo>
                  <a:lnTo>
                    <a:pt x="3299038" y="117447"/>
                  </a:lnTo>
                  <a:lnTo>
                    <a:pt x="3299038" y="112053"/>
                  </a:lnTo>
                  <a:lnTo>
                    <a:pt x="3347573" y="112053"/>
                  </a:lnTo>
                  <a:lnTo>
                    <a:pt x="3347573" y="117447"/>
                  </a:lnTo>
                  <a:close/>
                </a:path>
                <a:path w="5038725" h="1857375">
                  <a:moveTo>
                    <a:pt x="3326002" y="139026"/>
                  </a:moveTo>
                  <a:lnTo>
                    <a:pt x="3320609" y="139026"/>
                  </a:lnTo>
                  <a:lnTo>
                    <a:pt x="3320609" y="117447"/>
                  </a:lnTo>
                  <a:lnTo>
                    <a:pt x="3326002" y="117447"/>
                  </a:lnTo>
                  <a:lnTo>
                    <a:pt x="3326002" y="139026"/>
                  </a:lnTo>
                  <a:close/>
                </a:path>
                <a:path w="5038725" h="1857375">
                  <a:moveTo>
                    <a:pt x="3096808" y="112053"/>
                  </a:moveTo>
                  <a:lnTo>
                    <a:pt x="3091415" y="112053"/>
                  </a:lnTo>
                  <a:lnTo>
                    <a:pt x="3091415" y="90474"/>
                  </a:lnTo>
                  <a:lnTo>
                    <a:pt x="3096808" y="90474"/>
                  </a:lnTo>
                  <a:lnTo>
                    <a:pt x="3096808" y="112053"/>
                  </a:lnTo>
                  <a:close/>
                </a:path>
                <a:path w="5038725" h="1857375">
                  <a:moveTo>
                    <a:pt x="3118379" y="117447"/>
                  </a:moveTo>
                  <a:lnTo>
                    <a:pt x="3069844" y="117447"/>
                  </a:lnTo>
                  <a:lnTo>
                    <a:pt x="3069844" y="112053"/>
                  </a:lnTo>
                  <a:lnTo>
                    <a:pt x="3118379" y="112053"/>
                  </a:lnTo>
                  <a:lnTo>
                    <a:pt x="3118379" y="117447"/>
                  </a:lnTo>
                  <a:close/>
                </a:path>
                <a:path w="5038725" h="1857375">
                  <a:moveTo>
                    <a:pt x="3096808" y="139026"/>
                  </a:moveTo>
                  <a:lnTo>
                    <a:pt x="3091415" y="139026"/>
                  </a:lnTo>
                  <a:lnTo>
                    <a:pt x="3091415" y="117447"/>
                  </a:lnTo>
                  <a:lnTo>
                    <a:pt x="3096808" y="117447"/>
                  </a:lnTo>
                  <a:lnTo>
                    <a:pt x="3096808" y="139026"/>
                  </a:lnTo>
                  <a:close/>
                </a:path>
                <a:path w="5038725" h="1857375">
                  <a:moveTo>
                    <a:pt x="3669792" y="226690"/>
                  </a:moveTo>
                  <a:lnTo>
                    <a:pt x="3664399" y="226690"/>
                  </a:lnTo>
                  <a:lnTo>
                    <a:pt x="3664399" y="205111"/>
                  </a:lnTo>
                  <a:lnTo>
                    <a:pt x="3669792" y="205111"/>
                  </a:lnTo>
                  <a:lnTo>
                    <a:pt x="3669792" y="226690"/>
                  </a:lnTo>
                  <a:close/>
                </a:path>
                <a:path w="5038725" h="1857375">
                  <a:moveTo>
                    <a:pt x="3691363" y="232085"/>
                  </a:moveTo>
                  <a:lnTo>
                    <a:pt x="3642828" y="232085"/>
                  </a:lnTo>
                  <a:lnTo>
                    <a:pt x="3642828" y="226690"/>
                  </a:lnTo>
                  <a:lnTo>
                    <a:pt x="3691363" y="226690"/>
                  </a:lnTo>
                  <a:lnTo>
                    <a:pt x="3691363" y="232085"/>
                  </a:lnTo>
                  <a:close/>
                </a:path>
                <a:path w="5038725" h="1857375">
                  <a:moveTo>
                    <a:pt x="3669792" y="253663"/>
                  </a:moveTo>
                  <a:lnTo>
                    <a:pt x="3664399" y="253663"/>
                  </a:lnTo>
                  <a:lnTo>
                    <a:pt x="3664399" y="232085"/>
                  </a:lnTo>
                  <a:lnTo>
                    <a:pt x="3669792" y="232085"/>
                  </a:lnTo>
                  <a:lnTo>
                    <a:pt x="3669792" y="253663"/>
                  </a:lnTo>
                  <a:close/>
                </a:path>
                <a:path w="5038725" h="1857375">
                  <a:moveTo>
                    <a:pt x="3440598" y="226690"/>
                  </a:moveTo>
                  <a:lnTo>
                    <a:pt x="3435206" y="226690"/>
                  </a:lnTo>
                  <a:lnTo>
                    <a:pt x="3435206" y="205111"/>
                  </a:lnTo>
                  <a:lnTo>
                    <a:pt x="3440598" y="205111"/>
                  </a:lnTo>
                  <a:lnTo>
                    <a:pt x="3440598" y="226690"/>
                  </a:lnTo>
                  <a:close/>
                </a:path>
                <a:path w="5038725" h="1857375">
                  <a:moveTo>
                    <a:pt x="3462170" y="232085"/>
                  </a:moveTo>
                  <a:lnTo>
                    <a:pt x="3413634" y="232085"/>
                  </a:lnTo>
                  <a:lnTo>
                    <a:pt x="3413634" y="226690"/>
                  </a:lnTo>
                  <a:lnTo>
                    <a:pt x="3462170" y="226690"/>
                  </a:lnTo>
                  <a:lnTo>
                    <a:pt x="3462170" y="232085"/>
                  </a:lnTo>
                  <a:close/>
                </a:path>
                <a:path w="5038725" h="1857375">
                  <a:moveTo>
                    <a:pt x="3440598" y="253663"/>
                  </a:moveTo>
                  <a:lnTo>
                    <a:pt x="3435206" y="253663"/>
                  </a:lnTo>
                  <a:lnTo>
                    <a:pt x="3435206" y="232085"/>
                  </a:lnTo>
                  <a:lnTo>
                    <a:pt x="3440598" y="232085"/>
                  </a:lnTo>
                  <a:lnTo>
                    <a:pt x="3440598" y="253663"/>
                  </a:lnTo>
                  <a:close/>
                </a:path>
                <a:path w="5038725" h="1857375">
                  <a:moveTo>
                    <a:pt x="3211405" y="226690"/>
                  </a:moveTo>
                  <a:lnTo>
                    <a:pt x="3206012" y="226690"/>
                  </a:lnTo>
                  <a:lnTo>
                    <a:pt x="3206012" y="205111"/>
                  </a:lnTo>
                  <a:lnTo>
                    <a:pt x="3211405" y="205111"/>
                  </a:lnTo>
                  <a:lnTo>
                    <a:pt x="3211405" y="226690"/>
                  </a:lnTo>
                  <a:close/>
                </a:path>
                <a:path w="5038725" h="1857375">
                  <a:moveTo>
                    <a:pt x="3232976" y="232085"/>
                  </a:moveTo>
                  <a:lnTo>
                    <a:pt x="3184441" y="232085"/>
                  </a:lnTo>
                  <a:lnTo>
                    <a:pt x="3184441" y="226690"/>
                  </a:lnTo>
                  <a:lnTo>
                    <a:pt x="3232976" y="226690"/>
                  </a:lnTo>
                  <a:lnTo>
                    <a:pt x="3232976" y="232085"/>
                  </a:lnTo>
                  <a:close/>
                </a:path>
                <a:path w="5038725" h="1857375">
                  <a:moveTo>
                    <a:pt x="3211405" y="253663"/>
                  </a:moveTo>
                  <a:lnTo>
                    <a:pt x="3206012" y="253663"/>
                  </a:lnTo>
                  <a:lnTo>
                    <a:pt x="3206012" y="232085"/>
                  </a:lnTo>
                  <a:lnTo>
                    <a:pt x="3211405" y="232085"/>
                  </a:lnTo>
                  <a:lnTo>
                    <a:pt x="3211405" y="253663"/>
                  </a:lnTo>
                  <a:close/>
                </a:path>
                <a:path w="5038725" h="1857375">
                  <a:moveTo>
                    <a:pt x="2982211" y="226690"/>
                  </a:moveTo>
                  <a:lnTo>
                    <a:pt x="2976819" y="226690"/>
                  </a:lnTo>
                  <a:lnTo>
                    <a:pt x="2976819" y="205111"/>
                  </a:lnTo>
                  <a:lnTo>
                    <a:pt x="2982211" y="205111"/>
                  </a:lnTo>
                  <a:lnTo>
                    <a:pt x="2982211" y="226690"/>
                  </a:lnTo>
                  <a:close/>
                </a:path>
                <a:path w="5038725" h="1857375">
                  <a:moveTo>
                    <a:pt x="3003783" y="232085"/>
                  </a:moveTo>
                  <a:lnTo>
                    <a:pt x="2955247" y="232085"/>
                  </a:lnTo>
                  <a:lnTo>
                    <a:pt x="2955247" y="226690"/>
                  </a:lnTo>
                  <a:lnTo>
                    <a:pt x="3003783" y="226690"/>
                  </a:lnTo>
                  <a:lnTo>
                    <a:pt x="3003783" y="232085"/>
                  </a:lnTo>
                  <a:close/>
                </a:path>
                <a:path w="5038725" h="1857375">
                  <a:moveTo>
                    <a:pt x="2982211" y="253663"/>
                  </a:moveTo>
                  <a:lnTo>
                    <a:pt x="2976819" y="253663"/>
                  </a:lnTo>
                  <a:lnTo>
                    <a:pt x="2976819" y="232085"/>
                  </a:lnTo>
                  <a:lnTo>
                    <a:pt x="2982211" y="232085"/>
                  </a:lnTo>
                  <a:lnTo>
                    <a:pt x="2982211" y="253663"/>
                  </a:lnTo>
                  <a:close/>
                </a:path>
                <a:path w="5038725" h="1857375">
                  <a:moveTo>
                    <a:pt x="3784389" y="341327"/>
                  </a:moveTo>
                  <a:lnTo>
                    <a:pt x="3778996" y="341327"/>
                  </a:lnTo>
                  <a:lnTo>
                    <a:pt x="3778996" y="319748"/>
                  </a:lnTo>
                  <a:lnTo>
                    <a:pt x="3784389" y="319748"/>
                  </a:lnTo>
                  <a:lnTo>
                    <a:pt x="3784389" y="341327"/>
                  </a:lnTo>
                  <a:close/>
                </a:path>
                <a:path w="5038725" h="1857375">
                  <a:moveTo>
                    <a:pt x="3805960" y="346722"/>
                  </a:moveTo>
                  <a:lnTo>
                    <a:pt x="3757425" y="346722"/>
                  </a:lnTo>
                  <a:lnTo>
                    <a:pt x="3757425" y="341327"/>
                  </a:lnTo>
                  <a:lnTo>
                    <a:pt x="3805960" y="341327"/>
                  </a:lnTo>
                  <a:lnTo>
                    <a:pt x="3805960" y="346722"/>
                  </a:lnTo>
                  <a:close/>
                </a:path>
                <a:path w="5038725" h="1857375">
                  <a:moveTo>
                    <a:pt x="3784389" y="368301"/>
                  </a:moveTo>
                  <a:lnTo>
                    <a:pt x="3778996" y="368301"/>
                  </a:lnTo>
                  <a:lnTo>
                    <a:pt x="3778996" y="346722"/>
                  </a:lnTo>
                  <a:lnTo>
                    <a:pt x="3784389" y="346722"/>
                  </a:lnTo>
                  <a:lnTo>
                    <a:pt x="3784389" y="368301"/>
                  </a:lnTo>
                  <a:close/>
                </a:path>
                <a:path w="5038725" h="1857375">
                  <a:moveTo>
                    <a:pt x="3555195" y="341327"/>
                  </a:moveTo>
                  <a:lnTo>
                    <a:pt x="3549802" y="341327"/>
                  </a:lnTo>
                  <a:lnTo>
                    <a:pt x="3549802" y="319748"/>
                  </a:lnTo>
                  <a:lnTo>
                    <a:pt x="3555195" y="319748"/>
                  </a:lnTo>
                  <a:lnTo>
                    <a:pt x="3555195" y="341327"/>
                  </a:lnTo>
                  <a:close/>
                </a:path>
                <a:path w="5038725" h="1857375">
                  <a:moveTo>
                    <a:pt x="3576766" y="346722"/>
                  </a:moveTo>
                  <a:lnTo>
                    <a:pt x="3528231" y="346722"/>
                  </a:lnTo>
                  <a:lnTo>
                    <a:pt x="3528231" y="341327"/>
                  </a:lnTo>
                  <a:lnTo>
                    <a:pt x="3576766" y="341327"/>
                  </a:lnTo>
                  <a:lnTo>
                    <a:pt x="3576766" y="346722"/>
                  </a:lnTo>
                  <a:close/>
                </a:path>
                <a:path w="5038725" h="1857375">
                  <a:moveTo>
                    <a:pt x="3555195" y="368301"/>
                  </a:moveTo>
                  <a:lnTo>
                    <a:pt x="3549802" y="368301"/>
                  </a:lnTo>
                  <a:lnTo>
                    <a:pt x="3549802" y="346722"/>
                  </a:lnTo>
                  <a:lnTo>
                    <a:pt x="3555195" y="346722"/>
                  </a:lnTo>
                  <a:lnTo>
                    <a:pt x="3555195" y="368301"/>
                  </a:lnTo>
                  <a:close/>
                </a:path>
                <a:path w="5038725" h="1857375">
                  <a:moveTo>
                    <a:pt x="3326002" y="341327"/>
                  </a:moveTo>
                  <a:lnTo>
                    <a:pt x="3320609" y="341327"/>
                  </a:lnTo>
                  <a:lnTo>
                    <a:pt x="3320609" y="319748"/>
                  </a:lnTo>
                  <a:lnTo>
                    <a:pt x="3326002" y="319748"/>
                  </a:lnTo>
                  <a:lnTo>
                    <a:pt x="3326002" y="341327"/>
                  </a:lnTo>
                  <a:close/>
                </a:path>
                <a:path w="5038725" h="1857375">
                  <a:moveTo>
                    <a:pt x="3347573" y="346722"/>
                  </a:moveTo>
                  <a:lnTo>
                    <a:pt x="3299038" y="346722"/>
                  </a:lnTo>
                  <a:lnTo>
                    <a:pt x="3299038" y="341327"/>
                  </a:lnTo>
                  <a:lnTo>
                    <a:pt x="3347573" y="341327"/>
                  </a:lnTo>
                  <a:lnTo>
                    <a:pt x="3347573" y="346722"/>
                  </a:lnTo>
                  <a:close/>
                </a:path>
                <a:path w="5038725" h="1857375">
                  <a:moveTo>
                    <a:pt x="3326002" y="368301"/>
                  </a:moveTo>
                  <a:lnTo>
                    <a:pt x="3320609" y="368301"/>
                  </a:lnTo>
                  <a:lnTo>
                    <a:pt x="3320609" y="346722"/>
                  </a:lnTo>
                  <a:lnTo>
                    <a:pt x="3326002" y="346722"/>
                  </a:lnTo>
                  <a:lnTo>
                    <a:pt x="3326002" y="368301"/>
                  </a:lnTo>
                  <a:close/>
                </a:path>
                <a:path w="5038725" h="1857375">
                  <a:moveTo>
                    <a:pt x="3096808" y="341327"/>
                  </a:moveTo>
                  <a:lnTo>
                    <a:pt x="3091415" y="341327"/>
                  </a:lnTo>
                  <a:lnTo>
                    <a:pt x="3091415" y="319748"/>
                  </a:lnTo>
                  <a:lnTo>
                    <a:pt x="3096808" y="319748"/>
                  </a:lnTo>
                  <a:lnTo>
                    <a:pt x="3096808" y="341327"/>
                  </a:lnTo>
                  <a:close/>
                </a:path>
                <a:path w="5038725" h="1857375">
                  <a:moveTo>
                    <a:pt x="3118379" y="346722"/>
                  </a:moveTo>
                  <a:lnTo>
                    <a:pt x="3069844" y="346722"/>
                  </a:lnTo>
                  <a:lnTo>
                    <a:pt x="3069844" y="341327"/>
                  </a:lnTo>
                  <a:lnTo>
                    <a:pt x="3118379" y="341327"/>
                  </a:lnTo>
                  <a:lnTo>
                    <a:pt x="3118379" y="346722"/>
                  </a:lnTo>
                  <a:close/>
                </a:path>
                <a:path w="5038725" h="1857375">
                  <a:moveTo>
                    <a:pt x="3096808" y="368301"/>
                  </a:moveTo>
                  <a:lnTo>
                    <a:pt x="3091415" y="368301"/>
                  </a:lnTo>
                  <a:lnTo>
                    <a:pt x="3091415" y="346722"/>
                  </a:lnTo>
                  <a:lnTo>
                    <a:pt x="3096808" y="346722"/>
                  </a:lnTo>
                  <a:lnTo>
                    <a:pt x="3096808" y="368301"/>
                  </a:lnTo>
                  <a:close/>
                </a:path>
                <a:path w="5038725" h="1857375">
                  <a:moveTo>
                    <a:pt x="3669792" y="455964"/>
                  </a:moveTo>
                  <a:lnTo>
                    <a:pt x="3664399" y="455964"/>
                  </a:lnTo>
                  <a:lnTo>
                    <a:pt x="3664399" y="434386"/>
                  </a:lnTo>
                  <a:lnTo>
                    <a:pt x="3669792" y="434386"/>
                  </a:lnTo>
                  <a:lnTo>
                    <a:pt x="3669792" y="455964"/>
                  </a:lnTo>
                  <a:close/>
                </a:path>
                <a:path w="5038725" h="1857375">
                  <a:moveTo>
                    <a:pt x="3691363" y="461359"/>
                  </a:moveTo>
                  <a:lnTo>
                    <a:pt x="3642828" y="461359"/>
                  </a:lnTo>
                  <a:lnTo>
                    <a:pt x="3642828" y="455964"/>
                  </a:lnTo>
                  <a:lnTo>
                    <a:pt x="3691363" y="455964"/>
                  </a:lnTo>
                  <a:lnTo>
                    <a:pt x="3691363" y="461359"/>
                  </a:lnTo>
                  <a:close/>
                </a:path>
                <a:path w="5038725" h="1857375">
                  <a:moveTo>
                    <a:pt x="3669792" y="482938"/>
                  </a:moveTo>
                  <a:lnTo>
                    <a:pt x="3664399" y="482938"/>
                  </a:lnTo>
                  <a:lnTo>
                    <a:pt x="3664399" y="461359"/>
                  </a:lnTo>
                  <a:lnTo>
                    <a:pt x="3669792" y="461359"/>
                  </a:lnTo>
                  <a:lnTo>
                    <a:pt x="3669792" y="482938"/>
                  </a:lnTo>
                  <a:close/>
                </a:path>
                <a:path w="5038725" h="1857375">
                  <a:moveTo>
                    <a:pt x="3440598" y="455964"/>
                  </a:moveTo>
                  <a:lnTo>
                    <a:pt x="3435206" y="455964"/>
                  </a:lnTo>
                  <a:lnTo>
                    <a:pt x="3435206" y="434386"/>
                  </a:lnTo>
                  <a:lnTo>
                    <a:pt x="3440598" y="434386"/>
                  </a:lnTo>
                  <a:lnTo>
                    <a:pt x="3440598" y="455964"/>
                  </a:lnTo>
                  <a:close/>
                </a:path>
                <a:path w="5038725" h="1857375">
                  <a:moveTo>
                    <a:pt x="3462170" y="461359"/>
                  </a:moveTo>
                  <a:lnTo>
                    <a:pt x="3413634" y="461359"/>
                  </a:lnTo>
                  <a:lnTo>
                    <a:pt x="3413634" y="455964"/>
                  </a:lnTo>
                  <a:lnTo>
                    <a:pt x="3462170" y="455964"/>
                  </a:lnTo>
                  <a:lnTo>
                    <a:pt x="3462170" y="461359"/>
                  </a:lnTo>
                  <a:close/>
                </a:path>
                <a:path w="5038725" h="1857375">
                  <a:moveTo>
                    <a:pt x="3440598" y="482938"/>
                  </a:moveTo>
                  <a:lnTo>
                    <a:pt x="3435206" y="482938"/>
                  </a:lnTo>
                  <a:lnTo>
                    <a:pt x="3435206" y="461359"/>
                  </a:lnTo>
                  <a:lnTo>
                    <a:pt x="3440598" y="461359"/>
                  </a:lnTo>
                  <a:lnTo>
                    <a:pt x="3440598" y="482938"/>
                  </a:lnTo>
                  <a:close/>
                </a:path>
                <a:path w="5038725" h="1857375">
                  <a:moveTo>
                    <a:pt x="3211405" y="455964"/>
                  </a:moveTo>
                  <a:lnTo>
                    <a:pt x="3206012" y="455964"/>
                  </a:lnTo>
                  <a:lnTo>
                    <a:pt x="3206012" y="434386"/>
                  </a:lnTo>
                  <a:lnTo>
                    <a:pt x="3211405" y="434386"/>
                  </a:lnTo>
                  <a:lnTo>
                    <a:pt x="3211405" y="455964"/>
                  </a:lnTo>
                  <a:close/>
                </a:path>
                <a:path w="5038725" h="1857375">
                  <a:moveTo>
                    <a:pt x="3232976" y="461359"/>
                  </a:moveTo>
                  <a:lnTo>
                    <a:pt x="3184441" y="461359"/>
                  </a:lnTo>
                  <a:lnTo>
                    <a:pt x="3184441" y="455964"/>
                  </a:lnTo>
                  <a:lnTo>
                    <a:pt x="3232976" y="455964"/>
                  </a:lnTo>
                  <a:lnTo>
                    <a:pt x="3232976" y="461359"/>
                  </a:lnTo>
                  <a:close/>
                </a:path>
                <a:path w="5038725" h="1857375">
                  <a:moveTo>
                    <a:pt x="3211405" y="482938"/>
                  </a:moveTo>
                  <a:lnTo>
                    <a:pt x="3206012" y="482938"/>
                  </a:lnTo>
                  <a:lnTo>
                    <a:pt x="3206012" y="461359"/>
                  </a:lnTo>
                  <a:lnTo>
                    <a:pt x="3211405" y="461359"/>
                  </a:lnTo>
                  <a:lnTo>
                    <a:pt x="3211405" y="482938"/>
                  </a:lnTo>
                  <a:close/>
                </a:path>
                <a:path w="5038725" h="1857375">
                  <a:moveTo>
                    <a:pt x="2982211" y="455964"/>
                  </a:moveTo>
                  <a:lnTo>
                    <a:pt x="2976819" y="455964"/>
                  </a:lnTo>
                  <a:lnTo>
                    <a:pt x="2976819" y="434386"/>
                  </a:lnTo>
                  <a:lnTo>
                    <a:pt x="2982211" y="434386"/>
                  </a:lnTo>
                  <a:lnTo>
                    <a:pt x="2982211" y="455964"/>
                  </a:lnTo>
                  <a:close/>
                </a:path>
                <a:path w="5038725" h="1857375">
                  <a:moveTo>
                    <a:pt x="3003783" y="461359"/>
                  </a:moveTo>
                  <a:lnTo>
                    <a:pt x="2955247" y="461359"/>
                  </a:lnTo>
                  <a:lnTo>
                    <a:pt x="2955247" y="455964"/>
                  </a:lnTo>
                  <a:lnTo>
                    <a:pt x="3003783" y="455964"/>
                  </a:lnTo>
                  <a:lnTo>
                    <a:pt x="3003783" y="461359"/>
                  </a:lnTo>
                  <a:close/>
                </a:path>
                <a:path w="5038725" h="1857375">
                  <a:moveTo>
                    <a:pt x="2982211" y="482938"/>
                  </a:moveTo>
                  <a:lnTo>
                    <a:pt x="2976819" y="482938"/>
                  </a:lnTo>
                  <a:lnTo>
                    <a:pt x="2976819" y="461359"/>
                  </a:lnTo>
                  <a:lnTo>
                    <a:pt x="2982211" y="461359"/>
                  </a:lnTo>
                  <a:lnTo>
                    <a:pt x="2982211" y="482938"/>
                  </a:lnTo>
                  <a:close/>
                </a:path>
                <a:path w="5038725" h="1857375">
                  <a:moveTo>
                    <a:pt x="3784389" y="570601"/>
                  </a:moveTo>
                  <a:lnTo>
                    <a:pt x="3778996" y="570601"/>
                  </a:lnTo>
                  <a:lnTo>
                    <a:pt x="3778996" y="549023"/>
                  </a:lnTo>
                  <a:lnTo>
                    <a:pt x="3784389" y="549023"/>
                  </a:lnTo>
                  <a:lnTo>
                    <a:pt x="3784389" y="570601"/>
                  </a:lnTo>
                  <a:close/>
                </a:path>
                <a:path w="5038725" h="1857375">
                  <a:moveTo>
                    <a:pt x="3805960" y="575996"/>
                  </a:moveTo>
                  <a:lnTo>
                    <a:pt x="3757425" y="575996"/>
                  </a:lnTo>
                  <a:lnTo>
                    <a:pt x="3757425" y="570601"/>
                  </a:lnTo>
                  <a:lnTo>
                    <a:pt x="3805960" y="570601"/>
                  </a:lnTo>
                  <a:lnTo>
                    <a:pt x="3805960" y="575996"/>
                  </a:lnTo>
                  <a:close/>
                </a:path>
                <a:path w="5038725" h="1857375">
                  <a:moveTo>
                    <a:pt x="3784389" y="597575"/>
                  </a:moveTo>
                  <a:lnTo>
                    <a:pt x="3778996" y="597575"/>
                  </a:lnTo>
                  <a:lnTo>
                    <a:pt x="3778996" y="575996"/>
                  </a:lnTo>
                  <a:lnTo>
                    <a:pt x="3784389" y="575996"/>
                  </a:lnTo>
                  <a:lnTo>
                    <a:pt x="3784389" y="597575"/>
                  </a:lnTo>
                  <a:close/>
                </a:path>
                <a:path w="5038725" h="1857375">
                  <a:moveTo>
                    <a:pt x="3555195" y="570601"/>
                  </a:moveTo>
                  <a:lnTo>
                    <a:pt x="3549802" y="570601"/>
                  </a:lnTo>
                  <a:lnTo>
                    <a:pt x="3549802" y="549023"/>
                  </a:lnTo>
                  <a:lnTo>
                    <a:pt x="3555195" y="549023"/>
                  </a:lnTo>
                  <a:lnTo>
                    <a:pt x="3555195" y="570601"/>
                  </a:lnTo>
                  <a:close/>
                </a:path>
                <a:path w="5038725" h="1857375">
                  <a:moveTo>
                    <a:pt x="3576766" y="575996"/>
                  </a:moveTo>
                  <a:lnTo>
                    <a:pt x="3528231" y="575996"/>
                  </a:lnTo>
                  <a:lnTo>
                    <a:pt x="3528231" y="570601"/>
                  </a:lnTo>
                  <a:lnTo>
                    <a:pt x="3576766" y="570601"/>
                  </a:lnTo>
                  <a:lnTo>
                    <a:pt x="3576766" y="575996"/>
                  </a:lnTo>
                  <a:close/>
                </a:path>
                <a:path w="5038725" h="1857375">
                  <a:moveTo>
                    <a:pt x="3555195" y="597575"/>
                  </a:moveTo>
                  <a:lnTo>
                    <a:pt x="3549802" y="597575"/>
                  </a:lnTo>
                  <a:lnTo>
                    <a:pt x="3549802" y="575996"/>
                  </a:lnTo>
                  <a:lnTo>
                    <a:pt x="3555195" y="575996"/>
                  </a:lnTo>
                  <a:lnTo>
                    <a:pt x="3555195" y="597575"/>
                  </a:lnTo>
                  <a:close/>
                </a:path>
                <a:path w="5038725" h="1857375">
                  <a:moveTo>
                    <a:pt x="3326002" y="570601"/>
                  </a:moveTo>
                  <a:lnTo>
                    <a:pt x="3320609" y="570601"/>
                  </a:lnTo>
                  <a:lnTo>
                    <a:pt x="3320609" y="549023"/>
                  </a:lnTo>
                  <a:lnTo>
                    <a:pt x="3326002" y="549023"/>
                  </a:lnTo>
                  <a:lnTo>
                    <a:pt x="3326002" y="570601"/>
                  </a:lnTo>
                  <a:close/>
                </a:path>
                <a:path w="5038725" h="1857375">
                  <a:moveTo>
                    <a:pt x="3347573" y="575996"/>
                  </a:moveTo>
                  <a:lnTo>
                    <a:pt x="3299038" y="575996"/>
                  </a:lnTo>
                  <a:lnTo>
                    <a:pt x="3299038" y="570601"/>
                  </a:lnTo>
                  <a:lnTo>
                    <a:pt x="3347573" y="570601"/>
                  </a:lnTo>
                  <a:lnTo>
                    <a:pt x="3347573" y="575996"/>
                  </a:lnTo>
                  <a:close/>
                </a:path>
                <a:path w="5038725" h="1857375">
                  <a:moveTo>
                    <a:pt x="3326002" y="597575"/>
                  </a:moveTo>
                  <a:lnTo>
                    <a:pt x="3320609" y="597575"/>
                  </a:lnTo>
                  <a:lnTo>
                    <a:pt x="3320609" y="575996"/>
                  </a:lnTo>
                  <a:lnTo>
                    <a:pt x="3326002" y="575996"/>
                  </a:lnTo>
                  <a:lnTo>
                    <a:pt x="3326002" y="597575"/>
                  </a:lnTo>
                  <a:close/>
                </a:path>
                <a:path w="5038725" h="1857375">
                  <a:moveTo>
                    <a:pt x="3096808" y="570601"/>
                  </a:moveTo>
                  <a:lnTo>
                    <a:pt x="3091415" y="570601"/>
                  </a:lnTo>
                  <a:lnTo>
                    <a:pt x="3091415" y="549023"/>
                  </a:lnTo>
                  <a:lnTo>
                    <a:pt x="3096808" y="549023"/>
                  </a:lnTo>
                  <a:lnTo>
                    <a:pt x="3096808" y="570601"/>
                  </a:lnTo>
                  <a:close/>
                </a:path>
                <a:path w="5038725" h="1857375">
                  <a:moveTo>
                    <a:pt x="3118379" y="575996"/>
                  </a:moveTo>
                  <a:lnTo>
                    <a:pt x="3069844" y="575996"/>
                  </a:lnTo>
                  <a:lnTo>
                    <a:pt x="3069844" y="570601"/>
                  </a:lnTo>
                  <a:lnTo>
                    <a:pt x="3118379" y="570601"/>
                  </a:lnTo>
                  <a:lnTo>
                    <a:pt x="3118379" y="575996"/>
                  </a:lnTo>
                  <a:close/>
                </a:path>
                <a:path w="5038725" h="1857375">
                  <a:moveTo>
                    <a:pt x="3096808" y="597575"/>
                  </a:moveTo>
                  <a:lnTo>
                    <a:pt x="3091415" y="597575"/>
                  </a:lnTo>
                  <a:lnTo>
                    <a:pt x="3091415" y="575996"/>
                  </a:lnTo>
                  <a:lnTo>
                    <a:pt x="3096808" y="575996"/>
                  </a:lnTo>
                  <a:lnTo>
                    <a:pt x="3096808" y="597575"/>
                  </a:lnTo>
                  <a:close/>
                </a:path>
                <a:path w="5038725" h="1857375">
                  <a:moveTo>
                    <a:pt x="3669792" y="685239"/>
                  </a:moveTo>
                  <a:lnTo>
                    <a:pt x="3664399" y="685239"/>
                  </a:lnTo>
                  <a:lnTo>
                    <a:pt x="3664399" y="663660"/>
                  </a:lnTo>
                  <a:lnTo>
                    <a:pt x="3669792" y="663660"/>
                  </a:lnTo>
                  <a:lnTo>
                    <a:pt x="3669792" y="685239"/>
                  </a:lnTo>
                  <a:close/>
                </a:path>
                <a:path w="5038725" h="1857375">
                  <a:moveTo>
                    <a:pt x="3691363" y="690633"/>
                  </a:moveTo>
                  <a:lnTo>
                    <a:pt x="3642828" y="690633"/>
                  </a:lnTo>
                  <a:lnTo>
                    <a:pt x="3642828" y="685239"/>
                  </a:lnTo>
                  <a:lnTo>
                    <a:pt x="3691363" y="685239"/>
                  </a:lnTo>
                  <a:lnTo>
                    <a:pt x="3691363" y="690633"/>
                  </a:lnTo>
                  <a:close/>
                </a:path>
                <a:path w="5038725" h="1857375">
                  <a:moveTo>
                    <a:pt x="3669792" y="712212"/>
                  </a:moveTo>
                  <a:lnTo>
                    <a:pt x="3664399" y="712212"/>
                  </a:lnTo>
                  <a:lnTo>
                    <a:pt x="3664399" y="690633"/>
                  </a:lnTo>
                  <a:lnTo>
                    <a:pt x="3669792" y="690633"/>
                  </a:lnTo>
                  <a:lnTo>
                    <a:pt x="3669792" y="712212"/>
                  </a:lnTo>
                  <a:close/>
                </a:path>
                <a:path w="5038725" h="1857375">
                  <a:moveTo>
                    <a:pt x="3440598" y="685239"/>
                  </a:moveTo>
                  <a:lnTo>
                    <a:pt x="3435206" y="685239"/>
                  </a:lnTo>
                  <a:lnTo>
                    <a:pt x="3435206" y="663660"/>
                  </a:lnTo>
                  <a:lnTo>
                    <a:pt x="3440598" y="663660"/>
                  </a:lnTo>
                  <a:lnTo>
                    <a:pt x="3440598" y="685239"/>
                  </a:lnTo>
                  <a:close/>
                </a:path>
                <a:path w="5038725" h="1857375">
                  <a:moveTo>
                    <a:pt x="3462170" y="690633"/>
                  </a:moveTo>
                  <a:lnTo>
                    <a:pt x="3413634" y="690633"/>
                  </a:lnTo>
                  <a:lnTo>
                    <a:pt x="3413634" y="685239"/>
                  </a:lnTo>
                  <a:lnTo>
                    <a:pt x="3462170" y="685239"/>
                  </a:lnTo>
                  <a:lnTo>
                    <a:pt x="3462170" y="690633"/>
                  </a:lnTo>
                  <a:close/>
                </a:path>
                <a:path w="5038725" h="1857375">
                  <a:moveTo>
                    <a:pt x="3440598" y="712212"/>
                  </a:moveTo>
                  <a:lnTo>
                    <a:pt x="3435206" y="712212"/>
                  </a:lnTo>
                  <a:lnTo>
                    <a:pt x="3435206" y="690633"/>
                  </a:lnTo>
                  <a:lnTo>
                    <a:pt x="3440598" y="690633"/>
                  </a:lnTo>
                  <a:lnTo>
                    <a:pt x="3440598" y="712212"/>
                  </a:lnTo>
                  <a:close/>
                </a:path>
                <a:path w="5038725" h="1857375">
                  <a:moveTo>
                    <a:pt x="3211405" y="685239"/>
                  </a:moveTo>
                  <a:lnTo>
                    <a:pt x="3206012" y="685239"/>
                  </a:lnTo>
                  <a:lnTo>
                    <a:pt x="3206012" y="663660"/>
                  </a:lnTo>
                  <a:lnTo>
                    <a:pt x="3211405" y="663660"/>
                  </a:lnTo>
                  <a:lnTo>
                    <a:pt x="3211405" y="685239"/>
                  </a:lnTo>
                  <a:close/>
                </a:path>
                <a:path w="5038725" h="1857375">
                  <a:moveTo>
                    <a:pt x="3232976" y="690633"/>
                  </a:moveTo>
                  <a:lnTo>
                    <a:pt x="3184441" y="690633"/>
                  </a:lnTo>
                  <a:lnTo>
                    <a:pt x="3184441" y="685239"/>
                  </a:lnTo>
                  <a:lnTo>
                    <a:pt x="3232976" y="685239"/>
                  </a:lnTo>
                  <a:lnTo>
                    <a:pt x="3232976" y="690633"/>
                  </a:lnTo>
                  <a:close/>
                </a:path>
                <a:path w="5038725" h="1857375">
                  <a:moveTo>
                    <a:pt x="3211405" y="712212"/>
                  </a:moveTo>
                  <a:lnTo>
                    <a:pt x="3206012" y="712212"/>
                  </a:lnTo>
                  <a:lnTo>
                    <a:pt x="3206012" y="690633"/>
                  </a:lnTo>
                  <a:lnTo>
                    <a:pt x="3211405" y="690633"/>
                  </a:lnTo>
                  <a:lnTo>
                    <a:pt x="3211405" y="712212"/>
                  </a:lnTo>
                  <a:close/>
                </a:path>
                <a:path w="5038725" h="1857375">
                  <a:moveTo>
                    <a:pt x="2982211" y="685239"/>
                  </a:moveTo>
                  <a:lnTo>
                    <a:pt x="2976819" y="685239"/>
                  </a:lnTo>
                  <a:lnTo>
                    <a:pt x="2976819" y="663660"/>
                  </a:lnTo>
                  <a:lnTo>
                    <a:pt x="2982211" y="663660"/>
                  </a:lnTo>
                  <a:lnTo>
                    <a:pt x="2982211" y="685239"/>
                  </a:lnTo>
                  <a:close/>
                </a:path>
                <a:path w="5038725" h="1857375">
                  <a:moveTo>
                    <a:pt x="3003783" y="690633"/>
                  </a:moveTo>
                  <a:lnTo>
                    <a:pt x="2955247" y="690633"/>
                  </a:lnTo>
                  <a:lnTo>
                    <a:pt x="2955247" y="685239"/>
                  </a:lnTo>
                  <a:lnTo>
                    <a:pt x="3003783" y="685239"/>
                  </a:lnTo>
                  <a:lnTo>
                    <a:pt x="3003783" y="690633"/>
                  </a:lnTo>
                  <a:close/>
                </a:path>
                <a:path w="5038725" h="1857375">
                  <a:moveTo>
                    <a:pt x="2982211" y="712212"/>
                  </a:moveTo>
                  <a:lnTo>
                    <a:pt x="2976819" y="712212"/>
                  </a:lnTo>
                  <a:lnTo>
                    <a:pt x="2976819" y="690633"/>
                  </a:lnTo>
                  <a:lnTo>
                    <a:pt x="2982211" y="690633"/>
                  </a:lnTo>
                  <a:lnTo>
                    <a:pt x="2982211" y="712212"/>
                  </a:lnTo>
                  <a:close/>
                </a:path>
                <a:path w="5038725" h="1857375">
                  <a:moveTo>
                    <a:pt x="3669792" y="913164"/>
                  </a:moveTo>
                  <a:lnTo>
                    <a:pt x="3664399" y="913164"/>
                  </a:lnTo>
                  <a:lnTo>
                    <a:pt x="3664399" y="891585"/>
                  </a:lnTo>
                  <a:lnTo>
                    <a:pt x="3669792" y="891585"/>
                  </a:lnTo>
                  <a:lnTo>
                    <a:pt x="3669792" y="913164"/>
                  </a:lnTo>
                  <a:close/>
                </a:path>
                <a:path w="5038725" h="1857375">
                  <a:moveTo>
                    <a:pt x="3691363" y="918559"/>
                  </a:moveTo>
                  <a:lnTo>
                    <a:pt x="3642828" y="918559"/>
                  </a:lnTo>
                  <a:lnTo>
                    <a:pt x="3642828" y="913164"/>
                  </a:lnTo>
                  <a:lnTo>
                    <a:pt x="3691363" y="913164"/>
                  </a:lnTo>
                  <a:lnTo>
                    <a:pt x="3691363" y="918559"/>
                  </a:lnTo>
                  <a:close/>
                </a:path>
                <a:path w="5038725" h="1857375">
                  <a:moveTo>
                    <a:pt x="3784389" y="799876"/>
                  </a:moveTo>
                  <a:lnTo>
                    <a:pt x="3778996" y="799876"/>
                  </a:lnTo>
                  <a:lnTo>
                    <a:pt x="3778996" y="778297"/>
                  </a:lnTo>
                  <a:lnTo>
                    <a:pt x="3784389" y="778297"/>
                  </a:lnTo>
                  <a:lnTo>
                    <a:pt x="3784389" y="799876"/>
                  </a:lnTo>
                  <a:close/>
                </a:path>
                <a:path w="5038725" h="1857375">
                  <a:moveTo>
                    <a:pt x="3805960" y="805270"/>
                  </a:moveTo>
                  <a:lnTo>
                    <a:pt x="3757425" y="805270"/>
                  </a:lnTo>
                  <a:lnTo>
                    <a:pt x="3757425" y="799876"/>
                  </a:lnTo>
                  <a:lnTo>
                    <a:pt x="3805960" y="799876"/>
                  </a:lnTo>
                  <a:lnTo>
                    <a:pt x="3805960" y="805270"/>
                  </a:lnTo>
                  <a:close/>
                </a:path>
                <a:path w="5038725" h="1857375">
                  <a:moveTo>
                    <a:pt x="3784389" y="826849"/>
                  </a:moveTo>
                  <a:lnTo>
                    <a:pt x="3778996" y="826849"/>
                  </a:lnTo>
                  <a:lnTo>
                    <a:pt x="3778996" y="805270"/>
                  </a:lnTo>
                  <a:lnTo>
                    <a:pt x="3784389" y="805270"/>
                  </a:lnTo>
                  <a:lnTo>
                    <a:pt x="3784389" y="826849"/>
                  </a:lnTo>
                  <a:close/>
                </a:path>
                <a:path w="5038725" h="1857375">
                  <a:moveTo>
                    <a:pt x="3555195" y="799876"/>
                  </a:moveTo>
                  <a:lnTo>
                    <a:pt x="3549802" y="799876"/>
                  </a:lnTo>
                  <a:lnTo>
                    <a:pt x="3549802" y="778297"/>
                  </a:lnTo>
                  <a:lnTo>
                    <a:pt x="3555195" y="778297"/>
                  </a:lnTo>
                  <a:lnTo>
                    <a:pt x="3555195" y="799876"/>
                  </a:lnTo>
                  <a:close/>
                </a:path>
                <a:path w="5038725" h="1857375">
                  <a:moveTo>
                    <a:pt x="3576766" y="805270"/>
                  </a:moveTo>
                  <a:lnTo>
                    <a:pt x="3528231" y="805270"/>
                  </a:lnTo>
                  <a:lnTo>
                    <a:pt x="3528231" y="799876"/>
                  </a:lnTo>
                  <a:lnTo>
                    <a:pt x="3576766" y="799876"/>
                  </a:lnTo>
                  <a:lnTo>
                    <a:pt x="3576766" y="805270"/>
                  </a:lnTo>
                  <a:close/>
                </a:path>
                <a:path w="5038725" h="1857375">
                  <a:moveTo>
                    <a:pt x="3555195" y="826849"/>
                  </a:moveTo>
                  <a:lnTo>
                    <a:pt x="3549802" y="826849"/>
                  </a:lnTo>
                  <a:lnTo>
                    <a:pt x="3549802" y="805270"/>
                  </a:lnTo>
                  <a:lnTo>
                    <a:pt x="3555195" y="805270"/>
                  </a:lnTo>
                  <a:lnTo>
                    <a:pt x="3555195" y="826849"/>
                  </a:lnTo>
                  <a:close/>
                </a:path>
                <a:path w="5038725" h="1857375">
                  <a:moveTo>
                    <a:pt x="3326002" y="799876"/>
                  </a:moveTo>
                  <a:lnTo>
                    <a:pt x="3320609" y="799876"/>
                  </a:lnTo>
                  <a:lnTo>
                    <a:pt x="3320609" y="778297"/>
                  </a:lnTo>
                  <a:lnTo>
                    <a:pt x="3326002" y="778297"/>
                  </a:lnTo>
                  <a:lnTo>
                    <a:pt x="3326002" y="799876"/>
                  </a:lnTo>
                  <a:close/>
                </a:path>
                <a:path w="5038725" h="1857375">
                  <a:moveTo>
                    <a:pt x="3347573" y="805270"/>
                  </a:moveTo>
                  <a:lnTo>
                    <a:pt x="3299038" y="805270"/>
                  </a:lnTo>
                  <a:lnTo>
                    <a:pt x="3299038" y="799876"/>
                  </a:lnTo>
                  <a:lnTo>
                    <a:pt x="3347573" y="799876"/>
                  </a:lnTo>
                  <a:lnTo>
                    <a:pt x="3347573" y="805270"/>
                  </a:lnTo>
                  <a:close/>
                </a:path>
                <a:path w="5038725" h="1857375">
                  <a:moveTo>
                    <a:pt x="3326002" y="826849"/>
                  </a:moveTo>
                  <a:lnTo>
                    <a:pt x="3320609" y="826849"/>
                  </a:lnTo>
                  <a:lnTo>
                    <a:pt x="3320609" y="805270"/>
                  </a:lnTo>
                  <a:lnTo>
                    <a:pt x="3326002" y="805270"/>
                  </a:lnTo>
                  <a:lnTo>
                    <a:pt x="3326002" y="826849"/>
                  </a:lnTo>
                  <a:close/>
                </a:path>
                <a:path w="5038725" h="1857375">
                  <a:moveTo>
                    <a:pt x="3096808" y="799876"/>
                  </a:moveTo>
                  <a:lnTo>
                    <a:pt x="3091415" y="799876"/>
                  </a:lnTo>
                  <a:lnTo>
                    <a:pt x="3091415" y="778297"/>
                  </a:lnTo>
                  <a:lnTo>
                    <a:pt x="3096808" y="778297"/>
                  </a:lnTo>
                  <a:lnTo>
                    <a:pt x="3096808" y="799876"/>
                  </a:lnTo>
                  <a:close/>
                </a:path>
                <a:path w="5038725" h="1857375">
                  <a:moveTo>
                    <a:pt x="3118379" y="805270"/>
                  </a:moveTo>
                  <a:lnTo>
                    <a:pt x="3069844" y="805270"/>
                  </a:lnTo>
                  <a:lnTo>
                    <a:pt x="3069844" y="799876"/>
                  </a:lnTo>
                  <a:lnTo>
                    <a:pt x="3118379" y="799876"/>
                  </a:lnTo>
                  <a:lnTo>
                    <a:pt x="3118379" y="805270"/>
                  </a:lnTo>
                  <a:close/>
                </a:path>
                <a:path w="5038725" h="1857375">
                  <a:moveTo>
                    <a:pt x="3096808" y="826849"/>
                  </a:moveTo>
                  <a:lnTo>
                    <a:pt x="3091415" y="826849"/>
                  </a:lnTo>
                  <a:lnTo>
                    <a:pt x="3091415" y="805270"/>
                  </a:lnTo>
                  <a:lnTo>
                    <a:pt x="3096808" y="805270"/>
                  </a:lnTo>
                  <a:lnTo>
                    <a:pt x="3096808" y="826849"/>
                  </a:lnTo>
                  <a:close/>
                </a:path>
                <a:path w="5038725" h="1857375">
                  <a:moveTo>
                    <a:pt x="3440598" y="914513"/>
                  </a:moveTo>
                  <a:lnTo>
                    <a:pt x="3435206" y="914513"/>
                  </a:lnTo>
                  <a:lnTo>
                    <a:pt x="3435206" y="892934"/>
                  </a:lnTo>
                  <a:lnTo>
                    <a:pt x="3440598" y="892934"/>
                  </a:lnTo>
                  <a:lnTo>
                    <a:pt x="3440598" y="914513"/>
                  </a:lnTo>
                  <a:close/>
                </a:path>
                <a:path w="5038725" h="1857375">
                  <a:moveTo>
                    <a:pt x="3462170" y="919908"/>
                  </a:moveTo>
                  <a:lnTo>
                    <a:pt x="3413634" y="919908"/>
                  </a:lnTo>
                  <a:lnTo>
                    <a:pt x="3413634" y="914513"/>
                  </a:lnTo>
                  <a:lnTo>
                    <a:pt x="3462170" y="914513"/>
                  </a:lnTo>
                  <a:lnTo>
                    <a:pt x="3462170" y="919908"/>
                  </a:lnTo>
                  <a:close/>
                </a:path>
                <a:path w="5038725" h="1857375">
                  <a:moveTo>
                    <a:pt x="3440598" y="941486"/>
                  </a:moveTo>
                  <a:lnTo>
                    <a:pt x="3435206" y="941486"/>
                  </a:lnTo>
                  <a:lnTo>
                    <a:pt x="3435206" y="919908"/>
                  </a:lnTo>
                  <a:lnTo>
                    <a:pt x="3440598" y="919908"/>
                  </a:lnTo>
                  <a:lnTo>
                    <a:pt x="3440598" y="941486"/>
                  </a:lnTo>
                  <a:close/>
                </a:path>
                <a:path w="5038725" h="1857375">
                  <a:moveTo>
                    <a:pt x="3211405" y="914513"/>
                  </a:moveTo>
                  <a:lnTo>
                    <a:pt x="3206012" y="914513"/>
                  </a:lnTo>
                  <a:lnTo>
                    <a:pt x="3206012" y="892934"/>
                  </a:lnTo>
                  <a:lnTo>
                    <a:pt x="3211405" y="892934"/>
                  </a:lnTo>
                  <a:lnTo>
                    <a:pt x="3211405" y="914513"/>
                  </a:lnTo>
                  <a:close/>
                </a:path>
                <a:path w="5038725" h="1857375">
                  <a:moveTo>
                    <a:pt x="3232976" y="919908"/>
                  </a:moveTo>
                  <a:lnTo>
                    <a:pt x="3184441" y="919908"/>
                  </a:lnTo>
                  <a:lnTo>
                    <a:pt x="3184441" y="914513"/>
                  </a:lnTo>
                  <a:lnTo>
                    <a:pt x="3232976" y="914513"/>
                  </a:lnTo>
                  <a:lnTo>
                    <a:pt x="3232976" y="919908"/>
                  </a:lnTo>
                  <a:close/>
                </a:path>
                <a:path w="5038725" h="1857375">
                  <a:moveTo>
                    <a:pt x="3211405" y="941486"/>
                  </a:moveTo>
                  <a:lnTo>
                    <a:pt x="3206012" y="941486"/>
                  </a:lnTo>
                  <a:lnTo>
                    <a:pt x="3206012" y="919908"/>
                  </a:lnTo>
                  <a:lnTo>
                    <a:pt x="3211405" y="919908"/>
                  </a:lnTo>
                  <a:lnTo>
                    <a:pt x="3211405" y="941486"/>
                  </a:lnTo>
                  <a:close/>
                </a:path>
                <a:path w="5038725" h="1857375">
                  <a:moveTo>
                    <a:pt x="2982211" y="914513"/>
                  </a:moveTo>
                  <a:lnTo>
                    <a:pt x="2976819" y="914513"/>
                  </a:lnTo>
                  <a:lnTo>
                    <a:pt x="2976819" y="892934"/>
                  </a:lnTo>
                  <a:lnTo>
                    <a:pt x="2982211" y="892934"/>
                  </a:lnTo>
                  <a:lnTo>
                    <a:pt x="2982211" y="914513"/>
                  </a:lnTo>
                  <a:close/>
                </a:path>
                <a:path w="5038725" h="1857375">
                  <a:moveTo>
                    <a:pt x="3003783" y="919908"/>
                  </a:moveTo>
                  <a:lnTo>
                    <a:pt x="2955247" y="919908"/>
                  </a:lnTo>
                  <a:lnTo>
                    <a:pt x="2955247" y="914513"/>
                  </a:lnTo>
                  <a:lnTo>
                    <a:pt x="3003783" y="914513"/>
                  </a:lnTo>
                  <a:lnTo>
                    <a:pt x="3003783" y="919908"/>
                  </a:lnTo>
                  <a:close/>
                </a:path>
                <a:path w="5038725" h="1857375">
                  <a:moveTo>
                    <a:pt x="2982211" y="941486"/>
                  </a:moveTo>
                  <a:lnTo>
                    <a:pt x="2976819" y="941486"/>
                  </a:lnTo>
                  <a:lnTo>
                    <a:pt x="2976819" y="919908"/>
                  </a:lnTo>
                  <a:lnTo>
                    <a:pt x="2982211" y="919908"/>
                  </a:lnTo>
                  <a:lnTo>
                    <a:pt x="2982211" y="941486"/>
                  </a:lnTo>
                  <a:close/>
                </a:path>
                <a:path w="5038725" h="1857375">
                  <a:moveTo>
                    <a:pt x="3096808" y="1034545"/>
                  </a:moveTo>
                  <a:lnTo>
                    <a:pt x="3069844" y="1034545"/>
                  </a:lnTo>
                  <a:lnTo>
                    <a:pt x="3069844" y="1029150"/>
                  </a:lnTo>
                  <a:lnTo>
                    <a:pt x="3091415" y="1029150"/>
                  </a:lnTo>
                  <a:lnTo>
                    <a:pt x="3091415" y="1007571"/>
                  </a:lnTo>
                  <a:lnTo>
                    <a:pt x="3096808" y="1007571"/>
                  </a:lnTo>
                  <a:lnTo>
                    <a:pt x="3096808" y="1034545"/>
                  </a:lnTo>
                  <a:close/>
                </a:path>
                <a:path w="5038725" h="1857375">
                  <a:moveTo>
                    <a:pt x="2774589" y="2810"/>
                  </a:moveTo>
                  <a:lnTo>
                    <a:pt x="2726054" y="2810"/>
                  </a:lnTo>
                  <a:lnTo>
                    <a:pt x="2726054" y="0"/>
                  </a:lnTo>
                  <a:lnTo>
                    <a:pt x="2774589" y="0"/>
                  </a:lnTo>
                  <a:lnTo>
                    <a:pt x="2774589" y="2810"/>
                  </a:lnTo>
                  <a:close/>
                </a:path>
                <a:path w="5038725" h="1857375">
                  <a:moveTo>
                    <a:pt x="2753018" y="24389"/>
                  </a:moveTo>
                  <a:lnTo>
                    <a:pt x="2747625" y="24389"/>
                  </a:lnTo>
                  <a:lnTo>
                    <a:pt x="2747625" y="2810"/>
                  </a:lnTo>
                  <a:lnTo>
                    <a:pt x="2753018" y="2810"/>
                  </a:lnTo>
                  <a:lnTo>
                    <a:pt x="2753018" y="24389"/>
                  </a:lnTo>
                  <a:close/>
                </a:path>
                <a:path w="5038725" h="1857375">
                  <a:moveTo>
                    <a:pt x="2545396" y="2810"/>
                  </a:moveTo>
                  <a:lnTo>
                    <a:pt x="2496860" y="2810"/>
                  </a:lnTo>
                  <a:lnTo>
                    <a:pt x="2496860" y="0"/>
                  </a:lnTo>
                  <a:lnTo>
                    <a:pt x="2545396" y="0"/>
                  </a:lnTo>
                  <a:lnTo>
                    <a:pt x="2545396" y="2810"/>
                  </a:lnTo>
                  <a:close/>
                </a:path>
                <a:path w="5038725" h="1857375">
                  <a:moveTo>
                    <a:pt x="2523824" y="24389"/>
                  </a:moveTo>
                  <a:lnTo>
                    <a:pt x="2518432" y="24389"/>
                  </a:lnTo>
                  <a:lnTo>
                    <a:pt x="2518432" y="2810"/>
                  </a:lnTo>
                  <a:lnTo>
                    <a:pt x="2523824" y="2810"/>
                  </a:lnTo>
                  <a:lnTo>
                    <a:pt x="2523824" y="24389"/>
                  </a:lnTo>
                  <a:close/>
                </a:path>
                <a:path w="5038725" h="1857375">
                  <a:moveTo>
                    <a:pt x="2316202" y="2810"/>
                  </a:moveTo>
                  <a:lnTo>
                    <a:pt x="2267667" y="2810"/>
                  </a:lnTo>
                  <a:lnTo>
                    <a:pt x="2267667" y="0"/>
                  </a:lnTo>
                  <a:lnTo>
                    <a:pt x="2316202" y="0"/>
                  </a:lnTo>
                  <a:lnTo>
                    <a:pt x="2316202" y="2810"/>
                  </a:lnTo>
                  <a:close/>
                </a:path>
                <a:path w="5038725" h="1857375">
                  <a:moveTo>
                    <a:pt x="2294631" y="24389"/>
                  </a:moveTo>
                  <a:lnTo>
                    <a:pt x="2289238" y="24389"/>
                  </a:lnTo>
                  <a:lnTo>
                    <a:pt x="2289238" y="2810"/>
                  </a:lnTo>
                  <a:lnTo>
                    <a:pt x="2294631" y="2810"/>
                  </a:lnTo>
                  <a:lnTo>
                    <a:pt x="2294631" y="24389"/>
                  </a:lnTo>
                  <a:close/>
                </a:path>
                <a:path w="5038725" h="1857375">
                  <a:moveTo>
                    <a:pt x="2087009" y="2810"/>
                  </a:moveTo>
                  <a:lnTo>
                    <a:pt x="2038473" y="2810"/>
                  </a:lnTo>
                  <a:lnTo>
                    <a:pt x="2038473" y="0"/>
                  </a:lnTo>
                  <a:lnTo>
                    <a:pt x="2087009" y="0"/>
                  </a:lnTo>
                  <a:lnTo>
                    <a:pt x="2087009" y="2810"/>
                  </a:lnTo>
                  <a:close/>
                </a:path>
                <a:path w="5038725" h="1857375">
                  <a:moveTo>
                    <a:pt x="2065437" y="24389"/>
                  </a:moveTo>
                  <a:lnTo>
                    <a:pt x="2060045" y="24389"/>
                  </a:lnTo>
                  <a:lnTo>
                    <a:pt x="2060045" y="2810"/>
                  </a:lnTo>
                  <a:lnTo>
                    <a:pt x="2065437" y="2810"/>
                  </a:lnTo>
                  <a:lnTo>
                    <a:pt x="2065437" y="24389"/>
                  </a:lnTo>
                  <a:close/>
                </a:path>
                <a:path w="5038725" h="1857375">
                  <a:moveTo>
                    <a:pt x="2867615" y="112053"/>
                  </a:moveTo>
                  <a:lnTo>
                    <a:pt x="2862222" y="112053"/>
                  </a:lnTo>
                  <a:lnTo>
                    <a:pt x="2862222" y="90474"/>
                  </a:lnTo>
                  <a:lnTo>
                    <a:pt x="2867615" y="90474"/>
                  </a:lnTo>
                  <a:lnTo>
                    <a:pt x="2867615" y="112053"/>
                  </a:lnTo>
                  <a:close/>
                </a:path>
                <a:path w="5038725" h="1857375">
                  <a:moveTo>
                    <a:pt x="2889186" y="117447"/>
                  </a:moveTo>
                  <a:lnTo>
                    <a:pt x="2840651" y="117447"/>
                  </a:lnTo>
                  <a:lnTo>
                    <a:pt x="2840651" y="112053"/>
                  </a:lnTo>
                  <a:lnTo>
                    <a:pt x="2889186" y="112053"/>
                  </a:lnTo>
                  <a:lnTo>
                    <a:pt x="2889186" y="117447"/>
                  </a:lnTo>
                  <a:close/>
                </a:path>
                <a:path w="5038725" h="1857375">
                  <a:moveTo>
                    <a:pt x="2867615" y="139026"/>
                  </a:moveTo>
                  <a:lnTo>
                    <a:pt x="2862222" y="139026"/>
                  </a:lnTo>
                  <a:lnTo>
                    <a:pt x="2862222" y="117447"/>
                  </a:lnTo>
                  <a:lnTo>
                    <a:pt x="2867615" y="117447"/>
                  </a:lnTo>
                  <a:lnTo>
                    <a:pt x="2867615" y="139026"/>
                  </a:lnTo>
                  <a:close/>
                </a:path>
                <a:path w="5038725" h="1857375">
                  <a:moveTo>
                    <a:pt x="2638421" y="112053"/>
                  </a:moveTo>
                  <a:lnTo>
                    <a:pt x="2633028" y="112053"/>
                  </a:lnTo>
                  <a:lnTo>
                    <a:pt x="2633028" y="90474"/>
                  </a:lnTo>
                  <a:lnTo>
                    <a:pt x="2638421" y="90474"/>
                  </a:lnTo>
                  <a:lnTo>
                    <a:pt x="2638421" y="112053"/>
                  </a:lnTo>
                  <a:close/>
                </a:path>
                <a:path w="5038725" h="1857375">
                  <a:moveTo>
                    <a:pt x="2659992" y="117447"/>
                  </a:moveTo>
                  <a:lnTo>
                    <a:pt x="2611457" y="117447"/>
                  </a:lnTo>
                  <a:lnTo>
                    <a:pt x="2611457" y="112053"/>
                  </a:lnTo>
                  <a:lnTo>
                    <a:pt x="2659992" y="112053"/>
                  </a:lnTo>
                  <a:lnTo>
                    <a:pt x="2659992" y="117447"/>
                  </a:lnTo>
                  <a:close/>
                </a:path>
                <a:path w="5038725" h="1857375">
                  <a:moveTo>
                    <a:pt x="2638421" y="139026"/>
                  </a:moveTo>
                  <a:lnTo>
                    <a:pt x="2633028" y="139026"/>
                  </a:lnTo>
                  <a:lnTo>
                    <a:pt x="2633028" y="117447"/>
                  </a:lnTo>
                  <a:lnTo>
                    <a:pt x="2638421" y="117447"/>
                  </a:lnTo>
                  <a:lnTo>
                    <a:pt x="2638421" y="139026"/>
                  </a:lnTo>
                  <a:close/>
                </a:path>
                <a:path w="5038725" h="1857375">
                  <a:moveTo>
                    <a:pt x="2409228" y="112053"/>
                  </a:moveTo>
                  <a:lnTo>
                    <a:pt x="2403835" y="112053"/>
                  </a:lnTo>
                  <a:lnTo>
                    <a:pt x="2403835" y="90474"/>
                  </a:lnTo>
                  <a:lnTo>
                    <a:pt x="2409228" y="90474"/>
                  </a:lnTo>
                  <a:lnTo>
                    <a:pt x="2409228" y="112053"/>
                  </a:lnTo>
                  <a:close/>
                </a:path>
                <a:path w="5038725" h="1857375">
                  <a:moveTo>
                    <a:pt x="2430799" y="117447"/>
                  </a:moveTo>
                  <a:lnTo>
                    <a:pt x="2382264" y="117447"/>
                  </a:lnTo>
                  <a:lnTo>
                    <a:pt x="2382264" y="112053"/>
                  </a:lnTo>
                  <a:lnTo>
                    <a:pt x="2430799" y="112053"/>
                  </a:lnTo>
                  <a:lnTo>
                    <a:pt x="2430799" y="117447"/>
                  </a:lnTo>
                  <a:close/>
                </a:path>
                <a:path w="5038725" h="1857375">
                  <a:moveTo>
                    <a:pt x="2409228" y="139026"/>
                  </a:moveTo>
                  <a:lnTo>
                    <a:pt x="2403835" y="139026"/>
                  </a:lnTo>
                  <a:lnTo>
                    <a:pt x="2403835" y="117447"/>
                  </a:lnTo>
                  <a:lnTo>
                    <a:pt x="2409228" y="117447"/>
                  </a:lnTo>
                  <a:lnTo>
                    <a:pt x="2409228" y="139026"/>
                  </a:lnTo>
                  <a:close/>
                </a:path>
                <a:path w="5038725" h="1857375">
                  <a:moveTo>
                    <a:pt x="2180034" y="112053"/>
                  </a:moveTo>
                  <a:lnTo>
                    <a:pt x="2174641" y="112053"/>
                  </a:lnTo>
                  <a:lnTo>
                    <a:pt x="2174641" y="90474"/>
                  </a:lnTo>
                  <a:lnTo>
                    <a:pt x="2180034" y="90474"/>
                  </a:lnTo>
                  <a:lnTo>
                    <a:pt x="2180034" y="112053"/>
                  </a:lnTo>
                  <a:close/>
                </a:path>
                <a:path w="5038725" h="1857375">
                  <a:moveTo>
                    <a:pt x="2201605" y="117447"/>
                  </a:moveTo>
                  <a:lnTo>
                    <a:pt x="2153070" y="117447"/>
                  </a:lnTo>
                  <a:lnTo>
                    <a:pt x="2153070" y="112053"/>
                  </a:lnTo>
                  <a:lnTo>
                    <a:pt x="2201605" y="112053"/>
                  </a:lnTo>
                  <a:lnTo>
                    <a:pt x="2201605" y="117447"/>
                  </a:lnTo>
                  <a:close/>
                </a:path>
                <a:path w="5038725" h="1857375">
                  <a:moveTo>
                    <a:pt x="2180034" y="139026"/>
                  </a:moveTo>
                  <a:lnTo>
                    <a:pt x="2174641" y="139026"/>
                  </a:lnTo>
                  <a:lnTo>
                    <a:pt x="2174641" y="117447"/>
                  </a:lnTo>
                  <a:lnTo>
                    <a:pt x="2180034" y="117447"/>
                  </a:lnTo>
                  <a:lnTo>
                    <a:pt x="2180034" y="139026"/>
                  </a:lnTo>
                  <a:close/>
                </a:path>
                <a:path w="5038725" h="1857375">
                  <a:moveTo>
                    <a:pt x="2753018" y="226690"/>
                  </a:moveTo>
                  <a:lnTo>
                    <a:pt x="2747625" y="226690"/>
                  </a:lnTo>
                  <a:lnTo>
                    <a:pt x="2747625" y="205111"/>
                  </a:lnTo>
                  <a:lnTo>
                    <a:pt x="2753018" y="205111"/>
                  </a:lnTo>
                  <a:lnTo>
                    <a:pt x="2753018" y="226690"/>
                  </a:lnTo>
                  <a:close/>
                </a:path>
                <a:path w="5038725" h="1857375">
                  <a:moveTo>
                    <a:pt x="2774589" y="232085"/>
                  </a:moveTo>
                  <a:lnTo>
                    <a:pt x="2726054" y="232085"/>
                  </a:lnTo>
                  <a:lnTo>
                    <a:pt x="2726054" y="226690"/>
                  </a:lnTo>
                  <a:lnTo>
                    <a:pt x="2774589" y="226690"/>
                  </a:lnTo>
                  <a:lnTo>
                    <a:pt x="2774589" y="232085"/>
                  </a:lnTo>
                  <a:close/>
                </a:path>
                <a:path w="5038725" h="1857375">
                  <a:moveTo>
                    <a:pt x="2753018" y="253663"/>
                  </a:moveTo>
                  <a:lnTo>
                    <a:pt x="2747625" y="253663"/>
                  </a:lnTo>
                  <a:lnTo>
                    <a:pt x="2747625" y="232085"/>
                  </a:lnTo>
                  <a:lnTo>
                    <a:pt x="2753018" y="232085"/>
                  </a:lnTo>
                  <a:lnTo>
                    <a:pt x="2753018" y="253663"/>
                  </a:lnTo>
                  <a:close/>
                </a:path>
                <a:path w="5038725" h="1857375">
                  <a:moveTo>
                    <a:pt x="2523824" y="226690"/>
                  </a:moveTo>
                  <a:lnTo>
                    <a:pt x="2518432" y="226690"/>
                  </a:lnTo>
                  <a:lnTo>
                    <a:pt x="2518432" y="205111"/>
                  </a:lnTo>
                  <a:lnTo>
                    <a:pt x="2523824" y="205111"/>
                  </a:lnTo>
                  <a:lnTo>
                    <a:pt x="2523824" y="226690"/>
                  </a:lnTo>
                  <a:close/>
                </a:path>
                <a:path w="5038725" h="1857375">
                  <a:moveTo>
                    <a:pt x="2545396" y="232085"/>
                  </a:moveTo>
                  <a:lnTo>
                    <a:pt x="2496860" y="232085"/>
                  </a:lnTo>
                  <a:lnTo>
                    <a:pt x="2496860" y="226690"/>
                  </a:lnTo>
                  <a:lnTo>
                    <a:pt x="2545396" y="226690"/>
                  </a:lnTo>
                  <a:lnTo>
                    <a:pt x="2545396" y="232085"/>
                  </a:lnTo>
                  <a:close/>
                </a:path>
                <a:path w="5038725" h="1857375">
                  <a:moveTo>
                    <a:pt x="2523824" y="253663"/>
                  </a:moveTo>
                  <a:lnTo>
                    <a:pt x="2518432" y="253663"/>
                  </a:lnTo>
                  <a:lnTo>
                    <a:pt x="2518432" y="232085"/>
                  </a:lnTo>
                  <a:lnTo>
                    <a:pt x="2523824" y="232085"/>
                  </a:lnTo>
                  <a:lnTo>
                    <a:pt x="2523824" y="253663"/>
                  </a:lnTo>
                  <a:close/>
                </a:path>
                <a:path w="5038725" h="1857375">
                  <a:moveTo>
                    <a:pt x="2294631" y="226690"/>
                  </a:moveTo>
                  <a:lnTo>
                    <a:pt x="2289238" y="226690"/>
                  </a:lnTo>
                  <a:lnTo>
                    <a:pt x="2289238" y="205111"/>
                  </a:lnTo>
                  <a:lnTo>
                    <a:pt x="2294631" y="205111"/>
                  </a:lnTo>
                  <a:lnTo>
                    <a:pt x="2294631" y="226690"/>
                  </a:lnTo>
                  <a:close/>
                </a:path>
                <a:path w="5038725" h="1857375">
                  <a:moveTo>
                    <a:pt x="2316202" y="232085"/>
                  </a:moveTo>
                  <a:lnTo>
                    <a:pt x="2267667" y="232085"/>
                  </a:lnTo>
                  <a:lnTo>
                    <a:pt x="2267667" y="226690"/>
                  </a:lnTo>
                  <a:lnTo>
                    <a:pt x="2316202" y="226690"/>
                  </a:lnTo>
                  <a:lnTo>
                    <a:pt x="2316202" y="232085"/>
                  </a:lnTo>
                  <a:close/>
                </a:path>
                <a:path w="5038725" h="1857375">
                  <a:moveTo>
                    <a:pt x="2294631" y="253663"/>
                  </a:moveTo>
                  <a:lnTo>
                    <a:pt x="2289238" y="253663"/>
                  </a:lnTo>
                  <a:lnTo>
                    <a:pt x="2289238" y="232085"/>
                  </a:lnTo>
                  <a:lnTo>
                    <a:pt x="2294631" y="232085"/>
                  </a:lnTo>
                  <a:lnTo>
                    <a:pt x="2294631" y="253663"/>
                  </a:lnTo>
                  <a:close/>
                </a:path>
                <a:path w="5038725" h="1857375">
                  <a:moveTo>
                    <a:pt x="2065437" y="226690"/>
                  </a:moveTo>
                  <a:lnTo>
                    <a:pt x="2060045" y="226690"/>
                  </a:lnTo>
                  <a:lnTo>
                    <a:pt x="2060045" y="205111"/>
                  </a:lnTo>
                  <a:lnTo>
                    <a:pt x="2065437" y="205111"/>
                  </a:lnTo>
                  <a:lnTo>
                    <a:pt x="2065437" y="226690"/>
                  </a:lnTo>
                  <a:close/>
                </a:path>
                <a:path w="5038725" h="1857375">
                  <a:moveTo>
                    <a:pt x="2087009" y="232085"/>
                  </a:moveTo>
                  <a:lnTo>
                    <a:pt x="2038473" y="232085"/>
                  </a:lnTo>
                  <a:lnTo>
                    <a:pt x="2038473" y="226690"/>
                  </a:lnTo>
                  <a:lnTo>
                    <a:pt x="2087009" y="226690"/>
                  </a:lnTo>
                  <a:lnTo>
                    <a:pt x="2087009" y="232085"/>
                  </a:lnTo>
                  <a:close/>
                </a:path>
                <a:path w="5038725" h="1857375">
                  <a:moveTo>
                    <a:pt x="2065437" y="253663"/>
                  </a:moveTo>
                  <a:lnTo>
                    <a:pt x="2060045" y="253663"/>
                  </a:lnTo>
                  <a:lnTo>
                    <a:pt x="2060045" y="232085"/>
                  </a:lnTo>
                  <a:lnTo>
                    <a:pt x="2065437" y="232085"/>
                  </a:lnTo>
                  <a:lnTo>
                    <a:pt x="2065437" y="253663"/>
                  </a:lnTo>
                  <a:close/>
                </a:path>
                <a:path w="5038725" h="1857375">
                  <a:moveTo>
                    <a:pt x="2867615" y="341327"/>
                  </a:moveTo>
                  <a:lnTo>
                    <a:pt x="2862222" y="341327"/>
                  </a:lnTo>
                  <a:lnTo>
                    <a:pt x="2862222" y="319748"/>
                  </a:lnTo>
                  <a:lnTo>
                    <a:pt x="2867615" y="319748"/>
                  </a:lnTo>
                  <a:lnTo>
                    <a:pt x="2867615" y="341327"/>
                  </a:lnTo>
                  <a:close/>
                </a:path>
                <a:path w="5038725" h="1857375">
                  <a:moveTo>
                    <a:pt x="2889186" y="346722"/>
                  </a:moveTo>
                  <a:lnTo>
                    <a:pt x="2840651" y="346722"/>
                  </a:lnTo>
                  <a:lnTo>
                    <a:pt x="2840651" y="341327"/>
                  </a:lnTo>
                  <a:lnTo>
                    <a:pt x="2889186" y="341327"/>
                  </a:lnTo>
                  <a:lnTo>
                    <a:pt x="2889186" y="346722"/>
                  </a:lnTo>
                  <a:close/>
                </a:path>
                <a:path w="5038725" h="1857375">
                  <a:moveTo>
                    <a:pt x="2867615" y="368301"/>
                  </a:moveTo>
                  <a:lnTo>
                    <a:pt x="2862222" y="368301"/>
                  </a:lnTo>
                  <a:lnTo>
                    <a:pt x="2862222" y="346722"/>
                  </a:lnTo>
                  <a:lnTo>
                    <a:pt x="2867615" y="346722"/>
                  </a:lnTo>
                  <a:lnTo>
                    <a:pt x="2867615" y="368301"/>
                  </a:lnTo>
                  <a:close/>
                </a:path>
                <a:path w="5038725" h="1857375">
                  <a:moveTo>
                    <a:pt x="2638421" y="341327"/>
                  </a:moveTo>
                  <a:lnTo>
                    <a:pt x="2633028" y="341327"/>
                  </a:lnTo>
                  <a:lnTo>
                    <a:pt x="2633028" y="319748"/>
                  </a:lnTo>
                  <a:lnTo>
                    <a:pt x="2638421" y="319748"/>
                  </a:lnTo>
                  <a:lnTo>
                    <a:pt x="2638421" y="341327"/>
                  </a:lnTo>
                  <a:close/>
                </a:path>
                <a:path w="5038725" h="1857375">
                  <a:moveTo>
                    <a:pt x="2659992" y="346722"/>
                  </a:moveTo>
                  <a:lnTo>
                    <a:pt x="2611457" y="346722"/>
                  </a:lnTo>
                  <a:lnTo>
                    <a:pt x="2611457" y="341327"/>
                  </a:lnTo>
                  <a:lnTo>
                    <a:pt x="2659992" y="341327"/>
                  </a:lnTo>
                  <a:lnTo>
                    <a:pt x="2659992" y="346722"/>
                  </a:lnTo>
                  <a:close/>
                </a:path>
                <a:path w="5038725" h="1857375">
                  <a:moveTo>
                    <a:pt x="2638421" y="368301"/>
                  </a:moveTo>
                  <a:lnTo>
                    <a:pt x="2633028" y="368301"/>
                  </a:lnTo>
                  <a:lnTo>
                    <a:pt x="2633028" y="346722"/>
                  </a:lnTo>
                  <a:lnTo>
                    <a:pt x="2638421" y="346722"/>
                  </a:lnTo>
                  <a:lnTo>
                    <a:pt x="2638421" y="368301"/>
                  </a:lnTo>
                  <a:close/>
                </a:path>
                <a:path w="5038725" h="1857375">
                  <a:moveTo>
                    <a:pt x="2409228" y="341327"/>
                  </a:moveTo>
                  <a:lnTo>
                    <a:pt x="2403835" y="341327"/>
                  </a:lnTo>
                  <a:lnTo>
                    <a:pt x="2403835" y="319748"/>
                  </a:lnTo>
                  <a:lnTo>
                    <a:pt x="2409228" y="319748"/>
                  </a:lnTo>
                  <a:lnTo>
                    <a:pt x="2409228" y="341327"/>
                  </a:lnTo>
                  <a:close/>
                </a:path>
                <a:path w="5038725" h="1857375">
                  <a:moveTo>
                    <a:pt x="2430799" y="346722"/>
                  </a:moveTo>
                  <a:lnTo>
                    <a:pt x="2382264" y="346722"/>
                  </a:lnTo>
                  <a:lnTo>
                    <a:pt x="2382264" y="341327"/>
                  </a:lnTo>
                  <a:lnTo>
                    <a:pt x="2430799" y="341327"/>
                  </a:lnTo>
                  <a:lnTo>
                    <a:pt x="2430799" y="346722"/>
                  </a:lnTo>
                  <a:close/>
                </a:path>
                <a:path w="5038725" h="1857375">
                  <a:moveTo>
                    <a:pt x="2409228" y="368301"/>
                  </a:moveTo>
                  <a:lnTo>
                    <a:pt x="2403835" y="368301"/>
                  </a:lnTo>
                  <a:lnTo>
                    <a:pt x="2403835" y="346722"/>
                  </a:lnTo>
                  <a:lnTo>
                    <a:pt x="2409228" y="346722"/>
                  </a:lnTo>
                  <a:lnTo>
                    <a:pt x="2409228" y="368301"/>
                  </a:lnTo>
                  <a:close/>
                </a:path>
                <a:path w="5038725" h="1857375">
                  <a:moveTo>
                    <a:pt x="2180034" y="341327"/>
                  </a:moveTo>
                  <a:lnTo>
                    <a:pt x="2174641" y="341327"/>
                  </a:lnTo>
                  <a:lnTo>
                    <a:pt x="2174641" y="319748"/>
                  </a:lnTo>
                  <a:lnTo>
                    <a:pt x="2180034" y="319748"/>
                  </a:lnTo>
                  <a:lnTo>
                    <a:pt x="2180034" y="341327"/>
                  </a:lnTo>
                  <a:close/>
                </a:path>
                <a:path w="5038725" h="1857375">
                  <a:moveTo>
                    <a:pt x="2201605" y="346722"/>
                  </a:moveTo>
                  <a:lnTo>
                    <a:pt x="2153070" y="346722"/>
                  </a:lnTo>
                  <a:lnTo>
                    <a:pt x="2153070" y="341327"/>
                  </a:lnTo>
                  <a:lnTo>
                    <a:pt x="2201605" y="341327"/>
                  </a:lnTo>
                  <a:lnTo>
                    <a:pt x="2201605" y="346722"/>
                  </a:lnTo>
                  <a:close/>
                </a:path>
                <a:path w="5038725" h="1857375">
                  <a:moveTo>
                    <a:pt x="2180034" y="368301"/>
                  </a:moveTo>
                  <a:lnTo>
                    <a:pt x="2174641" y="368301"/>
                  </a:lnTo>
                  <a:lnTo>
                    <a:pt x="2174641" y="346722"/>
                  </a:lnTo>
                  <a:lnTo>
                    <a:pt x="2180034" y="346722"/>
                  </a:lnTo>
                  <a:lnTo>
                    <a:pt x="2180034" y="368301"/>
                  </a:lnTo>
                  <a:close/>
                </a:path>
                <a:path w="5038725" h="1857375">
                  <a:moveTo>
                    <a:pt x="2753018" y="455964"/>
                  </a:moveTo>
                  <a:lnTo>
                    <a:pt x="2747625" y="455964"/>
                  </a:lnTo>
                  <a:lnTo>
                    <a:pt x="2747625" y="434386"/>
                  </a:lnTo>
                  <a:lnTo>
                    <a:pt x="2753018" y="434386"/>
                  </a:lnTo>
                  <a:lnTo>
                    <a:pt x="2753018" y="455964"/>
                  </a:lnTo>
                  <a:close/>
                </a:path>
                <a:path w="5038725" h="1857375">
                  <a:moveTo>
                    <a:pt x="2774589" y="461359"/>
                  </a:moveTo>
                  <a:lnTo>
                    <a:pt x="2726054" y="461359"/>
                  </a:lnTo>
                  <a:lnTo>
                    <a:pt x="2726054" y="455964"/>
                  </a:lnTo>
                  <a:lnTo>
                    <a:pt x="2774589" y="455964"/>
                  </a:lnTo>
                  <a:lnTo>
                    <a:pt x="2774589" y="461359"/>
                  </a:lnTo>
                  <a:close/>
                </a:path>
                <a:path w="5038725" h="1857375">
                  <a:moveTo>
                    <a:pt x="2753018" y="482938"/>
                  </a:moveTo>
                  <a:lnTo>
                    <a:pt x="2747625" y="482938"/>
                  </a:lnTo>
                  <a:lnTo>
                    <a:pt x="2747625" y="461359"/>
                  </a:lnTo>
                  <a:lnTo>
                    <a:pt x="2753018" y="461359"/>
                  </a:lnTo>
                  <a:lnTo>
                    <a:pt x="2753018" y="482938"/>
                  </a:lnTo>
                  <a:close/>
                </a:path>
                <a:path w="5038725" h="1857375">
                  <a:moveTo>
                    <a:pt x="2523824" y="455964"/>
                  </a:moveTo>
                  <a:lnTo>
                    <a:pt x="2518432" y="455964"/>
                  </a:lnTo>
                  <a:lnTo>
                    <a:pt x="2518432" y="434386"/>
                  </a:lnTo>
                  <a:lnTo>
                    <a:pt x="2523824" y="434386"/>
                  </a:lnTo>
                  <a:lnTo>
                    <a:pt x="2523824" y="455964"/>
                  </a:lnTo>
                  <a:close/>
                </a:path>
                <a:path w="5038725" h="1857375">
                  <a:moveTo>
                    <a:pt x="2545396" y="461359"/>
                  </a:moveTo>
                  <a:lnTo>
                    <a:pt x="2496860" y="461359"/>
                  </a:lnTo>
                  <a:lnTo>
                    <a:pt x="2496860" y="455964"/>
                  </a:lnTo>
                  <a:lnTo>
                    <a:pt x="2545396" y="455964"/>
                  </a:lnTo>
                  <a:lnTo>
                    <a:pt x="2545396" y="461359"/>
                  </a:lnTo>
                  <a:close/>
                </a:path>
                <a:path w="5038725" h="1857375">
                  <a:moveTo>
                    <a:pt x="2523824" y="482938"/>
                  </a:moveTo>
                  <a:lnTo>
                    <a:pt x="2518432" y="482938"/>
                  </a:lnTo>
                  <a:lnTo>
                    <a:pt x="2518432" y="461359"/>
                  </a:lnTo>
                  <a:lnTo>
                    <a:pt x="2523824" y="461359"/>
                  </a:lnTo>
                  <a:lnTo>
                    <a:pt x="2523824" y="482938"/>
                  </a:lnTo>
                  <a:close/>
                </a:path>
                <a:path w="5038725" h="1857375">
                  <a:moveTo>
                    <a:pt x="2294631" y="455964"/>
                  </a:moveTo>
                  <a:lnTo>
                    <a:pt x="2289238" y="455964"/>
                  </a:lnTo>
                  <a:lnTo>
                    <a:pt x="2289238" y="434386"/>
                  </a:lnTo>
                  <a:lnTo>
                    <a:pt x="2294631" y="434386"/>
                  </a:lnTo>
                  <a:lnTo>
                    <a:pt x="2294631" y="455964"/>
                  </a:lnTo>
                  <a:close/>
                </a:path>
                <a:path w="5038725" h="1857375">
                  <a:moveTo>
                    <a:pt x="2316202" y="461359"/>
                  </a:moveTo>
                  <a:lnTo>
                    <a:pt x="2267667" y="461359"/>
                  </a:lnTo>
                  <a:lnTo>
                    <a:pt x="2267667" y="455964"/>
                  </a:lnTo>
                  <a:lnTo>
                    <a:pt x="2316202" y="455964"/>
                  </a:lnTo>
                  <a:lnTo>
                    <a:pt x="2316202" y="461359"/>
                  </a:lnTo>
                  <a:close/>
                </a:path>
                <a:path w="5038725" h="1857375">
                  <a:moveTo>
                    <a:pt x="2294631" y="482938"/>
                  </a:moveTo>
                  <a:lnTo>
                    <a:pt x="2289238" y="482938"/>
                  </a:lnTo>
                  <a:lnTo>
                    <a:pt x="2289238" y="461359"/>
                  </a:lnTo>
                  <a:lnTo>
                    <a:pt x="2294631" y="461359"/>
                  </a:lnTo>
                  <a:lnTo>
                    <a:pt x="2294631" y="482938"/>
                  </a:lnTo>
                  <a:close/>
                </a:path>
                <a:path w="5038725" h="1857375">
                  <a:moveTo>
                    <a:pt x="2065437" y="455964"/>
                  </a:moveTo>
                  <a:lnTo>
                    <a:pt x="2060045" y="455964"/>
                  </a:lnTo>
                  <a:lnTo>
                    <a:pt x="2060045" y="434386"/>
                  </a:lnTo>
                  <a:lnTo>
                    <a:pt x="2065437" y="434386"/>
                  </a:lnTo>
                  <a:lnTo>
                    <a:pt x="2065437" y="455964"/>
                  </a:lnTo>
                  <a:close/>
                </a:path>
                <a:path w="5038725" h="1857375">
                  <a:moveTo>
                    <a:pt x="2087009" y="461359"/>
                  </a:moveTo>
                  <a:lnTo>
                    <a:pt x="2038473" y="461359"/>
                  </a:lnTo>
                  <a:lnTo>
                    <a:pt x="2038473" y="455964"/>
                  </a:lnTo>
                  <a:lnTo>
                    <a:pt x="2087009" y="455964"/>
                  </a:lnTo>
                  <a:lnTo>
                    <a:pt x="2087009" y="461359"/>
                  </a:lnTo>
                  <a:close/>
                </a:path>
                <a:path w="5038725" h="1857375">
                  <a:moveTo>
                    <a:pt x="2065437" y="482938"/>
                  </a:moveTo>
                  <a:lnTo>
                    <a:pt x="2060045" y="482938"/>
                  </a:lnTo>
                  <a:lnTo>
                    <a:pt x="2060045" y="461359"/>
                  </a:lnTo>
                  <a:lnTo>
                    <a:pt x="2065437" y="461359"/>
                  </a:lnTo>
                  <a:lnTo>
                    <a:pt x="2065437" y="482938"/>
                  </a:lnTo>
                  <a:close/>
                </a:path>
                <a:path w="5038725" h="1857375">
                  <a:moveTo>
                    <a:pt x="2867615" y="570601"/>
                  </a:moveTo>
                  <a:lnTo>
                    <a:pt x="2862222" y="570601"/>
                  </a:lnTo>
                  <a:lnTo>
                    <a:pt x="2862222" y="549023"/>
                  </a:lnTo>
                  <a:lnTo>
                    <a:pt x="2867615" y="549023"/>
                  </a:lnTo>
                  <a:lnTo>
                    <a:pt x="2867615" y="570601"/>
                  </a:lnTo>
                  <a:close/>
                </a:path>
                <a:path w="5038725" h="1857375">
                  <a:moveTo>
                    <a:pt x="2889186" y="575996"/>
                  </a:moveTo>
                  <a:lnTo>
                    <a:pt x="2840651" y="575996"/>
                  </a:lnTo>
                  <a:lnTo>
                    <a:pt x="2840651" y="570601"/>
                  </a:lnTo>
                  <a:lnTo>
                    <a:pt x="2889186" y="570601"/>
                  </a:lnTo>
                  <a:lnTo>
                    <a:pt x="2889186" y="575996"/>
                  </a:lnTo>
                  <a:close/>
                </a:path>
                <a:path w="5038725" h="1857375">
                  <a:moveTo>
                    <a:pt x="2867615" y="597575"/>
                  </a:moveTo>
                  <a:lnTo>
                    <a:pt x="2862222" y="597575"/>
                  </a:lnTo>
                  <a:lnTo>
                    <a:pt x="2862222" y="575996"/>
                  </a:lnTo>
                  <a:lnTo>
                    <a:pt x="2867615" y="575996"/>
                  </a:lnTo>
                  <a:lnTo>
                    <a:pt x="2867615" y="597575"/>
                  </a:lnTo>
                  <a:close/>
                </a:path>
                <a:path w="5038725" h="1857375">
                  <a:moveTo>
                    <a:pt x="2638421" y="570601"/>
                  </a:moveTo>
                  <a:lnTo>
                    <a:pt x="2633028" y="570601"/>
                  </a:lnTo>
                  <a:lnTo>
                    <a:pt x="2633028" y="549023"/>
                  </a:lnTo>
                  <a:lnTo>
                    <a:pt x="2638421" y="549023"/>
                  </a:lnTo>
                  <a:lnTo>
                    <a:pt x="2638421" y="570601"/>
                  </a:lnTo>
                  <a:close/>
                </a:path>
                <a:path w="5038725" h="1857375">
                  <a:moveTo>
                    <a:pt x="2659992" y="575996"/>
                  </a:moveTo>
                  <a:lnTo>
                    <a:pt x="2611457" y="575996"/>
                  </a:lnTo>
                  <a:lnTo>
                    <a:pt x="2611457" y="570601"/>
                  </a:lnTo>
                  <a:lnTo>
                    <a:pt x="2659992" y="570601"/>
                  </a:lnTo>
                  <a:lnTo>
                    <a:pt x="2659992" y="575996"/>
                  </a:lnTo>
                  <a:close/>
                </a:path>
                <a:path w="5038725" h="1857375">
                  <a:moveTo>
                    <a:pt x="2638421" y="597575"/>
                  </a:moveTo>
                  <a:lnTo>
                    <a:pt x="2633028" y="597575"/>
                  </a:lnTo>
                  <a:lnTo>
                    <a:pt x="2633028" y="575996"/>
                  </a:lnTo>
                  <a:lnTo>
                    <a:pt x="2638421" y="575996"/>
                  </a:lnTo>
                  <a:lnTo>
                    <a:pt x="2638421" y="597575"/>
                  </a:lnTo>
                  <a:close/>
                </a:path>
                <a:path w="5038725" h="1857375">
                  <a:moveTo>
                    <a:pt x="2409228" y="570601"/>
                  </a:moveTo>
                  <a:lnTo>
                    <a:pt x="2403835" y="570601"/>
                  </a:lnTo>
                  <a:lnTo>
                    <a:pt x="2403835" y="549023"/>
                  </a:lnTo>
                  <a:lnTo>
                    <a:pt x="2409228" y="549023"/>
                  </a:lnTo>
                  <a:lnTo>
                    <a:pt x="2409228" y="570601"/>
                  </a:lnTo>
                  <a:close/>
                </a:path>
                <a:path w="5038725" h="1857375">
                  <a:moveTo>
                    <a:pt x="2430799" y="575996"/>
                  </a:moveTo>
                  <a:lnTo>
                    <a:pt x="2382264" y="575996"/>
                  </a:lnTo>
                  <a:lnTo>
                    <a:pt x="2382264" y="570601"/>
                  </a:lnTo>
                  <a:lnTo>
                    <a:pt x="2430799" y="570601"/>
                  </a:lnTo>
                  <a:lnTo>
                    <a:pt x="2430799" y="575996"/>
                  </a:lnTo>
                  <a:close/>
                </a:path>
                <a:path w="5038725" h="1857375">
                  <a:moveTo>
                    <a:pt x="2409228" y="597575"/>
                  </a:moveTo>
                  <a:lnTo>
                    <a:pt x="2403835" y="597575"/>
                  </a:lnTo>
                  <a:lnTo>
                    <a:pt x="2403835" y="575996"/>
                  </a:lnTo>
                  <a:lnTo>
                    <a:pt x="2409228" y="575996"/>
                  </a:lnTo>
                  <a:lnTo>
                    <a:pt x="2409228" y="597575"/>
                  </a:lnTo>
                  <a:close/>
                </a:path>
                <a:path w="5038725" h="1857375">
                  <a:moveTo>
                    <a:pt x="2180034" y="570601"/>
                  </a:moveTo>
                  <a:lnTo>
                    <a:pt x="2174641" y="570601"/>
                  </a:lnTo>
                  <a:lnTo>
                    <a:pt x="2174641" y="549023"/>
                  </a:lnTo>
                  <a:lnTo>
                    <a:pt x="2180034" y="549023"/>
                  </a:lnTo>
                  <a:lnTo>
                    <a:pt x="2180034" y="570601"/>
                  </a:lnTo>
                  <a:close/>
                </a:path>
                <a:path w="5038725" h="1857375">
                  <a:moveTo>
                    <a:pt x="2201605" y="575996"/>
                  </a:moveTo>
                  <a:lnTo>
                    <a:pt x="2153070" y="575996"/>
                  </a:lnTo>
                  <a:lnTo>
                    <a:pt x="2153070" y="570601"/>
                  </a:lnTo>
                  <a:lnTo>
                    <a:pt x="2201605" y="570601"/>
                  </a:lnTo>
                  <a:lnTo>
                    <a:pt x="2201605" y="575996"/>
                  </a:lnTo>
                  <a:close/>
                </a:path>
                <a:path w="5038725" h="1857375">
                  <a:moveTo>
                    <a:pt x="2180034" y="597575"/>
                  </a:moveTo>
                  <a:lnTo>
                    <a:pt x="2174641" y="597575"/>
                  </a:lnTo>
                  <a:lnTo>
                    <a:pt x="2174641" y="575996"/>
                  </a:lnTo>
                  <a:lnTo>
                    <a:pt x="2180034" y="575996"/>
                  </a:lnTo>
                  <a:lnTo>
                    <a:pt x="2180034" y="597575"/>
                  </a:lnTo>
                  <a:close/>
                </a:path>
                <a:path w="5038725" h="1857375">
                  <a:moveTo>
                    <a:pt x="2753018" y="685239"/>
                  </a:moveTo>
                  <a:lnTo>
                    <a:pt x="2747625" y="685239"/>
                  </a:lnTo>
                  <a:lnTo>
                    <a:pt x="2747625" y="663660"/>
                  </a:lnTo>
                  <a:lnTo>
                    <a:pt x="2753018" y="663660"/>
                  </a:lnTo>
                  <a:lnTo>
                    <a:pt x="2753018" y="685239"/>
                  </a:lnTo>
                  <a:close/>
                </a:path>
                <a:path w="5038725" h="1857375">
                  <a:moveTo>
                    <a:pt x="2774589" y="690633"/>
                  </a:moveTo>
                  <a:lnTo>
                    <a:pt x="2726054" y="690633"/>
                  </a:lnTo>
                  <a:lnTo>
                    <a:pt x="2726054" y="685239"/>
                  </a:lnTo>
                  <a:lnTo>
                    <a:pt x="2774589" y="685239"/>
                  </a:lnTo>
                  <a:lnTo>
                    <a:pt x="2774589" y="690633"/>
                  </a:lnTo>
                  <a:close/>
                </a:path>
                <a:path w="5038725" h="1857375">
                  <a:moveTo>
                    <a:pt x="2753018" y="712212"/>
                  </a:moveTo>
                  <a:lnTo>
                    <a:pt x="2747625" y="712212"/>
                  </a:lnTo>
                  <a:lnTo>
                    <a:pt x="2747625" y="690633"/>
                  </a:lnTo>
                  <a:lnTo>
                    <a:pt x="2753018" y="690633"/>
                  </a:lnTo>
                  <a:lnTo>
                    <a:pt x="2753018" y="712212"/>
                  </a:lnTo>
                  <a:close/>
                </a:path>
                <a:path w="5038725" h="1857375">
                  <a:moveTo>
                    <a:pt x="2523824" y="685239"/>
                  </a:moveTo>
                  <a:lnTo>
                    <a:pt x="2518432" y="685239"/>
                  </a:lnTo>
                  <a:lnTo>
                    <a:pt x="2518432" y="663660"/>
                  </a:lnTo>
                  <a:lnTo>
                    <a:pt x="2523824" y="663660"/>
                  </a:lnTo>
                  <a:lnTo>
                    <a:pt x="2523824" y="685239"/>
                  </a:lnTo>
                  <a:close/>
                </a:path>
                <a:path w="5038725" h="1857375">
                  <a:moveTo>
                    <a:pt x="2545396" y="690633"/>
                  </a:moveTo>
                  <a:lnTo>
                    <a:pt x="2496860" y="690633"/>
                  </a:lnTo>
                  <a:lnTo>
                    <a:pt x="2496860" y="685239"/>
                  </a:lnTo>
                  <a:lnTo>
                    <a:pt x="2545396" y="685239"/>
                  </a:lnTo>
                  <a:lnTo>
                    <a:pt x="2545396" y="690633"/>
                  </a:lnTo>
                  <a:close/>
                </a:path>
                <a:path w="5038725" h="1857375">
                  <a:moveTo>
                    <a:pt x="2523824" y="712212"/>
                  </a:moveTo>
                  <a:lnTo>
                    <a:pt x="2518432" y="712212"/>
                  </a:lnTo>
                  <a:lnTo>
                    <a:pt x="2518432" y="690633"/>
                  </a:lnTo>
                  <a:lnTo>
                    <a:pt x="2523824" y="690633"/>
                  </a:lnTo>
                  <a:lnTo>
                    <a:pt x="2523824" y="712212"/>
                  </a:lnTo>
                  <a:close/>
                </a:path>
                <a:path w="5038725" h="1857375">
                  <a:moveTo>
                    <a:pt x="2294631" y="685239"/>
                  </a:moveTo>
                  <a:lnTo>
                    <a:pt x="2289238" y="685239"/>
                  </a:lnTo>
                  <a:lnTo>
                    <a:pt x="2289238" y="663660"/>
                  </a:lnTo>
                  <a:lnTo>
                    <a:pt x="2294631" y="663660"/>
                  </a:lnTo>
                  <a:lnTo>
                    <a:pt x="2294631" y="685239"/>
                  </a:lnTo>
                  <a:close/>
                </a:path>
                <a:path w="5038725" h="1857375">
                  <a:moveTo>
                    <a:pt x="2316202" y="690633"/>
                  </a:moveTo>
                  <a:lnTo>
                    <a:pt x="2267667" y="690633"/>
                  </a:lnTo>
                  <a:lnTo>
                    <a:pt x="2267667" y="685239"/>
                  </a:lnTo>
                  <a:lnTo>
                    <a:pt x="2316202" y="685239"/>
                  </a:lnTo>
                  <a:lnTo>
                    <a:pt x="2316202" y="690633"/>
                  </a:lnTo>
                  <a:close/>
                </a:path>
                <a:path w="5038725" h="1857375">
                  <a:moveTo>
                    <a:pt x="2294631" y="712212"/>
                  </a:moveTo>
                  <a:lnTo>
                    <a:pt x="2289238" y="712212"/>
                  </a:lnTo>
                  <a:lnTo>
                    <a:pt x="2289238" y="690633"/>
                  </a:lnTo>
                  <a:lnTo>
                    <a:pt x="2294631" y="690633"/>
                  </a:lnTo>
                  <a:lnTo>
                    <a:pt x="2294631" y="712212"/>
                  </a:lnTo>
                  <a:close/>
                </a:path>
                <a:path w="5038725" h="1857375">
                  <a:moveTo>
                    <a:pt x="2065437" y="685239"/>
                  </a:moveTo>
                  <a:lnTo>
                    <a:pt x="2060045" y="685239"/>
                  </a:lnTo>
                  <a:lnTo>
                    <a:pt x="2060045" y="663660"/>
                  </a:lnTo>
                  <a:lnTo>
                    <a:pt x="2065437" y="663660"/>
                  </a:lnTo>
                  <a:lnTo>
                    <a:pt x="2065437" y="685239"/>
                  </a:lnTo>
                  <a:close/>
                </a:path>
                <a:path w="5038725" h="1857375">
                  <a:moveTo>
                    <a:pt x="2087009" y="690633"/>
                  </a:moveTo>
                  <a:lnTo>
                    <a:pt x="2038473" y="690633"/>
                  </a:lnTo>
                  <a:lnTo>
                    <a:pt x="2038473" y="685239"/>
                  </a:lnTo>
                  <a:lnTo>
                    <a:pt x="2087009" y="685239"/>
                  </a:lnTo>
                  <a:lnTo>
                    <a:pt x="2087009" y="690633"/>
                  </a:lnTo>
                  <a:close/>
                </a:path>
                <a:path w="5038725" h="1857375">
                  <a:moveTo>
                    <a:pt x="2065437" y="712212"/>
                  </a:moveTo>
                  <a:lnTo>
                    <a:pt x="2060045" y="712212"/>
                  </a:lnTo>
                  <a:lnTo>
                    <a:pt x="2060045" y="690633"/>
                  </a:lnTo>
                  <a:lnTo>
                    <a:pt x="2065437" y="690633"/>
                  </a:lnTo>
                  <a:lnTo>
                    <a:pt x="2065437" y="712212"/>
                  </a:lnTo>
                  <a:close/>
                </a:path>
                <a:path w="5038725" h="1857375">
                  <a:moveTo>
                    <a:pt x="2867615" y="799876"/>
                  </a:moveTo>
                  <a:lnTo>
                    <a:pt x="2862222" y="799876"/>
                  </a:lnTo>
                  <a:lnTo>
                    <a:pt x="2862222" y="778297"/>
                  </a:lnTo>
                  <a:lnTo>
                    <a:pt x="2867615" y="778297"/>
                  </a:lnTo>
                  <a:lnTo>
                    <a:pt x="2867615" y="799876"/>
                  </a:lnTo>
                  <a:close/>
                </a:path>
                <a:path w="5038725" h="1857375">
                  <a:moveTo>
                    <a:pt x="2889186" y="805270"/>
                  </a:moveTo>
                  <a:lnTo>
                    <a:pt x="2840651" y="805270"/>
                  </a:lnTo>
                  <a:lnTo>
                    <a:pt x="2840651" y="799876"/>
                  </a:lnTo>
                  <a:lnTo>
                    <a:pt x="2889186" y="799876"/>
                  </a:lnTo>
                  <a:lnTo>
                    <a:pt x="2889186" y="805270"/>
                  </a:lnTo>
                  <a:close/>
                </a:path>
                <a:path w="5038725" h="1857375">
                  <a:moveTo>
                    <a:pt x="2867615" y="826849"/>
                  </a:moveTo>
                  <a:lnTo>
                    <a:pt x="2862222" y="826849"/>
                  </a:lnTo>
                  <a:lnTo>
                    <a:pt x="2862222" y="805270"/>
                  </a:lnTo>
                  <a:lnTo>
                    <a:pt x="2867615" y="805270"/>
                  </a:lnTo>
                  <a:lnTo>
                    <a:pt x="2867615" y="826849"/>
                  </a:lnTo>
                  <a:close/>
                </a:path>
                <a:path w="5038725" h="1857375">
                  <a:moveTo>
                    <a:pt x="2638421" y="799876"/>
                  </a:moveTo>
                  <a:lnTo>
                    <a:pt x="2633028" y="799876"/>
                  </a:lnTo>
                  <a:lnTo>
                    <a:pt x="2633028" y="778297"/>
                  </a:lnTo>
                  <a:lnTo>
                    <a:pt x="2638421" y="778297"/>
                  </a:lnTo>
                  <a:lnTo>
                    <a:pt x="2638421" y="799876"/>
                  </a:lnTo>
                  <a:close/>
                </a:path>
                <a:path w="5038725" h="1857375">
                  <a:moveTo>
                    <a:pt x="2659992" y="805270"/>
                  </a:moveTo>
                  <a:lnTo>
                    <a:pt x="2611457" y="805270"/>
                  </a:lnTo>
                  <a:lnTo>
                    <a:pt x="2611457" y="799876"/>
                  </a:lnTo>
                  <a:lnTo>
                    <a:pt x="2659992" y="799876"/>
                  </a:lnTo>
                  <a:lnTo>
                    <a:pt x="2659992" y="805270"/>
                  </a:lnTo>
                  <a:close/>
                </a:path>
                <a:path w="5038725" h="1857375">
                  <a:moveTo>
                    <a:pt x="2638421" y="826849"/>
                  </a:moveTo>
                  <a:lnTo>
                    <a:pt x="2633028" y="826849"/>
                  </a:lnTo>
                  <a:lnTo>
                    <a:pt x="2633028" y="805270"/>
                  </a:lnTo>
                  <a:lnTo>
                    <a:pt x="2638421" y="805270"/>
                  </a:lnTo>
                  <a:lnTo>
                    <a:pt x="2638421" y="826849"/>
                  </a:lnTo>
                  <a:close/>
                </a:path>
                <a:path w="5038725" h="1857375">
                  <a:moveTo>
                    <a:pt x="2409228" y="799876"/>
                  </a:moveTo>
                  <a:lnTo>
                    <a:pt x="2403835" y="799876"/>
                  </a:lnTo>
                  <a:lnTo>
                    <a:pt x="2403835" y="778297"/>
                  </a:lnTo>
                  <a:lnTo>
                    <a:pt x="2409228" y="778297"/>
                  </a:lnTo>
                  <a:lnTo>
                    <a:pt x="2409228" y="799876"/>
                  </a:lnTo>
                  <a:close/>
                </a:path>
                <a:path w="5038725" h="1857375">
                  <a:moveTo>
                    <a:pt x="2430799" y="805270"/>
                  </a:moveTo>
                  <a:lnTo>
                    <a:pt x="2382264" y="805270"/>
                  </a:lnTo>
                  <a:lnTo>
                    <a:pt x="2382264" y="799876"/>
                  </a:lnTo>
                  <a:lnTo>
                    <a:pt x="2430799" y="799876"/>
                  </a:lnTo>
                  <a:lnTo>
                    <a:pt x="2430799" y="805270"/>
                  </a:lnTo>
                  <a:close/>
                </a:path>
                <a:path w="5038725" h="1857375">
                  <a:moveTo>
                    <a:pt x="2409228" y="826849"/>
                  </a:moveTo>
                  <a:lnTo>
                    <a:pt x="2403835" y="826849"/>
                  </a:lnTo>
                  <a:lnTo>
                    <a:pt x="2403835" y="805270"/>
                  </a:lnTo>
                  <a:lnTo>
                    <a:pt x="2409228" y="805270"/>
                  </a:lnTo>
                  <a:lnTo>
                    <a:pt x="2409228" y="826849"/>
                  </a:lnTo>
                  <a:close/>
                </a:path>
                <a:path w="5038725" h="1857375">
                  <a:moveTo>
                    <a:pt x="2180034" y="799876"/>
                  </a:moveTo>
                  <a:lnTo>
                    <a:pt x="2174641" y="799876"/>
                  </a:lnTo>
                  <a:lnTo>
                    <a:pt x="2174641" y="778297"/>
                  </a:lnTo>
                  <a:lnTo>
                    <a:pt x="2180034" y="778297"/>
                  </a:lnTo>
                  <a:lnTo>
                    <a:pt x="2180034" y="799876"/>
                  </a:lnTo>
                  <a:close/>
                </a:path>
                <a:path w="5038725" h="1857375">
                  <a:moveTo>
                    <a:pt x="2201605" y="805270"/>
                  </a:moveTo>
                  <a:lnTo>
                    <a:pt x="2153070" y="805270"/>
                  </a:lnTo>
                  <a:lnTo>
                    <a:pt x="2153070" y="799876"/>
                  </a:lnTo>
                  <a:lnTo>
                    <a:pt x="2201605" y="799876"/>
                  </a:lnTo>
                  <a:lnTo>
                    <a:pt x="2201605" y="805270"/>
                  </a:lnTo>
                  <a:close/>
                </a:path>
                <a:path w="5038725" h="1857375">
                  <a:moveTo>
                    <a:pt x="2180034" y="826849"/>
                  </a:moveTo>
                  <a:lnTo>
                    <a:pt x="2174641" y="826849"/>
                  </a:lnTo>
                  <a:lnTo>
                    <a:pt x="2174641" y="805270"/>
                  </a:lnTo>
                  <a:lnTo>
                    <a:pt x="2180034" y="805270"/>
                  </a:lnTo>
                  <a:lnTo>
                    <a:pt x="2180034" y="826849"/>
                  </a:lnTo>
                  <a:close/>
                </a:path>
                <a:path w="5038725" h="1857375">
                  <a:moveTo>
                    <a:pt x="2753018" y="914513"/>
                  </a:moveTo>
                  <a:lnTo>
                    <a:pt x="2747625" y="914513"/>
                  </a:lnTo>
                  <a:lnTo>
                    <a:pt x="2747625" y="892934"/>
                  </a:lnTo>
                  <a:lnTo>
                    <a:pt x="2753018" y="892934"/>
                  </a:lnTo>
                  <a:lnTo>
                    <a:pt x="2753018" y="914513"/>
                  </a:lnTo>
                  <a:close/>
                </a:path>
                <a:path w="5038725" h="1857375">
                  <a:moveTo>
                    <a:pt x="2774589" y="919908"/>
                  </a:moveTo>
                  <a:lnTo>
                    <a:pt x="2726054" y="919908"/>
                  </a:lnTo>
                  <a:lnTo>
                    <a:pt x="2726054" y="914513"/>
                  </a:lnTo>
                  <a:lnTo>
                    <a:pt x="2774589" y="914513"/>
                  </a:lnTo>
                  <a:lnTo>
                    <a:pt x="2774589" y="919908"/>
                  </a:lnTo>
                  <a:close/>
                </a:path>
                <a:path w="5038725" h="1857375">
                  <a:moveTo>
                    <a:pt x="2753018" y="941486"/>
                  </a:moveTo>
                  <a:lnTo>
                    <a:pt x="2747625" y="941486"/>
                  </a:lnTo>
                  <a:lnTo>
                    <a:pt x="2747625" y="919908"/>
                  </a:lnTo>
                  <a:lnTo>
                    <a:pt x="2753018" y="919908"/>
                  </a:lnTo>
                  <a:lnTo>
                    <a:pt x="2753018" y="941486"/>
                  </a:lnTo>
                  <a:close/>
                </a:path>
                <a:path w="5038725" h="1857375">
                  <a:moveTo>
                    <a:pt x="2523824" y="914513"/>
                  </a:moveTo>
                  <a:lnTo>
                    <a:pt x="2518432" y="914513"/>
                  </a:lnTo>
                  <a:lnTo>
                    <a:pt x="2518432" y="892934"/>
                  </a:lnTo>
                  <a:lnTo>
                    <a:pt x="2523824" y="892934"/>
                  </a:lnTo>
                  <a:lnTo>
                    <a:pt x="2523824" y="914513"/>
                  </a:lnTo>
                  <a:close/>
                </a:path>
                <a:path w="5038725" h="1857375">
                  <a:moveTo>
                    <a:pt x="2545396" y="919908"/>
                  </a:moveTo>
                  <a:lnTo>
                    <a:pt x="2496860" y="919908"/>
                  </a:lnTo>
                  <a:lnTo>
                    <a:pt x="2496860" y="914513"/>
                  </a:lnTo>
                  <a:lnTo>
                    <a:pt x="2545396" y="914513"/>
                  </a:lnTo>
                  <a:lnTo>
                    <a:pt x="2545396" y="919908"/>
                  </a:lnTo>
                  <a:close/>
                </a:path>
                <a:path w="5038725" h="1857375">
                  <a:moveTo>
                    <a:pt x="2523824" y="941486"/>
                  </a:moveTo>
                  <a:lnTo>
                    <a:pt x="2518432" y="941486"/>
                  </a:lnTo>
                  <a:lnTo>
                    <a:pt x="2518432" y="919908"/>
                  </a:lnTo>
                  <a:lnTo>
                    <a:pt x="2523824" y="919908"/>
                  </a:lnTo>
                  <a:lnTo>
                    <a:pt x="2523824" y="941486"/>
                  </a:lnTo>
                  <a:close/>
                </a:path>
                <a:path w="5038725" h="1857375">
                  <a:moveTo>
                    <a:pt x="2294631" y="914513"/>
                  </a:moveTo>
                  <a:lnTo>
                    <a:pt x="2289238" y="914513"/>
                  </a:lnTo>
                  <a:lnTo>
                    <a:pt x="2289238" y="892934"/>
                  </a:lnTo>
                  <a:lnTo>
                    <a:pt x="2294631" y="892934"/>
                  </a:lnTo>
                  <a:lnTo>
                    <a:pt x="2294631" y="914513"/>
                  </a:lnTo>
                  <a:close/>
                </a:path>
                <a:path w="5038725" h="1857375">
                  <a:moveTo>
                    <a:pt x="2316202" y="919908"/>
                  </a:moveTo>
                  <a:lnTo>
                    <a:pt x="2267667" y="919908"/>
                  </a:lnTo>
                  <a:lnTo>
                    <a:pt x="2267667" y="914513"/>
                  </a:lnTo>
                  <a:lnTo>
                    <a:pt x="2316202" y="914513"/>
                  </a:lnTo>
                  <a:lnTo>
                    <a:pt x="2316202" y="919908"/>
                  </a:lnTo>
                  <a:close/>
                </a:path>
                <a:path w="5038725" h="1857375">
                  <a:moveTo>
                    <a:pt x="2294631" y="941486"/>
                  </a:moveTo>
                  <a:lnTo>
                    <a:pt x="2289238" y="941486"/>
                  </a:lnTo>
                  <a:lnTo>
                    <a:pt x="2289238" y="919908"/>
                  </a:lnTo>
                  <a:lnTo>
                    <a:pt x="2294631" y="919908"/>
                  </a:lnTo>
                  <a:lnTo>
                    <a:pt x="2294631" y="941486"/>
                  </a:lnTo>
                  <a:close/>
                </a:path>
                <a:path w="5038725" h="1857375">
                  <a:moveTo>
                    <a:pt x="2065437" y="914513"/>
                  </a:moveTo>
                  <a:lnTo>
                    <a:pt x="2060045" y="914513"/>
                  </a:lnTo>
                  <a:lnTo>
                    <a:pt x="2060045" y="892934"/>
                  </a:lnTo>
                  <a:lnTo>
                    <a:pt x="2065437" y="892934"/>
                  </a:lnTo>
                  <a:lnTo>
                    <a:pt x="2065437" y="914513"/>
                  </a:lnTo>
                  <a:close/>
                </a:path>
                <a:path w="5038725" h="1857375">
                  <a:moveTo>
                    <a:pt x="2087009" y="919908"/>
                  </a:moveTo>
                  <a:lnTo>
                    <a:pt x="2038473" y="919908"/>
                  </a:lnTo>
                  <a:lnTo>
                    <a:pt x="2038473" y="914513"/>
                  </a:lnTo>
                  <a:lnTo>
                    <a:pt x="2087009" y="914513"/>
                  </a:lnTo>
                  <a:lnTo>
                    <a:pt x="2087009" y="919908"/>
                  </a:lnTo>
                  <a:close/>
                </a:path>
                <a:path w="5038725" h="1857375">
                  <a:moveTo>
                    <a:pt x="2065437" y="941486"/>
                  </a:moveTo>
                  <a:lnTo>
                    <a:pt x="2060045" y="941486"/>
                  </a:lnTo>
                  <a:lnTo>
                    <a:pt x="2060045" y="919908"/>
                  </a:lnTo>
                  <a:lnTo>
                    <a:pt x="2065437" y="919908"/>
                  </a:lnTo>
                  <a:lnTo>
                    <a:pt x="2065437" y="941486"/>
                  </a:lnTo>
                  <a:close/>
                </a:path>
                <a:path w="5038725" h="1857375">
                  <a:moveTo>
                    <a:pt x="2867615" y="1027802"/>
                  </a:moveTo>
                  <a:lnTo>
                    <a:pt x="2862222" y="1027802"/>
                  </a:lnTo>
                  <a:lnTo>
                    <a:pt x="2862222" y="1006223"/>
                  </a:lnTo>
                  <a:lnTo>
                    <a:pt x="2867615" y="1006223"/>
                  </a:lnTo>
                  <a:lnTo>
                    <a:pt x="2867615" y="1027802"/>
                  </a:lnTo>
                  <a:close/>
                </a:path>
                <a:path w="5038725" h="1857375">
                  <a:moveTo>
                    <a:pt x="2889186" y="1033196"/>
                  </a:moveTo>
                  <a:lnTo>
                    <a:pt x="2840651" y="1033196"/>
                  </a:lnTo>
                  <a:lnTo>
                    <a:pt x="2840651" y="1027802"/>
                  </a:lnTo>
                  <a:lnTo>
                    <a:pt x="2889186" y="1027802"/>
                  </a:lnTo>
                  <a:lnTo>
                    <a:pt x="2889186" y="1033196"/>
                  </a:lnTo>
                  <a:close/>
                </a:path>
                <a:path w="5038725" h="1857375">
                  <a:moveTo>
                    <a:pt x="2867615" y="1054775"/>
                  </a:moveTo>
                  <a:lnTo>
                    <a:pt x="2862222" y="1054775"/>
                  </a:lnTo>
                  <a:lnTo>
                    <a:pt x="2862222" y="1033196"/>
                  </a:lnTo>
                  <a:lnTo>
                    <a:pt x="2867615" y="1033196"/>
                  </a:lnTo>
                  <a:lnTo>
                    <a:pt x="2867615" y="1054775"/>
                  </a:lnTo>
                  <a:close/>
                </a:path>
                <a:path w="5038725" h="1857375">
                  <a:moveTo>
                    <a:pt x="2638421" y="1027802"/>
                  </a:moveTo>
                  <a:lnTo>
                    <a:pt x="2633028" y="1027802"/>
                  </a:lnTo>
                  <a:lnTo>
                    <a:pt x="2633028" y="1006223"/>
                  </a:lnTo>
                  <a:lnTo>
                    <a:pt x="2638421" y="1006223"/>
                  </a:lnTo>
                  <a:lnTo>
                    <a:pt x="2638421" y="1027802"/>
                  </a:lnTo>
                  <a:close/>
                </a:path>
                <a:path w="5038725" h="1857375">
                  <a:moveTo>
                    <a:pt x="2659992" y="1033196"/>
                  </a:moveTo>
                  <a:lnTo>
                    <a:pt x="2611457" y="1033196"/>
                  </a:lnTo>
                  <a:lnTo>
                    <a:pt x="2611457" y="1027802"/>
                  </a:lnTo>
                  <a:lnTo>
                    <a:pt x="2659992" y="1027802"/>
                  </a:lnTo>
                  <a:lnTo>
                    <a:pt x="2659992" y="1033196"/>
                  </a:lnTo>
                  <a:close/>
                </a:path>
                <a:path w="5038725" h="1857375">
                  <a:moveTo>
                    <a:pt x="2638421" y="1054775"/>
                  </a:moveTo>
                  <a:lnTo>
                    <a:pt x="2633028" y="1054775"/>
                  </a:lnTo>
                  <a:lnTo>
                    <a:pt x="2633028" y="1033196"/>
                  </a:lnTo>
                  <a:lnTo>
                    <a:pt x="2638421" y="1033196"/>
                  </a:lnTo>
                  <a:lnTo>
                    <a:pt x="2638421" y="1054775"/>
                  </a:lnTo>
                  <a:close/>
                </a:path>
                <a:path w="5038725" h="1857375">
                  <a:moveTo>
                    <a:pt x="2409228" y="1027802"/>
                  </a:moveTo>
                  <a:lnTo>
                    <a:pt x="2403835" y="1027802"/>
                  </a:lnTo>
                  <a:lnTo>
                    <a:pt x="2403835" y="1006223"/>
                  </a:lnTo>
                  <a:lnTo>
                    <a:pt x="2409228" y="1006223"/>
                  </a:lnTo>
                  <a:lnTo>
                    <a:pt x="2409228" y="1027802"/>
                  </a:lnTo>
                  <a:close/>
                </a:path>
                <a:path w="5038725" h="1857375">
                  <a:moveTo>
                    <a:pt x="2430799" y="1033196"/>
                  </a:moveTo>
                  <a:lnTo>
                    <a:pt x="2382264" y="1033196"/>
                  </a:lnTo>
                  <a:lnTo>
                    <a:pt x="2382264" y="1027802"/>
                  </a:lnTo>
                  <a:lnTo>
                    <a:pt x="2430799" y="1027802"/>
                  </a:lnTo>
                  <a:lnTo>
                    <a:pt x="2430799" y="1033196"/>
                  </a:lnTo>
                  <a:close/>
                </a:path>
                <a:path w="5038725" h="1857375">
                  <a:moveTo>
                    <a:pt x="2409228" y="1054775"/>
                  </a:moveTo>
                  <a:lnTo>
                    <a:pt x="2403835" y="1054775"/>
                  </a:lnTo>
                  <a:lnTo>
                    <a:pt x="2403835" y="1033196"/>
                  </a:lnTo>
                  <a:lnTo>
                    <a:pt x="2409228" y="1033196"/>
                  </a:lnTo>
                  <a:lnTo>
                    <a:pt x="2409228" y="1054775"/>
                  </a:lnTo>
                  <a:close/>
                </a:path>
                <a:path w="5038725" h="1857375">
                  <a:moveTo>
                    <a:pt x="2180034" y="1027802"/>
                  </a:moveTo>
                  <a:lnTo>
                    <a:pt x="2174641" y="1027802"/>
                  </a:lnTo>
                  <a:lnTo>
                    <a:pt x="2174641" y="1006223"/>
                  </a:lnTo>
                  <a:lnTo>
                    <a:pt x="2180034" y="1006223"/>
                  </a:lnTo>
                  <a:lnTo>
                    <a:pt x="2180034" y="1027802"/>
                  </a:lnTo>
                  <a:close/>
                </a:path>
                <a:path w="5038725" h="1857375">
                  <a:moveTo>
                    <a:pt x="2201605" y="1033196"/>
                  </a:moveTo>
                  <a:lnTo>
                    <a:pt x="2153070" y="1033196"/>
                  </a:lnTo>
                  <a:lnTo>
                    <a:pt x="2153070" y="1027802"/>
                  </a:lnTo>
                  <a:lnTo>
                    <a:pt x="2201605" y="1027802"/>
                  </a:lnTo>
                  <a:lnTo>
                    <a:pt x="2201605" y="1033196"/>
                  </a:lnTo>
                  <a:close/>
                </a:path>
                <a:path w="5038725" h="1857375">
                  <a:moveTo>
                    <a:pt x="2180034" y="1054775"/>
                  </a:moveTo>
                  <a:lnTo>
                    <a:pt x="2174641" y="1054775"/>
                  </a:lnTo>
                  <a:lnTo>
                    <a:pt x="2174641" y="1033196"/>
                  </a:lnTo>
                  <a:lnTo>
                    <a:pt x="2180034" y="1033196"/>
                  </a:lnTo>
                  <a:lnTo>
                    <a:pt x="2180034" y="1054775"/>
                  </a:lnTo>
                  <a:close/>
                </a:path>
                <a:path w="5038725" h="1857375">
                  <a:moveTo>
                    <a:pt x="2519780" y="1123557"/>
                  </a:moveTo>
                  <a:lnTo>
                    <a:pt x="2519780" y="1120860"/>
                  </a:lnTo>
                  <a:lnTo>
                    <a:pt x="2525172" y="1120860"/>
                  </a:lnTo>
                  <a:lnTo>
                    <a:pt x="2525172" y="1122209"/>
                  </a:lnTo>
                  <a:lnTo>
                    <a:pt x="2519780" y="1123557"/>
                  </a:lnTo>
                  <a:close/>
                </a:path>
                <a:path w="5038725" h="1857375">
                  <a:moveTo>
                    <a:pt x="2294631" y="1142439"/>
                  </a:moveTo>
                  <a:lnTo>
                    <a:pt x="2289238" y="1142439"/>
                  </a:lnTo>
                  <a:lnTo>
                    <a:pt x="2289238" y="1120860"/>
                  </a:lnTo>
                  <a:lnTo>
                    <a:pt x="2294631" y="1120860"/>
                  </a:lnTo>
                  <a:lnTo>
                    <a:pt x="2294631" y="1142439"/>
                  </a:lnTo>
                  <a:close/>
                </a:path>
                <a:path w="5038725" h="1857375">
                  <a:moveTo>
                    <a:pt x="2316202" y="1147833"/>
                  </a:moveTo>
                  <a:lnTo>
                    <a:pt x="2267667" y="1147833"/>
                  </a:lnTo>
                  <a:lnTo>
                    <a:pt x="2267667" y="1142439"/>
                  </a:lnTo>
                  <a:lnTo>
                    <a:pt x="2316202" y="1142439"/>
                  </a:lnTo>
                  <a:lnTo>
                    <a:pt x="2316202" y="1147833"/>
                  </a:lnTo>
                  <a:close/>
                </a:path>
                <a:path w="5038725" h="1857375">
                  <a:moveTo>
                    <a:pt x="2294631" y="1169412"/>
                  </a:moveTo>
                  <a:lnTo>
                    <a:pt x="2289238" y="1169412"/>
                  </a:lnTo>
                  <a:lnTo>
                    <a:pt x="2289238" y="1147833"/>
                  </a:lnTo>
                  <a:lnTo>
                    <a:pt x="2294631" y="1147833"/>
                  </a:lnTo>
                  <a:lnTo>
                    <a:pt x="2294631" y="1169412"/>
                  </a:lnTo>
                  <a:close/>
                </a:path>
                <a:path w="5038725" h="1857375">
                  <a:moveTo>
                    <a:pt x="2065437" y="1142439"/>
                  </a:moveTo>
                  <a:lnTo>
                    <a:pt x="2060045" y="1142439"/>
                  </a:lnTo>
                  <a:lnTo>
                    <a:pt x="2060045" y="1120860"/>
                  </a:lnTo>
                  <a:lnTo>
                    <a:pt x="2065437" y="1120860"/>
                  </a:lnTo>
                  <a:lnTo>
                    <a:pt x="2065437" y="1142439"/>
                  </a:lnTo>
                  <a:close/>
                </a:path>
                <a:path w="5038725" h="1857375">
                  <a:moveTo>
                    <a:pt x="2087009" y="1147833"/>
                  </a:moveTo>
                  <a:lnTo>
                    <a:pt x="2038473" y="1147833"/>
                  </a:lnTo>
                  <a:lnTo>
                    <a:pt x="2038473" y="1142439"/>
                  </a:lnTo>
                  <a:lnTo>
                    <a:pt x="2087009" y="1142439"/>
                  </a:lnTo>
                  <a:lnTo>
                    <a:pt x="2087009" y="1147833"/>
                  </a:lnTo>
                  <a:close/>
                </a:path>
                <a:path w="5038725" h="1857375">
                  <a:moveTo>
                    <a:pt x="2065437" y="1169412"/>
                  </a:moveTo>
                  <a:lnTo>
                    <a:pt x="2060045" y="1169412"/>
                  </a:lnTo>
                  <a:lnTo>
                    <a:pt x="2060045" y="1147833"/>
                  </a:lnTo>
                  <a:lnTo>
                    <a:pt x="2065437" y="1147833"/>
                  </a:lnTo>
                  <a:lnTo>
                    <a:pt x="2065437" y="1169412"/>
                  </a:lnTo>
                  <a:close/>
                </a:path>
                <a:path w="5038725" h="1857375">
                  <a:moveTo>
                    <a:pt x="2410576" y="1262470"/>
                  </a:moveTo>
                  <a:lnTo>
                    <a:pt x="2383612" y="1262470"/>
                  </a:lnTo>
                  <a:lnTo>
                    <a:pt x="2383612" y="1257076"/>
                  </a:lnTo>
                  <a:lnTo>
                    <a:pt x="2405183" y="1257076"/>
                  </a:lnTo>
                  <a:lnTo>
                    <a:pt x="2405183" y="1235497"/>
                  </a:lnTo>
                  <a:lnTo>
                    <a:pt x="2410576" y="1235497"/>
                  </a:lnTo>
                  <a:lnTo>
                    <a:pt x="2410576" y="1262470"/>
                  </a:lnTo>
                  <a:close/>
                </a:path>
                <a:path w="5038725" h="1857375">
                  <a:moveTo>
                    <a:pt x="2180034" y="1257076"/>
                  </a:moveTo>
                  <a:lnTo>
                    <a:pt x="2174641" y="1257076"/>
                  </a:lnTo>
                  <a:lnTo>
                    <a:pt x="2174641" y="1235497"/>
                  </a:lnTo>
                  <a:lnTo>
                    <a:pt x="2180034" y="1235497"/>
                  </a:lnTo>
                  <a:lnTo>
                    <a:pt x="2180034" y="1257076"/>
                  </a:lnTo>
                  <a:close/>
                </a:path>
                <a:path w="5038725" h="1857375">
                  <a:moveTo>
                    <a:pt x="2201605" y="1262471"/>
                  </a:moveTo>
                  <a:lnTo>
                    <a:pt x="2153070" y="1262471"/>
                  </a:lnTo>
                  <a:lnTo>
                    <a:pt x="2153070" y="1257076"/>
                  </a:lnTo>
                  <a:lnTo>
                    <a:pt x="2201605" y="1257076"/>
                  </a:lnTo>
                  <a:lnTo>
                    <a:pt x="2201605" y="1262471"/>
                  </a:lnTo>
                  <a:close/>
                </a:path>
                <a:path w="5038725" h="1857375">
                  <a:moveTo>
                    <a:pt x="2180034" y="1284049"/>
                  </a:moveTo>
                  <a:lnTo>
                    <a:pt x="2174641" y="1284049"/>
                  </a:lnTo>
                  <a:lnTo>
                    <a:pt x="2174641" y="1262471"/>
                  </a:lnTo>
                  <a:lnTo>
                    <a:pt x="2180034" y="1262471"/>
                  </a:lnTo>
                  <a:lnTo>
                    <a:pt x="2180034" y="1284049"/>
                  </a:lnTo>
                  <a:close/>
                </a:path>
                <a:path w="5038725" h="1857375">
                  <a:moveTo>
                    <a:pt x="2294631" y="1371713"/>
                  </a:moveTo>
                  <a:lnTo>
                    <a:pt x="2289238" y="1371713"/>
                  </a:lnTo>
                  <a:lnTo>
                    <a:pt x="2289238" y="1350134"/>
                  </a:lnTo>
                  <a:lnTo>
                    <a:pt x="2294631" y="1350134"/>
                  </a:lnTo>
                  <a:lnTo>
                    <a:pt x="2294631" y="1371713"/>
                  </a:lnTo>
                  <a:close/>
                </a:path>
                <a:path w="5038725" h="1857375">
                  <a:moveTo>
                    <a:pt x="2316202" y="1377108"/>
                  </a:moveTo>
                  <a:lnTo>
                    <a:pt x="2267667" y="1377108"/>
                  </a:lnTo>
                  <a:lnTo>
                    <a:pt x="2267667" y="1371713"/>
                  </a:lnTo>
                  <a:lnTo>
                    <a:pt x="2316202" y="1371713"/>
                  </a:lnTo>
                  <a:lnTo>
                    <a:pt x="2316202" y="1377108"/>
                  </a:lnTo>
                  <a:close/>
                </a:path>
                <a:path w="5038725" h="1857375">
                  <a:moveTo>
                    <a:pt x="2294631" y="1398687"/>
                  </a:moveTo>
                  <a:lnTo>
                    <a:pt x="2289238" y="1398687"/>
                  </a:lnTo>
                  <a:lnTo>
                    <a:pt x="2289238" y="1377108"/>
                  </a:lnTo>
                  <a:lnTo>
                    <a:pt x="2294631" y="1377108"/>
                  </a:lnTo>
                  <a:lnTo>
                    <a:pt x="2294631" y="1398687"/>
                  </a:lnTo>
                  <a:close/>
                </a:path>
                <a:path w="5038725" h="1857375">
                  <a:moveTo>
                    <a:pt x="2065437" y="1371713"/>
                  </a:moveTo>
                  <a:lnTo>
                    <a:pt x="2060045" y="1371713"/>
                  </a:lnTo>
                  <a:lnTo>
                    <a:pt x="2060045" y="1350134"/>
                  </a:lnTo>
                  <a:lnTo>
                    <a:pt x="2065437" y="1350134"/>
                  </a:lnTo>
                  <a:lnTo>
                    <a:pt x="2065437" y="1371713"/>
                  </a:lnTo>
                  <a:close/>
                </a:path>
                <a:path w="5038725" h="1857375">
                  <a:moveTo>
                    <a:pt x="2087009" y="1377108"/>
                  </a:moveTo>
                  <a:lnTo>
                    <a:pt x="2038473" y="1377108"/>
                  </a:lnTo>
                  <a:lnTo>
                    <a:pt x="2038473" y="1371713"/>
                  </a:lnTo>
                  <a:lnTo>
                    <a:pt x="2087009" y="1371713"/>
                  </a:lnTo>
                  <a:lnTo>
                    <a:pt x="2087009" y="1377108"/>
                  </a:lnTo>
                  <a:close/>
                </a:path>
                <a:path w="5038725" h="1857375">
                  <a:moveTo>
                    <a:pt x="2065437" y="1398687"/>
                  </a:moveTo>
                  <a:lnTo>
                    <a:pt x="2060045" y="1398687"/>
                  </a:lnTo>
                  <a:lnTo>
                    <a:pt x="2060045" y="1377108"/>
                  </a:lnTo>
                  <a:lnTo>
                    <a:pt x="2065437" y="1377108"/>
                  </a:lnTo>
                  <a:lnTo>
                    <a:pt x="2065437" y="1398687"/>
                  </a:lnTo>
                  <a:close/>
                </a:path>
                <a:path w="5038725" h="1857375">
                  <a:moveTo>
                    <a:pt x="2180034" y="1486350"/>
                  </a:moveTo>
                  <a:lnTo>
                    <a:pt x="2174641" y="1486350"/>
                  </a:lnTo>
                  <a:lnTo>
                    <a:pt x="2174641" y="1464771"/>
                  </a:lnTo>
                  <a:lnTo>
                    <a:pt x="2180034" y="1464771"/>
                  </a:lnTo>
                  <a:lnTo>
                    <a:pt x="2180034" y="1486350"/>
                  </a:lnTo>
                  <a:close/>
                </a:path>
                <a:path w="5038725" h="1857375">
                  <a:moveTo>
                    <a:pt x="2201605" y="1491745"/>
                  </a:moveTo>
                  <a:lnTo>
                    <a:pt x="2153070" y="1491745"/>
                  </a:lnTo>
                  <a:lnTo>
                    <a:pt x="2153070" y="1486350"/>
                  </a:lnTo>
                  <a:lnTo>
                    <a:pt x="2201605" y="1486350"/>
                  </a:lnTo>
                  <a:lnTo>
                    <a:pt x="2201605" y="1491745"/>
                  </a:lnTo>
                  <a:close/>
                </a:path>
                <a:path w="5038725" h="1857375">
                  <a:moveTo>
                    <a:pt x="2180034" y="1513324"/>
                  </a:moveTo>
                  <a:lnTo>
                    <a:pt x="2174641" y="1513324"/>
                  </a:lnTo>
                  <a:lnTo>
                    <a:pt x="2174641" y="1491745"/>
                  </a:lnTo>
                  <a:lnTo>
                    <a:pt x="2180034" y="1491745"/>
                  </a:lnTo>
                  <a:lnTo>
                    <a:pt x="2180034" y="1513324"/>
                  </a:lnTo>
                  <a:close/>
                </a:path>
                <a:path w="5038725" h="1857375">
                  <a:moveTo>
                    <a:pt x="2065437" y="1600987"/>
                  </a:moveTo>
                  <a:lnTo>
                    <a:pt x="2060045" y="1600987"/>
                  </a:lnTo>
                  <a:lnTo>
                    <a:pt x="2060045" y="1579409"/>
                  </a:lnTo>
                  <a:lnTo>
                    <a:pt x="2065437" y="1579409"/>
                  </a:lnTo>
                  <a:lnTo>
                    <a:pt x="2065437" y="1600987"/>
                  </a:lnTo>
                  <a:close/>
                </a:path>
                <a:path w="5038725" h="1857375">
                  <a:moveTo>
                    <a:pt x="2087009" y="1606382"/>
                  </a:moveTo>
                  <a:lnTo>
                    <a:pt x="2038473" y="1606382"/>
                  </a:lnTo>
                  <a:lnTo>
                    <a:pt x="2038473" y="1600987"/>
                  </a:lnTo>
                  <a:lnTo>
                    <a:pt x="2087009" y="1600987"/>
                  </a:lnTo>
                  <a:lnTo>
                    <a:pt x="2087009" y="1606382"/>
                  </a:lnTo>
                  <a:close/>
                </a:path>
                <a:path w="5038725" h="1857375">
                  <a:moveTo>
                    <a:pt x="2065437" y="1627961"/>
                  </a:moveTo>
                  <a:lnTo>
                    <a:pt x="2060045" y="1627961"/>
                  </a:lnTo>
                  <a:lnTo>
                    <a:pt x="2060045" y="1606382"/>
                  </a:lnTo>
                  <a:lnTo>
                    <a:pt x="2065437" y="1606382"/>
                  </a:lnTo>
                  <a:lnTo>
                    <a:pt x="2065437" y="1627961"/>
                  </a:lnTo>
                  <a:close/>
                </a:path>
                <a:path w="5038725" h="1857375">
                  <a:moveTo>
                    <a:pt x="2181382" y="1721019"/>
                  </a:moveTo>
                  <a:lnTo>
                    <a:pt x="2154418" y="1721019"/>
                  </a:lnTo>
                  <a:lnTo>
                    <a:pt x="2154418" y="1715625"/>
                  </a:lnTo>
                  <a:lnTo>
                    <a:pt x="2175990" y="1715625"/>
                  </a:lnTo>
                  <a:lnTo>
                    <a:pt x="2175990" y="1694046"/>
                  </a:lnTo>
                  <a:lnTo>
                    <a:pt x="2181382" y="1694046"/>
                  </a:lnTo>
                  <a:lnTo>
                    <a:pt x="2181382" y="1721019"/>
                  </a:lnTo>
                  <a:close/>
                </a:path>
                <a:path w="5038725" h="1857375">
                  <a:moveTo>
                    <a:pt x="2065437" y="1830262"/>
                  </a:moveTo>
                  <a:lnTo>
                    <a:pt x="2060045" y="1830262"/>
                  </a:lnTo>
                  <a:lnTo>
                    <a:pt x="2060045" y="1808683"/>
                  </a:lnTo>
                  <a:lnTo>
                    <a:pt x="2065437" y="1808683"/>
                  </a:lnTo>
                  <a:lnTo>
                    <a:pt x="2065437" y="1830262"/>
                  </a:lnTo>
                  <a:close/>
                </a:path>
                <a:path w="5038725" h="1857375">
                  <a:moveTo>
                    <a:pt x="2087009" y="1835656"/>
                  </a:moveTo>
                  <a:lnTo>
                    <a:pt x="2038473" y="1835656"/>
                  </a:lnTo>
                  <a:lnTo>
                    <a:pt x="2038473" y="1830262"/>
                  </a:lnTo>
                  <a:lnTo>
                    <a:pt x="2087009" y="1830262"/>
                  </a:lnTo>
                  <a:lnTo>
                    <a:pt x="2087009" y="1835656"/>
                  </a:lnTo>
                  <a:close/>
                </a:path>
                <a:path w="5038725" h="1857375">
                  <a:moveTo>
                    <a:pt x="2065437" y="1857235"/>
                  </a:moveTo>
                  <a:lnTo>
                    <a:pt x="2060045" y="1857235"/>
                  </a:lnTo>
                  <a:lnTo>
                    <a:pt x="2060045" y="1835656"/>
                  </a:lnTo>
                  <a:lnTo>
                    <a:pt x="2065437" y="1835656"/>
                  </a:lnTo>
                  <a:lnTo>
                    <a:pt x="2065437" y="1857235"/>
                  </a:lnTo>
                  <a:close/>
                </a:path>
                <a:path w="5038725" h="1857375">
                  <a:moveTo>
                    <a:pt x="1859163" y="2810"/>
                  </a:moveTo>
                  <a:lnTo>
                    <a:pt x="1810628" y="2810"/>
                  </a:lnTo>
                  <a:lnTo>
                    <a:pt x="1810628" y="0"/>
                  </a:lnTo>
                  <a:lnTo>
                    <a:pt x="1859163" y="0"/>
                  </a:lnTo>
                  <a:lnTo>
                    <a:pt x="1859163" y="2810"/>
                  </a:lnTo>
                  <a:close/>
                </a:path>
                <a:path w="5038725" h="1857375">
                  <a:moveTo>
                    <a:pt x="1837592" y="24389"/>
                  </a:moveTo>
                  <a:lnTo>
                    <a:pt x="1832199" y="24389"/>
                  </a:lnTo>
                  <a:lnTo>
                    <a:pt x="1832199" y="2810"/>
                  </a:lnTo>
                  <a:lnTo>
                    <a:pt x="1837592" y="2810"/>
                  </a:lnTo>
                  <a:lnTo>
                    <a:pt x="1837592" y="24389"/>
                  </a:lnTo>
                  <a:close/>
                </a:path>
                <a:path w="5038725" h="1857375">
                  <a:moveTo>
                    <a:pt x="1629970" y="2810"/>
                  </a:moveTo>
                  <a:lnTo>
                    <a:pt x="1581435" y="2810"/>
                  </a:lnTo>
                  <a:lnTo>
                    <a:pt x="1581435" y="0"/>
                  </a:lnTo>
                  <a:lnTo>
                    <a:pt x="1629970" y="0"/>
                  </a:lnTo>
                  <a:lnTo>
                    <a:pt x="1629970" y="2810"/>
                  </a:lnTo>
                  <a:close/>
                </a:path>
                <a:path w="5038725" h="1857375">
                  <a:moveTo>
                    <a:pt x="1608398" y="24389"/>
                  </a:moveTo>
                  <a:lnTo>
                    <a:pt x="1603006" y="24389"/>
                  </a:lnTo>
                  <a:lnTo>
                    <a:pt x="1603006" y="2810"/>
                  </a:lnTo>
                  <a:lnTo>
                    <a:pt x="1608398" y="2810"/>
                  </a:lnTo>
                  <a:lnTo>
                    <a:pt x="1608398" y="24389"/>
                  </a:lnTo>
                  <a:close/>
                </a:path>
                <a:path w="5038725" h="1857375">
                  <a:moveTo>
                    <a:pt x="1400776" y="2810"/>
                  </a:moveTo>
                  <a:lnTo>
                    <a:pt x="1352241" y="2810"/>
                  </a:lnTo>
                  <a:lnTo>
                    <a:pt x="1352241" y="0"/>
                  </a:lnTo>
                  <a:lnTo>
                    <a:pt x="1400776" y="0"/>
                  </a:lnTo>
                  <a:lnTo>
                    <a:pt x="1400776" y="2810"/>
                  </a:lnTo>
                  <a:close/>
                </a:path>
                <a:path w="5038725" h="1857375">
                  <a:moveTo>
                    <a:pt x="1379205" y="24389"/>
                  </a:moveTo>
                  <a:lnTo>
                    <a:pt x="1373812" y="24389"/>
                  </a:lnTo>
                  <a:lnTo>
                    <a:pt x="1373812" y="2810"/>
                  </a:lnTo>
                  <a:lnTo>
                    <a:pt x="1379205" y="2810"/>
                  </a:lnTo>
                  <a:lnTo>
                    <a:pt x="1379205" y="24389"/>
                  </a:lnTo>
                  <a:close/>
                </a:path>
                <a:path w="5038725" h="1857375">
                  <a:moveTo>
                    <a:pt x="1171583" y="2810"/>
                  </a:moveTo>
                  <a:lnTo>
                    <a:pt x="1123048" y="2810"/>
                  </a:lnTo>
                  <a:lnTo>
                    <a:pt x="1123048" y="0"/>
                  </a:lnTo>
                  <a:lnTo>
                    <a:pt x="1171583" y="0"/>
                  </a:lnTo>
                  <a:lnTo>
                    <a:pt x="1171583" y="2810"/>
                  </a:lnTo>
                  <a:close/>
                </a:path>
                <a:path w="5038725" h="1857375">
                  <a:moveTo>
                    <a:pt x="1150011" y="24389"/>
                  </a:moveTo>
                  <a:lnTo>
                    <a:pt x="1144619" y="24389"/>
                  </a:lnTo>
                  <a:lnTo>
                    <a:pt x="1144619" y="2810"/>
                  </a:lnTo>
                  <a:lnTo>
                    <a:pt x="1150011" y="2810"/>
                  </a:lnTo>
                  <a:lnTo>
                    <a:pt x="1150011" y="24389"/>
                  </a:lnTo>
                  <a:close/>
                </a:path>
                <a:path w="5038725" h="1857375">
                  <a:moveTo>
                    <a:pt x="1950841" y="112053"/>
                  </a:moveTo>
                  <a:lnTo>
                    <a:pt x="1945448" y="112053"/>
                  </a:lnTo>
                  <a:lnTo>
                    <a:pt x="1945448" y="90474"/>
                  </a:lnTo>
                  <a:lnTo>
                    <a:pt x="1950841" y="90474"/>
                  </a:lnTo>
                  <a:lnTo>
                    <a:pt x="1950841" y="112053"/>
                  </a:lnTo>
                  <a:close/>
                </a:path>
                <a:path w="5038725" h="1857375">
                  <a:moveTo>
                    <a:pt x="1972412" y="117447"/>
                  </a:moveTo>
                  <a:lnTo>
                    <a:pt x="1923877" y="117447"/>
                  </a:lnTo>
                  <a:lnTo>
                    <a:pt x="1923877" y="112053"/>
                  </a:lnTo>
                  <a:lnTo>
                    <a:pt x="1972412" y="112053"/>
                  </a:lnTo>
                  <a:lnTo>
                    <a:pt x="1972412" y="117447"/>
                  </a:lnTo>
                  <a:close/>
                </a:path>
                <a:path w="5038725" h="1857375">
                  <a:moveTo>
                    <a:pt x="1950841" y="139026"/>
                  </a:moveTo>
                  <a:lnTo>
                    <a:pt x="1945448" y="139026"/>
                  </a:lnTo>
                  <a:lnTo>
                    <a:pt x="1945448" y="117447"/>
                  </a:lnTo>
                  <a:lnTo>
                    <a:pt x="1950841" y="117447"/>
                  </a:lnTo>
                  <a:lnTo>
                    <a:pt x="1950841" y="139026"/>
                  </a:lnTo>
                  <a:close/>
                </a:path>
                <a:path w="5038725" h="1857375">
                  <a:moveTo>
                    <a:pt x="1722995" y="112053"/>
                  </a:moveTo>
                  <a:lnTo>
                    <a:pt x="1717603" y="112053"/>
                  </a:lnTo>
                  <a:lnTo>
                    <a:pt x="1717603" y="90474"/>
                  </a:lnTo>
                  <a:lnTo>
                    <a:pt x="1722995" y="90474"/>
                  </a:lnTo>
                  <a:lnTo>
                    <a:pt x="1722995" y="112053"/>
                  </a:lnTo>
                  <a:close/>
                </a:path>
                <a:path w="5038725" h="1857375">
                  <a:moveTo>
                    <a:pt x="1744566" y="117447"/>
                  </a:moveTo>
                  <a:lnTo>
                    <a:pt x="1696031" y="117447"/>
                  </a:lnTo>
                  <a:lnTo>
                    <a:pt x="1696031" y="112053"/>
                  </a:lnTo>
                  <a:lnTo>
                    <a:pt x="1744566" y="112053"/>
                  </a:lnTo>
                  <a:lnTo>
                    <a:pt x="1744566" y="117447"/>
                  </a:lnTo>
                  <a:close/>
                </a:path>
                <a:path w="5038725" h="1857375">
                  <a:moveTo>
                    <a:pt x="1722995" y="139026"/>
                  </a:moveTo>
                  <a:lnTo>
                    <a:pt x="1717603" y="139026"/>
                  </a:lnTo>
                  <a:lnTo>
                    <a:pt x="1717603" y="117447"/>
                  </a:lnTo>
                  <a:lnTo>
                    <a:pt x="1722995" y="117447"/>
                  </a:lnTo>
                  <a:lnTo>
                    <a:pt x="1722995" y="139026"/>
                  </a:lnTo>
                  <a:close/>
                </a:path>
                <a:path w="5038725" h="1857375">
                  <a:moveTo>
                    <a:pt x="1493802" y="112053"/>
                  </a:moveTo>
                  <a:lnTo>
                    <a:pt x="1488409" y="112053"/>
                  </a:lnTo>
                  <a:lnTo>
                    <a:pt x="1488409" y="90474"/>
                  </a:lnTo>
                  <a:lnTo>
                    <a:pt x="1493802" y="90474"/>
                  </a:lnTo>
                  <a:lnTo>
                    <a:pt x="1493802" y="112053"/>
                  </a:lnTo>
                  <a:close/>
                </a:path>
                <a:path w="5038725" h="1857375">
                  <a:moveTo>
                    <a:pt x="1515373" y="117447"/>
                  </a:moveTo>
                  <a:lnTo>
                    <a:pt x="1466838" y="117447"/>
                  </a:lnTo>
                  <a:lnTo>
                    <a:pt x="1466838" y="112053"/>
                  </a:lnTo>
                  <a:lnTo>
                    <a:pt x="1515373" y="112053"/>
                  </a:lnTo>
                  <a:lnTo>
                    <a:pt x="1515373" y="117447"/>
                  </a:lnTo>
                  <a:close/>
                </a:path>
                <a:path w="5038725" h="1857375">
                  <a:moveTo>
                    <a:pt x="1493802" y="139026"/>
                  </a:moveTo>
                  <a:lnTo>
                    <a:pt x="1488409" y="139026"/>
                  </a:lnTo>
                  <a:lnTo>
                    <a:pt x="1488409" y="117447"/>
                  </a:lnTo>
                  <a:lnTo>
                    <a:pt x="1493802" y="117447"/>
                  </a:lnTo>
                  <a:lnTo>
                    <a:pt x="1493802" y="139026"/>
                  </a:lnTo>
                  <a:close/>
                </a:path>
                <a:path w="5038725" h="1857375">
                  <a:moveTo>
                    <a:pt x="1264608" y="112053"/>
                  </a:moveTo>
                  <a:lnTo>
                    <a:pt x="1259215" y="112053"/>
                  </a:lnTo>
                  <a:lnTo>
                    <a:pt x="1259215" y="90474"/>
                  </a:lnTo>
                  <a:lnTo>
                    <a:pt x="1264608" y="90474"/>
                  </a:lnTo>
                  <a:lnTo>
                    <a:pt x="1264608" y="112053"/>
                  </a:lnTo>
                  <a:close/>
                </a:path>
                <a:path w="5038725" h="1857375">
                  <a:moveTo>
                    <a:pt x="1286179" y="117447"/>
                  </a:moveTo>
                  <a:lnTo>
                    <a:pt x="1237644" y="117447"/>
                  </a:lnTo>
                  <a:lnTo>
                    <a:pt x="1237644" y="112053"/>
                  </a:lnTo>
                  <a:lnTo>
                    <a:pt x="1286179" y="112053"/>
                  </a:lnTo>
                  <a:lnTo>
                    <a:pt x="1286179" y="117447"/>
                  </a:lnTo>
                  <a:close/>
                </a:path>
                <a:path w="5038725" h="1857375">
                  <a:moveTo>
                    <a:pt x="1264608" y="139026"/>
                  </a:moveTo>
                  <a:lnTo>
                    <a:pt x="1259215" y="139026"/>
                  </a:lnTo>
                  <a:lnTo>
                    <a:pt x="1259215" y="117447"/>
                  </a:lnTo>
                  <a:lnTo>
                    <a:pt x="1264608" y="117447"/>
                  </a:lnTo>
                  <a:lnTo>
                    <a:pt x="1264608" y="139026"/>
                  </a:lnTo>
                  <a:close/>
                </a:path>
                <a:path w="5038725" h="1857375">
                  <a:moveTo>
                    <a:pt x="1837592" y="226690"/>
                  </a:moveTo>
                  <a:lnTo>
                    <a:pt x="1832199" y="226690"/>
                  </a:lnTo>
                  <a:lnTo>
                    <a:pt x="1832199" y="205111"/>
                  </a:lnTo>
                  <a:lnTo>
                    <a:pt x="1837592" y="205111"/>
                  </a:lnTo>
                  <a:lnTo>
                    <a:pt x="1837592" y="226690"/>
                  </a:lnTo>
                  <a:close/>
                </a:path>
                <a:path w="5038725" h="1857375">
                  <a:moveTo>
                    <a:pt x="1859163" y="232085"/>
                  </a:moveTo>
                  <a:lnTo>
                    <a:pt x="1810628" y="232085"/>
                  </a:lnTo>
                  <a:lnTo>
                    <a:pt x="1810628" y="226690"/>
                  </a:lnTo>
                  <a:lnTo>
                    <a:pt x="1859163" y="226690"/>
                  </a:lnTo>
                  <a:lnTo>
                    <a:pt x="1859163" y="232085"/>
                  </a:lnTo>
                  <a:close/>
                </a:path>
                <a:path w="5038725" h="1857375">
                  <a:moveTo>
                    <a:pt x="1837592" y="253663"/>
                  </a:moveTo>
                  <a:lnTo>
                    <a:pt x="1832199" y="253663"/>
                  </a:lnTo>
                  <a:lnTo>
                    <a:pt x="1832199" y="232085"/>
                  </a:lnTo>
                  <a:lnTo>
                    <a:pt x="1837592" y="232085"/>
                  </a:lnTo>
                  <a:lnTo>
                    <a:pt x="1837592" y="253663"/>
                  </a:lnTo>
                  <a:close/>
                </a:path>
                <a:path w="5038725" h="1857375">
                  <a:moveTo>
                    <a:pt x="1608398" y="226690"/>
                  </a:moveTo>
                  <a:lnTo>
                    <a:pt x="1603006" y="226690"/>
                  </a:lnTo>
                  <a:lnTo>
                    <a:pt x="1603006" y="205111"/>
                  </a:lnTo>
                  <a:lnTo>
                    <a:pt x="1608398" y="205111"/>
                  </a:lnTo>
                  <a:lnTo>
                    <a:pt x="1608398" y="226690"/>
                  </a:lnTo>
                  <a:close/>
                </a:path>
                <a:path w="5038725" h="1857375">
                  <a:moveTo>
                    <a:pt x="1629970" y="232085"/>
                  </a:moveTo>
                  <a:lnTo>
                    <a:pt x="1581435" y="232085"/>
                  </a:lnTo>
                  <a:lnTo>
                    <a:pt x="1581435" y="226690"/>
                  </a:lnTo>
                  <a:lnTo>
                    <a:pt x="1629970" y="226690"/>
                  </a:lnTo>
                  <a:lnTo>
                    <a:pt x="1629970" y="232085"/>
                  </a:lnTo>
                  <a:close/>
                </a:path>
                <a:path w="5038725" h="1857375">
                  <a:moveTo>
                    <a:pt x="1608398" y="253663"/>
                  </a:moveTo>
                  <a:lnTo>
                    <a:pt x="1603006" y="253663"/>
                  </a:lnTo>
                  <a:lnTo>
                    <a:pt x="1603006" y="232085"/>
                  </a:lnTo>
                  <a:lnTo>
                    <a:pt x="1608398" y="232085"/>
                  </a:lnTo>
                  <a:lnTo>
                    <a:pt x="1608398" y="253663"/>
                  </a:lnTo>
                  <a:close/>
                </a:path>
                <a:path w="5038725" h="1857375">
                  <a:moveTo>
                    <a:pt x="1379205" y="226690"/>
                  </a:moveTo>
                  <a:lnTo>
                    <a:pt x="1373812" y="226690"/>
                  </a:lnTo>
                  <a:lnTo>
                    <a:pt x="1373812" y="205111"/>
                  </a:lnTo>
                  <a:lnTo>
                    <a:pt x="1379205" y="205111"/>
                  </a:lnTo>
                  <a:lnTo>
                    <a:pt x="1379205" y="226690"/>
                  </a:lnTo>
                  <a:close/>
                </a:path>
                <a:path w="5038725" h="1857375">
                  <a:moveTo>
                    <a:pt x="1400776" y="232085"/>
                  </a:moveTo>
                  <a:lnTo>
                    <a:pt x="1352241" y="232085"/>
                  </a:lnTo>
                  <a:lnTo>
                    <a:pt x="1352241" y="226690"/>
                  </a:lnTo>
                  <a:lnTo>
                    <a:pt x="1400776" y="226690"/>
                  </a:lnTo>
                  <a:lnTo>
                    <a:pt x="1400776" y="232085"/>
                  </a:lnTo>
                  <a:close/>
                </a:path>
                <a:path w="5038725" h="1857375">
                  <a:moveTo>
                    <a:pt x="1379205" y="253663"/>
                  </a:moveTo>
                  <a:lnTo>
                    <a:pt x="1373812" y="253663"/>
                  </a:lnTo>
                  <a:lnTo>
                    <a:pt x="1373812" y="232085"/>
                  </a:lnTo>
                  <a:lnTo>
                    <a:pt x="1379205" y="232085"/>
                  </a:lnTo>
                  <a:lnTo>
                    <a:pt x="1379205" y="253663"/>
                  </a:lnTo>
                  <a:close/>
                </a:path>
                <a:path w="5038725" h="1857375">
                  <a:moveTo>
                    <a:pt x="1150011" y="226690"/>
                  </a:moveTo>
                  <a:lnTo>
                    <a:pt x="1144619" y="226690"/>
                  </a:lnTo>
                  <a:lnTo>
                    <a:pt x="1144619" y="205111"/>
                  </a:lnTo>
                  <a:lnTo>
                    <a:pt x="1150011" y="205111"/>
                  </a:lnTo>
                  <a:lnTo>
                    <a:pt x="1150011" y="226690"/>
                  </a:lnTo>
                  <a:close/>
                </a:path>
                <a:path w="5038725" h="1857375">
                  <a:moveTo>
                    <a:pt x="1171583" y="232085"/>
                  </a:moveTo>
                  <a:lnTo>
                    <a:pt x="1123048" y="232085"/>
                  </a:lnTo>
                  <a:lnTo>
                    <a:pt x="1123048" y="226690"/>
                  </a:lnTo>
                  <a:lnTo>
                    <a:pt x="1171583" y="226690"/>
                  </a:lnTo>
                  <a:lnTo>
                    <a:pt x="1171583" y="232085"/>
                  </a:lnTo>
                  <a:close/>
                </a:path>
                <a:path w="5038725" h="1857375">
                  <a:moveTo>
                    <a:pt x="1150011" y="253663"/>
                  </a:moveTo>
                  <a:lnTo>
                    <a:pt x="1144619" y="253663"/>
                  </a:lnTo>
                  <a:lnTo>
                    <a:pt x="1144619" y="232085"/>
                  </a:lnTo>
                  <a:lnTo>
                    <a:pt x="1150011" y="232085"/>
                  </a:lnTo>
                  <a:lnTo>
                    <a:pt x="1150011" y="253663"/>
                  </a:lnTo>
                  <a:close/>
                </a:path>
                <a:path w="5038725" h="1857375">
                  <a:moveTo>
                    <a:pt x="1950841" y="341327"/>
                  </a:moveTo>
                  <a:lnTo>
                    <a:pt x="1945448" y="341327"/>
                  </a:lnTo>
                  <a:lnTo>
                    <a:pt x="1945448" y="319748"/>
                  </a:lnTo>
                  <a:lnTo>
                    <a:pt x="1950841" y="319748"/>
                  </a:lnTo>
                  <a:lnTo>
                    <a:pt x="1950841" y="341327"/>
                  </a:lnTo>
                  <a:close/>
                </a:path>
                <a:path w="5038725" h="1857375">
                  <a:moveTo>
                    <a:pt x="1972412" y="346722"/>
                  </a:moveTo>
                  <a:lnTo>
                    <a:pt x="1923877" y="346722"/>
                  </a:lnTo>
                  <a:lnTo>
                    <a:pt x="1923877" y="341327"/>
                  </a:lnTo>
                  <a:lnTo>
                    <a:pt x="1972412" y="341327"/>
                  </a:lnTo>
                  <a:lnTo>
                    <a:pt x="1972412" y="346722"/>
                  </a:lnTo>
                  <a:close/>
                </a:path>
                <a:path w="5038725" h="1857375">
                  <a:moveTo>
                    <a:pt x="1950841" y="368301"/>
                  </a:moveTo>
                  <a:lnTo>
                    <a:pt x="1945448" y="368301"/>
                  </a:lnTo>
                  <a:lnTo>
                    <a:pt x="1945448" y="346722"/>
                  </a:lnTo>
                  <a:lnTo>
                    <a:pt x="1950841" y="346722"/>
                  </a:lnTo>
                  <a:lnTo>
                    <a:pt x="1950841" y="368301"/>
                  </a:lnTo>
                  <a:close/>
                </a:path>
                <a:path w="5038725" h="1857375">
                  <a:moveTo>
                    <a:pt x="1722995" y="341327"/>
                  </a:moveTo>
                  <a:lnTo>
                    <a:pt x="1717603" y="341327"/>
                  </a:lnTo>
                  <a:lnTo>
                    <a:pt x="1717603" y="319748"/>
                  </a:lnTo>
                  <a:lnTo>
                    <a:pt x="1722995" y="319748"/>
                  </a:lnTo>
                  <a:lnTo>
                    <a:pt x="1722995" y="341327"/>
                  </a:lnTo>
                  <a:close/>
                </a:path>
                <a:path w="5038725" h="1857375">
                  <a:moveTo>
                    <a:pt x="1744566" y="346722"/>
                  </a:moveTo>
                  <a:lnTo>
                    <a:pt x="1696031" y="346722"/>
                  </a:lnTo>
                  <a:lnTo>
                    <a:pt x="1696031" y="341327"/>
                  </a:lnTo>
                  <a:lnTo>
                    <a:pt x="1744566" y="341327"/>
                  </a:lnTo>
                  <a:lnTo>
                    <a:pt x="1744566" y="346722"/>
                  </a:lnTo>
                  <a:close/>
                </a:path>
                <a:path w="5038725" h="1857375">
                  <a:moveTo>
                    <a:pt x="1722995" y="368301"/>
                  </a:moveTo>
                  <a:lnTo>
                    <a:pt x="1717603" y="368301"/>
                  </a:lnTo>
                  <a:lnTo>
                    <a:pt x="1717603" y="346722"/>
                  </a:lnTo>
                  <a:lnTo>
                    <a:pt x="1722995" y="346722"/>
                  </a:lnTo>
                  <a:lnTo>
                    <a:pt x="1722995" y="368301"/>
                  </a:lnTo>
                  <a:close/>
                </a:path>
                <a:path w="5038725" h="1857375">
                  <a:moveTo>
                    <a:pt x="1493802" y="341327"/>
                  </a:moveTo>
                  <a:lnTo>
                    <a:pt x="1488409" y="341327"/>
                  </a:lnTo>
                  <a:lnTo>
                    <a:pt x="1488409" y="319748"/>
                  </a:lnTo>
                  <a:lnTo>
                    <a:pt x="1493802" y="319748"/>
                  </a:lnTo>
                  <a:lnTo>
                    <a:pt x="1493802" y="341327"/>
                  </a:lnTo>
                  <a:close/>
                </a:path>
                <a:path w="5038725" h="1857375">
                  <a:moveTo>
                    <a:pt x="1515373" y="346722"/>
                  </a:moveTo>
                  <a:lnTo>
                    <a:pt x="1466838" y="346722"/>
                  </a:lnTo>
                  <a:lnTo>
                    <a:pt x="1466838" y="341327"/>
                  </a:lnTo>
                  <a:lnTo>
                    <a:pt x="1515373" y="341327"/>
                  </a:lnTo>
                  <a:lnTo>
                    <a:pt x="1515373" y="346722"/>
                  </a:lnTo>
                  <a:close/>
                </a:path>
                <a:path w="5038725" h="1857375">
                  <a:moveTo>
                    <a:pt x="1493802" y="368301"/>
                  </a:moveTo>
                  <a:lnTo>
                    <a:pt x="1488409" y="368301"/>
                  </a:lnTo>
                  <a:lnTo>
                    <a:pt x="1488409" y="346722"/>
                  </a:lnTo>
                  <a:lnTo>
                    <a:pt x="1493802" y="346722"/>
                  </a:lnTo>
                  <a:lnTo>
                    <a:pt x="1493802" y="368301"/>
                  </a:lnTo>
                  <a:close/>
                </a:path>
                <a:path w="5038725" h="1857375">
                  <a:moveTo>
                    <a:pt x="1264608" y="341327"/>
                  </a:moveTo>
                  <a:lnTo>
                    <a:pt x="1259215" y="341327"/>
                  </a:lnTo>
                  <a:lnTo>
                    <a:pt x="1259215" y="319748"/>
                  </a:lnTo>
                  <a:lnTo>
                    <a:pt x="1264608" y="319748"/>
                  </a:lnTo>
                  <a:lnTo>
                    <a:pt x="1264608" y="341327"/>
                  </a:lnTo>
                  <a:close/>
                </a:path>
                <a:path w="5038725" h="1857375">
                  <a:moveTo>
                    <a:pt x="1286179" y="346722"/>
                  </a:moveTo>
                  <a:lnTo>
                    <a:pt x="1237644" y="346722"/>
                  </a:lnTo>
                  <a:lnTo>
                    <a:pt x="1237644" y="341327"/>
                  </a:lnTo>
                  <a:lnTo>
                    <a:pt x="1286179" y="341327"/>
                  </a:lnTo>
                  <a:lnTo>
                    <a:pt x="1286179" y="346722"/>
                  </a:lnTo>
                  <a:close/>
                </a:path>
                <a:path w="5038725" h="1857375">
                  <a:moveTo>
                    <a:pt x="1264608" y="368301"/>
                  </a:moveTo>
                  <a:lnTo>
                    <a:pt x="1259215" y="368301"/>
                  </a:lnTo>
                  <a:lnTo>
                    <a:pt x="1259215" y="346722"/>
                  </a:lnTo>
                  <a:lnTo>
                    <a:pt x="1264608" y="346722"/>
                  </a:lnTo>
                  <a:lnTo>
                    <a:pt x="1264608" y="368301"/>
                  </a:lnTo>
                  <a:close/>
                </a:path>
                <a:path w="5038725" h="1857375">
                  <a:moveTo>
                    <a:pt x="1837592" y="455964"/>
                  </a:moveTo>
                  <a:lnTo>
                    <a:pt x="1832199" y="455964"/>
                  </a:lnTo>
                  <a:lnTo>
                    <a:pt x="1832199" y="434386"/>
                  </a:lnTo>
                  <a:lnTo>
                    <a:pt x="1837592" y="434386"/>
                  </a:lnTo>
                  <a:lnTo>
                    <a:pt x="1837592" y="455964"/>
                  </a:lnTo>
                  <a:close/>
                </a:path>
                <a:path w="5038725" h="1857375">
                  <a:moveTo>
                    <a:pt x="1859163" y="461359"/>
                  </a:moveTo>
                  <a:lnTo>
                    <a:pt x="1810628" y="461359"/>
                  </a:lnTo>
                  <a:lnTo>
                    <a:pt x="1810628" y="455964"/>
                  </a:lnTo>
                  <a:lnTo>
                    <a:pt x="1859163" y="455964"/>
                  </a:lnTo>
                  <a:lnTo>
                    <a:pt x="1859163" y="461359"/>
                  </a:lnTo>
                  <a:close/>
                </a:path>
                <a:path w="5038725" h="1857375">
                  <a:moveTo>
                    <a:pt x="1837592" y="482938"/>
                  </a:moveTo>
                  <a:lnTo>
                    <a:pt x="1832199" y="482938"/>
                  </a:lnTo>
                  <a:lnTo>
                    <a:pt x="1832199" y="461359"/>
                  </a:lnTo>
                  <a:lnTo>
                    <a:pt x="1837592" y="461359"/>
                  </a:lnTo>
                  <a:lnTo>
                    <a:pt x="1837592" y="482938"/>
                  </a:lnTo>
                  <a:close/>
                </a:path>
                <a:path w="5038725" h="1857375">
                  <a:moveTo>
                    <a:pt x="1608398" y="455964"/>
                  </a:moveTo>
                  <a:lnTo>
                    <a:pt x="1603006" y="455964"/>
                  </a:lnTo>
                  <a:lnTo>
                    <a:pt x="1603006" y="434386"/>
                  </a:lnTo>
                  <a:lnTo>
                    <a:pt x="1608398" y="434386"/>
                  </a:lnTo>
                  <a:lnTo>
                    <a:pt x="1608398" y="455964"/>
                  </a:lnTo>
                  <a:close/>
                </a:path>
                <a:path w="5038725" h="1857375">
                  <a:moveTo>
                    <a:pt x="1629970" y="461359"/>
                  </a:moveTo>
                  <a:lnTo>
                    <a:pt x="1581435" y="461359"/>
                  </a:lnTo>
                  <a:lnTo>
                    <a:pt x="1581435" y="455964"/>
                  </a:lnTo>
                  <a:lnTo>
                    <a:pt x="1629970" y="455964"/>
                  </a:lnTo>
                  <a:lnTo>
                    <a:pt x="1629970" y="461359"/>
                  </a:lnTo>
                  <a:close/>
                </a:path>
                <a:path w="5038725" h="1857375">
                  <a:moveTo>
                    <a:pt x="1608398" y="482938"/>
                  </a:moveTo>
                  <a:lnTo>
                    <a:pt x="1603006" y="482938"/>
                  </a:lnTo>
                  <a:lnTo>
                    <a:pt x="1603006" y="461359"/>
                  </a:lnTo>
                  <a:lnTo>
                    <a:pt x="1608398" y="461359"/>
                  </a:lnTo>
                  <a:lnTo>
                    <a:pt x="1608398" y="482938"/>
                  </a:lnTo>
                  <a:close/>
                </a:path>
                <a:path w="5038725" h="1857375">
                  <a:moveTo>
                    <a:pt x="1379205" y="455964"/>
                  </a:moveTo>
                  <a:lnTo>
                    <a:pt x="1373812" y="455964"/>
                  </a:lnTo>
                  <a:lnTo>
                    <a:pt x="1373812" y="434386"/>
                  </a:lnTo>
                  <a:lnTo>
                    <a:pt x="1379205" y="434386"/>
                  </a:lnTo>
                  <a:lnTo>
                    <a:pt x="1379205" y="455964"/>
                  </a:lnTo>
                  <a:close/>
                </a:path>
                <a:path w="5038725" h="1857375">
                  <a:moveTo>
                    <a:pt x="1400776" y="461359"/>
                  </a:moveTo>
                  <a:lnTo>
                    <a:pt x="1352241" y="461359"/>
                  </a:lnTo>
                  <a:lnTo>
                    <a:pt x="1352241" y="455964"/>
                  </a:lnTo>
                  <a:lnTo>
                    <a:pt x="1400776" y="455964"/>
                  </a:lnTo>
                  <a:lnTo>
                    <a:pt x="1400776" y="461359"/>
                  </a:lnTo>
                  <a:close/>
                </a:path>
                <a:path w="5038725" h="1857375">
                  <a:moveTo>
                    <a:pt x="1379205" y="482938"/>
                  </a:moveTo>
                  <a:lnTo>
                    <a:pt x="1373812" y="482938"/>
                  </a:lnTo>
                  <a:lnTo>
                    <a:pt x="1373812" y="461359"/>
                  </a:lnTo>
                  <a:lnTo>
                    <a:pt x="1379205" y="461359"/>
                  </a:lnTo>
                  <a:lnTo>
                    <a:pt x="1379205" y="482938"/>
                  </a:lnTo>
                  <a:close/>
                </a:path>
                <a:path w="5038725" h="1857375">
                  <a:moveTo>
                    <a:pt x="1150011" y="455964"/>
                  </a:moveTo>
                  <a:lnTo>
                    <a:pt x="1144619" y="455964"/>
                  </a:lnTo>
                  <a:lnTo>
                    <a:pt x="1144619" y="434386"/>
                  </a:lnTo>
                  <a:lnTo>
                    <a:pt x="1150011" y="434386"/>
                  </a:lnTo>
                  <a:lnTo>
                    <a:pt x="1150011" y="455964"/>
                  </a:lnTo>
                  <a:close/>
                </a:path>
                <a:path w="5038725" h="1857375">
                  <a:moveTo>
                    <a:pt x="1171583" y="461359"/>
                  </a:moveTo>
                  <a:lnTo>
                    <a:pt x="1123048" y="461359"/>
                  </a:lnTo>
                  <a:lnTo>
                    <a:pt x="1123048" y="455964"/>
                  </a:lnTo>
                  <a:lnTo>
                    <a:pt x="1171583" y="455964"/>
                  </a:lnTo>
                  <a:lnTo>
                    <a:pt x="1171583" y="461359"/>
                  </a:lnTo>
                  <a:close/>
                </a:path>
                <a:path w="5038725" h="1857375">
                  <a:moveTo>
                    <a:pt x="1150011" y="482938"/>
                  </a:moveTo>
                  <a:lnTo>
                    <a:pt x="1144619" y="482938"/>
                  </a:lnTo>
                  <a:lnTo>
                    <a:pt x="1144619" y="461359"/>
                  </a:lnTo>
                  <a:lnTo>
                    <a:pt x="1150011" y="461359"/>
                  </a:lnTo>
                  <a:lnTo>
                    <a:pt x="1150011" y="482938"/>
                  </a:lnTo>
                  <a:close/>
                </a:path>
                <a:path w="5038725" h="1857375">
                  <a:moveTo>
                    <a:pt x="1950841" y="570601"/>
                  </a:moveTo>
                  <a:lnTo>
                    <a:pt x="1945448" y="570601"/>
                  </a:lnTo>
                  <a:lnTo>
                    <a:pt x="1945448" y="549023"/>
                  </a:lnTo>
                  <a:lnTo>
                    <a:pt x="1950841" y="549023"/>
                  </a:lnTo>
                  <a:lnTo>
                    <a:pt x="1950841" y="570601"/>
                  </a:lnTo>
                  <a:close/>
                </a:path>
                <a:path w="5038725" h="1857375">
                  <a:moveTo>
                    <a:pt x="1972412" y="575996"/>
                  </a:moveTo>
                  <a:lnTo>
                    <a:pt x="1923877" y="575996"/>
                  </a:lnTo>
                  <a:lnTo>
                    <a:pt x="1923877" y="570601"/>
                  </a:lnTo>
                  <a:lnTo>
                    <a:pt x="1972412" y="570601"/>
                  </a:lnTo>
                  <a:lnTo>
                    <a:pt x="1972412" y="575996"/>
                  </a:lnTo>
                  <a:close/>
                </a:path>
                <a:path w="5038725" h="1857375">
                  <a:moveTo>
                    <a:pt x="1950841" y="597575"/>
                  </a:moveTo>
                  <a:lnTo>
                    <a:pt x="1945448" y="597575"/>
                  </a:lnTo>
                  <a:lnTo>
                    <a:pt x="1945448" y="575996"/>
                  </a:lnTo>
                  <a:lnTo>
                    <a:pt x="1950841" y="575996"/>
                  </a:lnTo>
                  <a:lnTo>
                    <a:pt x="1950841" y="597575"/>
                  </a:lnTo>
                  <a:close/>
                </a:path>
                <a:path w="5038725" h="1857375">
                  <a:moveTo>
                    <a:pt x="1722995" y="570601"/>
                  </a:moveTo>
                  <a:lnTo>
                    <a:pt x="1717603" y="570601"/>
                  </a:lnTo>
                  <a:lnTo>
                    <a:pt x="1717603" y="549023"/>
                  </a:lnTo>
                  <a:lnTo>
                    <a:pt x="1722995" y="549023"/>
                  </a:lnTo>
                  <a:lnTo>
                    <a:pt x="1722995" y="570601"/>
                  </a:lnTo>
                  <a:close/>
                </a:path>
                <a:path w="5038725" h="1857375">
                  <a:moveTo>
                    <a:pt x="1744566" y="575996"/>
                  </a:moveTo>
                  <a:lnTo>
                    <a:pt x="1696031" y="575996"/>
                  </a:lnTo>
                  <a:lnTo>
                    <a:pt x="1696031" y="570601"/>
                  </a:lnTo>
                  <a:lnTo>
                    <a:pt x="1744566" y="570601"/>
                  </a:lnTo>
                  <a:lnTo>
                    <a:pt x="1744566" y="575996"/>
                  </a:lnTo>
                  <a:close/>
                </a:path>
                <a:path w="5038725" h="1857375">
                  <a:moveTo>
                    <a:pt x="1722995" y="597575"/>
                  </a:moveTo>
                  <a:lnTo>
                    <a:pt x="1717603" y="597575"/>
                  </a:lnTo>
                  <a:lnTo>
                    <a:pt x="1717603" y="575996"/>
                  </a:lnTo>
                  <a:lnTo>
                    <a:pt x="1722995" y="575996"/>
                  </a:lnTo>
                  <a:lnTo>
                    <a:pt x="1722995" y="597575"/>
                  </a:lnTo>
                  <a:close/>
                </a:path>
                <a:path w="5038725" h="1857375">
                  <a:moveTo>
                    <a:pt x="1493802" y="570601"/>
                  </a:moveTo>
                  <a:lnTo>
                    <a:pt x="1488409" y="570601"/>
                  </a:lnTo>
                  <a:lnTo>
                    <a:pt x="1488409" y="549023"/>
                  </a:lnTo>
                  <a:lnTo>
                    <a:pt x="1493802" y="549023"/>
                  </a:lnTo>
                  <a:lnTo>
                    <a:pt x="1493802" y="570601"/>
                  </a:lnTo>
                  <a:close/>
                </a:path>
                <a:path w="5038725" h="1857375">
                  <a:moveTo>
                    <a:pt x="1515373" y="575996"/>
                  </a:moveTo>
                  <a:lnTo>
                    <a:pt x="1466838" y="575996"/>
                  </a:lnTo>
                  <a:lnTo>
                    <a:pt x="1466838" y="570601"/>
                  </a:lnTo>
                  <a:lnTo>
                    <a:pt x="1515373" y="570601"/>
                  </a:lnTo>
                  <a:lnTo>
                    <a:pt x="1515373" y="575996"/>
                  </a:lnTo>
                  <a:close/>
                </a:path>
                <a:path w="5038725" h="1857375">
                  <a:moveTo>
                    <a:pt x="1493802" y="597575"/>
                  </a:moveTo>
                  <a:lnTo>
                    <a:pt x="1488409" y="597575"/>
                  </a:lnTo>
                  <a:lnTo>
                    <a:pt x="1488409" y="575996"/>
                  </a:lnTo>
                  <a:lnTo>
                    <a:pt x="1493802" y="575996"/>
                  </a:lnTo>
                  <a:lnTo>
                    <a:pt x="1493802" y="597575"/>
                  </a:lnTo>
                  <a:close/>
                </a:path>
                <a:path w="5038725" h="1857375">
                  <a:moveTo>
                    <a:pt x="1264608" y="570601"/>
                  </a:moveTo>
                  <a:lnTo>
                    <a:pt x="1259215" y="570601"/>
                  </a:lnTo>
                  <a:lnTo>
                    <a:pt x="1259215" y="549023"/>
                  </a:lnTo>
                  <a:lnTo>
                    <a:pt x="1264608" y="549023"/>
                  </a:lnTo>
                  <a:lnTo>
                    <a:pt x="1264608" y="570601"/>
                  </a:lnTo>
                  <a:close/>
                </a:path>
                <a:path w="5038725" h="1857375">
                  <a:moveTo>
                    <a:pt x="1286179" y="575996"/>
                  </a:moveTo>
                  <a:lnTo>
                    <a:pt x="1237644" y="575996"/>
                  </a:lnTo>
                  <a:lnTo>
                    <a:pt x="1237644" y="570601"/>
                  </a:lnTo>
                  <a:lnTo>
                    <a:pt x="1286179" y="570601"/>
                  </a:lnTo>
                  <a:lnTo>
                    <a:pt x="1286179" y="575996"/>
                  </a:lnTo>
                  <a:close/>
                </a:path>
                <a:path w="5038725" h="1857375">
                  <a:moveTo>
                    <a:pt x="1264608" y="597575"/>
                  </a:moveTo>
                  <a:lnTo>
                    <a:pt x="1259215" y="597575"/>
                  </a:lnTo>
                  <a:lnTo>
                    <a:pt x="1259215" y="575996"/>
                  </a:lnTo>
                  <a:lnTo>
                    <a:pt x="1264608" y="575996"/>
                  </a:lnTo>
                  <a:lnTo>
                    <a:pt x="1264608" y="597575"/>
                  </a:lnTo>
                  <a:close/>
                </a:path>
                <a:path w="5038725" h="1857375">
                  <a:moveTo>
                    <a:pt x="1837592" y="685239"/>
                  </a:moveTo>
                  <a:lnTo>
                    <a:pt x="1832199" y="685239"/>
                  </a:lnTo>
                  <a:lnTo>
                    <a:pt x="1832199" y="663660"/>
                  </a:lnTo>
                  <a:lnTo>
                    <a:pt x="1837592" y="663660"/>
                  </a:lnTo>
                  <a:lnTo>
                    <a:pt x="1837592" y="685239"/>
                  </a:lnTo>
                  <a:close/>
                </a:path>
                <a:path w="5038725" h="1857375">
                  <a:moveTo>
                    <a:pt x="1859163" y="690633"/>
                  </a:moveTo>
                  <a:lnTo>
                    <a:pt x="1810628" y="690633"/>
                  </a:lnTo>
                  <a:lnTo>
                    <a:pt x="1810628" y="685239"/>
                  </a:lnTo>
                  <a:lnTo>
                    <a:pt x="1859163" y="685239"/>
                  </a:lnTo>
                  <a:lnTo>
                    <a:pt x="1859163" y="690633"/>
                  </a:lnTo>
                  <a:close/>
                </a:path>
                <a:path w="5038725" h="1857375">
                  <a:moveTo>
                    <a:pt x="1837592" y="712212"/>
                  </a:moveTo>
                  <a:lnTo>
                    <a:pt x="1832199" y="712212"/>
                  </a:lnTo>
                  <a:lnTo>
                    <a:pt x="1832199" y="690633"/>
                  </a:lnTo>
                  <a:lnTo>
                    <a:pt x="1837592" y="690633"/>
                  </a:lnTo>
                  <a:lnTo>
                    <a:pt x="1837592" y="712212"/>
                  </a:lnTo>
                  <a:close/>
                </a:path>
                <a:path w="5038725" h="1857375">
                  <a:moveTo>
                    <a:pt x="1608398" y="685239"/>
                  </a:moveTo>
                  <a:lnTo>
                    <a:pt x="1603006" y="685239"/>
                  </a:lnTo>
                  <a:lnTo>
                    <a:pt x="1603006" y="663660"/>
                  </a:lnTo>
                  <a:lnTo>
                    <a:pt x="1608398" y="663660"/>
                  </a:lnTo>
                  <a:lnTo>
                    <a:pt x="1608398" y="685239"/>
                  </a:lnTo>
                  <a:close/>
                </a:path>
                <a:path w="5038725" h="1857375">
                  <a:moveTo>
                    <a:pt x="1629970" y="690633"/>
                  </a:moveTo>
                  <a:lnTo>
                    <a:pt x="1581435" y="690633"/>
                  </a:lnTo>
                  <a:lnTo>
                    <a:pt x="1581435" y="685239"/>
                  </a:lnTo>
                  <a:lnTo>
                    <a:pt x="1629970" y="685239"/>
                  </a:lnTo>
                  <a:lnTo>
                    <a:pt x="1629970" y="690633"/>
                  </a:lnTo>
                  <a:close/>
                </a:path>
                <a:path w="5038725" h="1857375">
                  <a:moveTo>
                    <a:pt x="1608398" y="712212"/>
                  </a:moveTo>
                  <a:lnTo>
                    <a:pt x="1603006" y="712212"/>
                  </a:lnTo>
                  <a:lnTo>
                    <a:pt x="1603006" y="690633"/>
                  </a:lnTo>
                  <a:lnTo>
                    <a:pt x="1608398" y="690633"/>
                  </a:lnTo>
                  <a:lnTo>
                    <a:pt x="1608398" y="712212"/>
                  </a:lnTo>
                  <a:close/>
                </a:path>
                <a:path w="5038725" h="1857375">
                  <a:moveTo>
                    <a:pt x="1379205" y="685239"/>
                  </a:moveTo>
                  <a:lnTo>
                    <a:pt x="1373812" y="685239"/>
                  </a:lnTo>
                  <a:lnTo>
                    <a:pt x="1373812" y="663660"/>
                  </a:lnTo>
                  <a:lnTo>
                    <a:pt x="1379205" y="663660"/>
                  </a:lnTo>
                  <a:lnTo>
                    <a:pt x="1379205" y="685239"/>
                  </a:lnTo>
                  <a:close/>
                </a:path>
                <a:path w="5038725" h="1857375">
                  <a:moveTo>
                    <a:pt x="1400776" y="690633"/>
                  </a:moveTo>
                  <a:lnTo>
                    <a:pt x="1352241" y="690633"/>
                  </a:lnTo>
                  <a:lnTo>
                    <a:pt x="1352241" y="685239"/>
                  </a:lnTo>
                  <a:lnTo>
                    <a:pt x="1400776" y="685239"/>
                  </a:lnTo>
                  <a:lnTo>
                    <a:pt x="1400776" y="690633"/>
                  </a:lnTo>
                  <a:close/>
                </a:path>
                <a:path w="5038725" h="1857375">
                  <a:moveTo>
                    <a:pt x="1379205" y="712212"/>
                  </a:moveTo>
                  <a:lnTo>
                    <a:pt x="1373812" y="712212"/>
                  </a:lnTo>
                  <a:lnTo>
                    <a:pt x="1373812" y="690633"/>
                  </a:lnTo>
                  <a:lnTo>
                    <a:pt x="1379205" y="690633"/>
                  </a:lnTo>
                  <a:lnTo>
                    <a:pt x="1379205" y="712212"/>
                  </a:lnTo>
                  <a:close/>
                </a:path>
                <a:path w="5038725" h="1857375">
                  <a:moveTo>
                    <a:pt x="1150011" y="685239"/>
                  </a:moveTo>
                  <a:lnTo>
                    <a:pt x="1144619" y="685239"/>
                  </a:lnTo>
                  <a:lnTo>
                    <a:pt x="1144619" y="663660"/>
                  </a:lnTo>
                  <a:lnTo>
                    <a:pt x="1150011" y="663660"/>
                  </a:lnTo>
                  <a:lnTo>
                    <a:pt x="1150011" y="685239"/>
                  </a:lnTo>
                  <a:close/>
                </a:path>
                <a:path w="5038725" h="1857375">
                  <a:moveTo>
                    <a:pt x="1171583" y="690633"/>
                  </a:moveTo>
                  <a:lnTo>
                    <a:pt x="1123048" y="690633"/>
                  </a:lnTo>
                  <a:lnTo>
                    <a:pt x="1123048" y="685239"/>
                  </a:lnTo>
                  <a:lnTo>
                    <a:pt x="1171583" y="685239"/>
                  </a:lnTo>
                  <a:lnTo>
                    <a:pt x="1171583" y="690633"/>
                  </a:lnTo>
                  <a:close/>
                </a:path>
                <a:path w="5038725" h="1857375">
                  <a:moveTo>
                    <a:pt x="1150011" y="712212"/>
                  </a:moveTo>
                  <a:lnTo>
                    <a:pt x="1144619" y="712212"/>
                  </a:lnTo>
                  <a:lnTo>
                    <a:pt x="1144619" y="690633"/>
                  </a:lnTo>
                  <a:lnTo>
                    <a:pt x="1150011" y="690633"/>
                  </a:lnTo>
                  <a:lnTo>
                    <a:pt x="1150011" y="712212"/>
                  </a:lnTo>
                  <a:close/>
                </a:path>
                <a:path w="5038725" h="1857375">
                  <a:moveTo>
                    <a:pt x="1950841" y="799876"/>
                  </a:moveTo>
                  <a:lnTo>
                    <a:pt x="1945448" y="799876"/>
                  </a:lnTo>
                  <a:lnTo>
                    <a:pt x="1945448" y="778297"/>
                  </a:lnTo>
                  <a:lnTo>
                    <a:pt x="1950841" y="778297"/>
                  </a:lnTo>
                  <a:lnTo>
                    <a:pt x="1950841" y="799876"/>
                  </a:lnTo>
                  <a:close/>
                </a:path>
                <a:path w="5038725" h="1857375">
                  <a:moveTo>
                    <a:pt x="1972412" y="805270"/>
                  </a:moveTo>
                  <a:lnTo>
                    <a:pt x="1923877" y="805270"/>
                  </a:lnTo>
                  <a:lnTo>
                    <a:pt x="1923877" y="799876"/>
                  </a:lnTo>
                  <a:lnTo>
                    <a:pt x="1972412" y="799876"/>
                  </a:lnTo>
                  <a:lnTo>
                    <a:pt x="1972412" y="805270"/>
                  </a:lnTo>
                  <a:close/>
                </a:path>
                <a:path w="5038725" h="1857375">
                  <a:moveTo>
                    <a:pt x="1950841" y="826849"/>
                  </a:moveTo>
                  <a:lnTo>
                    <a:pt x="1945448" y="826849"/>
                  </a:lnTo>
                  <a:lnTo>
                    <a:pt x="1945448" y="805270"/>
                  </a:lnTo>
                  <a:lnTo>
                    <a:pt x="1950841" y="805270"/>
                  </a:lnTo>
                  <a:lnTo>
                    <a:pt x="1950841" y="826849"/>
                  </a:lnTo>
                  <a:close/>
                </a:path>
                <a:path w="5038725" h="1857375">
                  <a:moveTo>
                    <a:pt x="1722995" y="799876"/>
                  </a:moveTo>
                  <a:lnTo>
                    <a:pt x="1717603" y="799876"/>
                  </a:lnTo>
                  <a:lnTo>
                    <a:pt x="1717603" y="778297"/>
                  </a:lnTo>
                  <a:lnTo>
                    <a:pt x="1722995" y="778297"/>
                  </a:lnTo>
                  <a:lnTo>
                    <a:pt x="1722995" y="799876"/>
                  </a:lnTo>
                  <a:close/>
                </a:path>
                <a:path w="5038725" h="1857375">
                  <a:moveTo>
                    <a:pt x="1744566" y="805270"/>
                  </a:moveTo>
                  <a:lnTo>
                    <a:pt x="1696031" y="805270"/>
                  </a:lnTo>
                  <a:lnTo>
                    <a:pt x="1696031" y="799876"/>
                  </a:lnTo>
                  <a:lnTo>
                    <a:pt x="1744566" y="799876"/>
                  </a:lnTo>
                  <a:lnTo>
                    <a:pt x="1744566" y="805270"/>
                  </a:lnTo>
                  <a:close/>
                </a:path>
                <a:path w="5038725" h="1857375">
                  <a:moveTo>
                    <a:pt x="1722995" y="826849"/>
                  </a:moveTo>
                  <a:lnTo>
                    <a:pt x="1717603" y="826849"/>
                  </a:lnTo>
                  <a:lnTo>
                    <a:pt x="1717603" y="805270"/>
                  </a:lnTo>
                  <a:lnTo>
                    <a:pt x="1722995" y="805270"/>
                  </a:lnTo>
                  <a:lnTo>
                    <a:pt x="1722995" y="826849"/>
                  </a:lnTo>
                  <a:close/>
                </a:path>
                <a:path w="5038725" h="1857375">
                  <a:moveTo>
                    <a:pt x="1493802" y="799876"/>
                  </a:moveTo>
                  <a:lnTo>
                    <a:pt x="1488409" y="799876"/>
                  </a:lnTo>
                  <a:lnTo>
                    <a:pt x="1488409" y="778297"/>
                  </a:lnTo>
                  <a:lnTo>
                    <a:pt x="1493802" y="778297"/>
                  </a:lnTo>
                  <a:lnTo>
                    <a:pt x="1493802" y="799876"/>
                  </a:lnTo>
                  <a:close/>
                </a:path>
                <a:path w="5038725" h="1857375">
                  <a:moveTo>
                    <a:pt x="1515373" y="805270"/>
                  </a:moveTo>
                  <a:lnTo>
                    <a:pt x="1466838" y="805270"/>
                  </a:lnTo>
                  <a:lnTo>
                    <a:pt x="1466838" y="799876"/>
                  </a:lnTo>
                  <a:lnTo>
                    <a:pt x="1515373" y="799876"/>
                  </a:lnTo>
                  <a:lnTo>
                    <a:pt x="1515373" y="805270"/>
                  </a:lnTo>
                  <a:close/>
                </a:path>
                <a:path w="5038725" h="1857375">
                  <a:moveTo>
                    <a:pt x="1493802" y="826849"/>
                  </a:moveTo>
                  <a:lnTo>
                    <a:pt x="1488409" y="826849"/>
                  </a:lnTo>
                  <a:lnTo>
                    <a:pt x="1488409" y="805270"/>
                  </a:lnTo>
                  <a:lnTo>
                    <a:pt x="1493802" y="805270"/>
                  </a:lnTo>
                  <a:lnTo>
                    <a:pt x="1493802" y="826849"/>
                  </a:lnTo>
                  <a:close/>
                </a:path>
                <a:path w="5038725" h="1857375">
                  <a:moveTo>
                    <a:pt x="1264608" y="799876"/>
                  </a:moveTo>
                  <a:lnTo>
                    <a:pt x="1259215" y="799876"/>
                  </a:lnTo>
                  <a:lnTo>
                    <a:pt x="1259215" y="778297"/>
                  </a:lnTo>
                  <a:lnTo>
                    <a:pt x="1264608" y="778297"/>
                  </a:lnTo>
                  <a:lnTo>
                    <a:pt x="1264608" y="799876"/>
                  </a:lnTo>
                  <a:close/>
                </a:path>
                <a:path w="5038725" h="1857375">
                  <a:moveTo>
                    <a:pt x="1286179" y="805270"/>
                  </a:moveTo>
                  <a:lnTo>
                    <a:pt x="1237644" y="805270"/>
                  </a:lnTo>
                  <a:lnTo>
                    <a:pt x="1237644" y="799876"/>
                  </a:lnTo>
                  <a:lnTo>
                    <a:pt x="1286179" y="799876"/>
                  </a:lnTo>
                  <a:lnTo>
                    <a:pt x="1286179" y="805270"/>
                  </a:lnTo>
                  <a:close/>
                </a:path>
                <a:path w="5038725" h="1857375">
                  <a:moveTo>
                    <a:pt x="1264608" y="826849"/>
                  </a:moveTo>
                  <a:lnTo>
                    <a:pt x="1259215" y="826849"/>
                  </a:lnTo>
                  <a:lnTo>
                    <a:pt x="1259215" y="805270"/>
                  </a:lnTo>
                  <a:lnTo>
                    <a:pt x="1264608" y="805270"/>
                  </a:lnTo>
                  <a:lnTo>
                    <a:pt x="1264608" y="826849"/>
                  </a:lnTo>
                  <a:close/>
                </a:path>
                <a:path w="5038725" h="1857375">
                  <a:moveTo>
                    <a:pt x="1837592" y="914513"/>
                  </a:moveTo>
                  <a:lnTo>
                    <a:pt x="1832199" y="914513"/>
                  </a:lnTo>
                  <a:lnTo>
                    <a:pt x="1832199" y="892934"/>
                  </a:lnTo>
                  <a:lnTo>
                    <a:pt x="1837592" y="892934"/>
                  </a:lnTo>
                  <a:lnTo>
                    <a:pt x="1837592" y="914513"/>
                  </a:lnTo>
                  <a:close/>
                </a:path>
                <a:path w="5038725" h="1857375">
                  <a:moveTo>
                    <a:pt x="1859163" y="919908"/>
                  </a:moveTo>
                  <a:lnTo>
                    <a:pt x="1810628" y="919908"/>
                  </a:lnTo>
                  <a:lnTo>
                    <a:pt x="1810628" y="914513"/>
                  </a:lnTo>
                  <a:lnTo>
                    <a:pt x="1859163" y="914513"/>
                  </a:lnTo>
                  <a:lnTo>
                    <a:pt x="1859163" y="919908"/>
                  </a:lnTo>
                  <a:close/>
                </a:path>
                <a:path w="5038725" h="1857375">
                  <a:moveTo>
                    <a:pt x="1837592" y="941486"/>
                  </a:moveTo>
                  <a:lnTo>
                    <a:pt x="1832199" y="941486"/>
                  </a:lnTo>
                  <a:lnTo>
                    <a:pt x="1832199" y="919908"/>
                  </a:lnTo>
                  <a:lnTo>
                    <a:pt x="1837592" y="919908"/>
                  </a:lnTo>
                  <a:lnTo>
                    <a:pt x="1837592" y="941486"/>
                  </a:lnTo>
                  <a:close/>
                </a:path>
                <a:path w="5038725" h="1857375">
                  <a:moveTo>
                    <a:pt x="1608398" y="914513"/>
                  </a:moveTo>
                  <a:lnTo>
                    <a:pt x="1603006" y="914513"/>
                  </a:lnTo>
                  <a:lnTo>
                    <a:pt x="1603006" y="892934"/>
                  </a:lnTo>
                  <a:lnTo>
                    <a:pt x="1608398" y="892934"/>
                  </a:lnTo>
                  <a:lnTo>
                    <a:pt x="1608398" y="914513"/>
                  </a:lnTo>
                  <a:close/>
                </a:path>
                <a:path w="5038725" h="1857375">
                  <a:moveTo>
                    <a:pt x="1629970" y="919908"/>
                  </a:moveTo>
                  <a:lnTo>
                    <a:pt x="1581435" y="919908"/>
                  </a:lnTo>
                  <a:lnTo>
                    <a:pt x="1581435" y="914513"/>
                  </a:lnTo>
                  <a:lnTo>
                    <a:pt x="1629970" y="914513"/>
                  </a:lnTo>
                  <a:lnTo>
                    <a:pt x="1629970" y="919908"/>
                  </a:lnTo>
                  <a:close/>
                </a:path>
                <a:path w="5038725" h="1857375">
                  <a:moveTo>
                    <a:pt x="1608398" y="941486"/>
                  </a:moveTo>
                  <a:lnTo>
                    <a:pt x="1603006" y="941486"/>
                  </a:lnTo>
                  <a:lnTo>
                    <a:pt x="1603006" y="919908"/>
                  </a:lnTo>
                  <a:lnTo>
                    <a:pt x="1608398" y="919908"/>
                  </a:lnTo>
                  <a:lnTo>
                    <a:pt x="1608398" y="941486"/>
                  </a:lnTo>
                  <a:close/>
                </a:path>
                <a:path w="5038725" h="1857375">
                  <a:moveTo>
                    <a:pt x="1379205" y="914513"/>
                  </a:moveTo>
                  <a:lnTo>
                    <a:pt x="1373812" y="914513"/>
                  </a:lnTo>
                  <a:lnTo>
                    <a:pt x="1373812" y="892934"/>
                  </a:lnTo>
                  <a:lnTo>
                    <a:pt x="1379205" y="892934"/>
                  </a:lnTo>
                  <a:lnTo>
                    <a:pt x="1379205" y="914513"/>
                  </a:lnTo>
                  <a:close/>
                </a:path>
                <a:path w="5038725" h="1857375">
                  <a:moveTo>
                    <a:pt x="1400776" y="919908"/>
                  </a:moveTo>
                  <a:lnTo>
                    <a:pt x="1352241" y="919908"/>
                  </a:lnTo>
                  <a:lnTo>
                    <a:pt x="1352241" y="914513"/>
                  </a:lnTo>
                  <a:lnTo>
                    <a:pt x="1400776" y="914513"/>
                  </a:lnTo>
                  <a:lnTo>
                    <a:pt x="1400776" y="919908"/>
                  </a:lnTo>
                  <a:close/>
                </a:path>
                <a:path w="5038725" h="1857375">
                  <a:moveTo>
                    <a:pt x="1379205" y="941486"/>
                  </a:moveTo>
                  <a:lnTo>
                    <a:pt x="1373812" y="941486"/>
                  </a:lnTo>
                  <a:lnTo>
                    <a:pt x="1373812" y="919908"/>
                  </a:lnTo>
                  <a:lnTo>
                    <a:pt x="1379205" y="919908"/>
                  </a:lnTo>
                  <a:lnTo>
                    <a:pt x="1379205" y="941486"/>
                  </a:lnTo>
                  <a:close/>
                </a:path>
                <a:path w="5038725" h="1857375">
                  <a:moveTo>
                    <a:pt x="1150011" y="914513"/>
                  </a:moveTo>
                  <a:lnTo>
                    <a:pt x="1144619" y="914513"/>
                  </a:lnTo>
                  <a:lnTo>
                    <a:pt x="1144619" y="892934"/>
                  </a:lnTo>
                  <a:lnTo>
                    <a:pt x="1150011" y="892934"/>
                  </a:lnTo>
                  <a:lnTo>
                    <a:pt x="1150011" y="914513"/>
                  </a:lnTo>
                  <a:close/>
                </a:path>
                <a:path w="5038725" h="1857375">
                  <a:moveTo>
                    <a:pt x="1171583" y="919908"/>
                  </a:moveTo>
                  <a:lnTo>
                    <a:pt x="1123048" y="919908"/>
                  </a:lnTo>
                  <a:lnTo>
                    <a:pt x="1123048" y="914513"/>
                  </a:lnTo>
                  <a:lnTo>
                    <a:pt x="1171583" y="914513"/>
                  </a:lnTo>
                  <a:lnTo>
                    <a:pt x="1171583" y="919908"/>
                  </a:lnTo>
                  <a:close/>
                </a:path>
                <a:path w="5038725" h="1857375">
                  <a:moveTo>
                    <a:pt x="1150011" y="941486"/>
                  </a:moveTo>
                  <a:lnTo>
                    <a:pt x="1144619" y="941486"/>
                  </a:lnTo>
                  <a:lnTo>
                    <a:pt x="1144619" y="919908"/>
                  </a:lnTo>
                  <a:lnTo>
                    <a:pt x="1150011" y="919908"/>
                  </a:lnTo>
                  <a:lnTo>
                    <a:pt x="1150011" y="941486"/>
                  </a:lnTo>
                  <a:close/>
                </a:path>
                <a:path w="5038725" h="1857375">
                  <a:moveTo>
                    <a:pt x="1950841" y="1027802"/>
                  </a:moveTo>
                  <a:lnTo>
                    <a:pt x="1945448" y="1027802"/>
                  </a:lnTo>
                  <a:lnTo>
                    <a:pt x="1945448" y="1006223"/>
                  </a:lnTo>
                  <a:lnTo>
                    <a:pt x="1950841" y="1006223"/>
                  </a:lnTo>
                  <a:lnTo>
                    <a:pt x="1950841" y="1027802"/>
                  </a:lnTo>
                  <a:close/>
                </a:path>
                <a:path w="5038725" h="1857375">
                  <a:moveTo>
                    <a:pt x="1972412" y="1033196"/>
                  </a:moveTo>
                  <a:lnTo>
                    <a:pt x="1923877" y="1033196"/>
                  </a:lnTo>
                  <a:lnTo>
                    <a:pt x="1923877" y="1027802"/>
                  </a:lnTo>
                  <a:lnTo>
                    <a:pt x="1972412" y="1027802"/>
                  </a:lnTo>
                  <a:lnTo>
                    <a:pt x="1972412" y="1033196"/>
                  </a:lnTo>
                  <a:close/>
                </a:path>
                <a:path w="5038725" h="1857375">
                  <a:moveTo>
                    <a:pt x="1950841" y="1054775"/>
                  </a:moveTo>
                  <a:lnTo>
                    <a:pt x="1945448" y="1054775"/>
                  </a:lnTo>
                  <a:lnTo>
                    <a:pt x="1945448" y="1033196"/>
                  </a:lnTo>
                  <a:lnTo>
                    <a:pt x="1950841" y="1033196"/>
                  </a:lnTo>
                  <a:lnTo>
                    <a:pt x="1950841" y="1054775"/>
                  </a:lnTo>
                  <a:close/>
                </a:path>
                <a:path w="5038725" h="1857375">
                  <a:moveTo>
                    <a:pt x="1722995" y="1027802"/>
                  </a:moveTo>
                  <a:lnTo>
                    <a:pt x="1717603" y="1027802"/>
                  </a:lnTo>
                  <a:lnTo>
                    <a:pt x="1717603" y="1006223"/>
                  </a:lnTo>
                  <a:lnTo>
                    <a:pt x="1722995" y="1006223"/>
                  </a:lnTo>
                  <a:lnTo>
                    <a:pt x="1722995" y="1027802"/>
                  </a:lnTo>
                  <a:close/>
                </a:path>
                <a:path w="5038725" h="1857375">
                  <a:moveTo>
                    <a:pt x="1744566" y="1033196"/>
                  </a:moveTo>
                  <a:lnTo>
                    <a:pt x="1696031" y="1033196"/>
                  </a:lnTo>
                  <a:lnTo>
                    <a:pt x="1696031" y="1027802"/>
                  </a:lnTo>
                  <a:lnTo>
                    <a:pt x="1744566" y="1027802"/>
                  </a:lnTo>
                  <a:lnTo>
                    <a:pt x="1744566" y="1033196"/>
                  </a:lnTo>
                  <a:close/>
                </a:path>
                <a:path w="5038725" h="1857375">
                  <a:moveTo>
                    <a:pt x="1722995" y="1054775"/>
                  </a:moveTo>
                  <a:lnTo>
                    <a:pt x="1717603" y="1054775"/>
                  </a:lnTo>
                  <a:lnTo>
                    <a:pt x="1717603" y="1033196"/>
                  </a:lnTo>
                  <a:lnTo>
                    <a:pt x="1722995" y="1033196"/>
                  </a:lnTo>
                  <a:lnTo>
                    <a:pt x="1722995" y="1054775"/>
                  </a:lnTo>
                  <a:close/>
                </a:path>
                <a:path w="5038725" h="1857375">
                  <a:moveTo>
                    <a:pt x="1493802" y="1027802"/>
                  </a:moveTo>
                  <a:lnTo>
                    <a:pt x="1488409" y="1027802"/>
                  </a:lnTo>
                  <a:lnTo>
                    <a:pt x="1488409" y="1006223"/>
                  </a:lnTo>
                  <a:lnTo>
                    <a:pt x="1493802" y="1006223"/>
                  </a:lnTo>
                  <a:lnTo>
                    <a:pt x="1493802" y="1027802"/>
                  </a:lnTo>
                  <a:close/>
                </a:path>
                <a:path w="5038725" h="1857375">
                  <a:moveTo>
                    <a:pt x="1515373" y="1033196"/>
                  </a:moveTo>
                  <a:lnTo>
                    <a:pt x="1466838" y="1033196"/>
                  </a:lnTo>
                  <a:lnTo>
                    <a:pt x="1466838" y="1027802"/>
                  </a:lnTo>
                  <a:lnTo>
                    <a:pt x="1515373" y="1027802"/>
                  </a:lnTo>
                  <a:lnTo>
                    <a:pt x="1515373" y="1033196"/>
                  </a:lnTo>
                  <a:close/>
                </a:path>
                <a:path w="5038725" h="1857375">
                  <a:moveTo>
                    <a:pt x="1493802" y="1054775"/>
                  </a:moveTo>
                  <a:lnTo>
                    <a:pt x="1488409" y="1054775"/>
                  </a:lnTo>
                  <a:lnTo>
                    <a:pt x="1488409" y="1033196"/>
                  </a:lnTo>
                  <a:lnTo>
                    <a:pt x="1493802" y="1033196"/>
                  </a:lnTo>
                  <a:lnTo>
                    <a:pt x="1493802" y="1054775"/>
                  </a:lnTo>
                  <a:close/>
                </a:path>
                <a:path w="5038725" h="1857375">
                  <a:moveTo>
                    <a:pt x="1264608" y="1027802"/>
                  </a:moveTo>
                  <a:lnTo>
                    <a:pt x="1259215" y="1027802"/>
                  </a:lnTo>
                  <a:lnTo>
                    <a:pt x="1259215" y="1006223"/>
                  </a:lnTo>
                  <a:lnTo>
                    <a:pt x="1264608" y="1006223"/>
                  </a:lnTo>
                  <a:lnTo>
                    <a:pt x="1264608" y="1027802"/>
                  </a:lnTo>
                  <a:close/>
                </a:path>
                <a:path w="5038725" h="1857375">
                  <a:moveTo>
                    <a:pt x="1286179" y="1033196"/>
                  </a:moveTo>
                  <a:lnTo>
                    <a:pt x="1237644" y="1033196"/>
                  </a:lnTo>
                  <a:lnTo>
                    <a:pt x="1237644" y="1027802"/>
                  </a:lnTo>
                  <a:lnTo>
                    <a:pt x="1286179" y="1027802"/>
                  </a:lnTo>
                  <a:lnTo>
                    <a:pt x="1286179" y="1033196"/>
                  </a:lnTo>
                  <a:close/>
                </a:path>
                <a:path w="5038725" h="1857375">
                  <a:moveTo>
                    <a:pt x="1264608" y="1054775"/>
                  </a:moveTo>
                  <a:lnTo>
                    <a:pt x="1259215" y="1054775"/>
                  </a:lnTo>
                  <a:lnTo>
                    <a:pt x="1259215" y="1033196"/>
                  </a:lnTo>
                  <a:lnTo>
                    <a:pt x="1264608" y="1033196"/>
                  </a:lnTo>
                  <a:lnTo>
                    <a:pt x="1264608" y="1054775"/>
                  </a:lnTo>
                  <a:close/>
                </a:path>
                <a:path w="5038725" h="1857375">
                  <a:moveTo>
                    <a:pt x="1837592" y="1142439"/>
                  </a:moveTo>
                  <a:lnTo>
                    <a:pt x="1832199" y="1142439"/>
                  </a:lnTo>
                  <a:lnTo>
                    <a:pt x="1832199" y="1120860"/>
                  </a:lnTo>
                  <a:lnTo>
                    <a:pt x="1837592" y="1120860"/>
                  </a:lnTo>
                  <a:lnTo>
                    <a:pt x="1837592" y="1142439"/>
                  </a:lnTo>
                  <a:close/>
                </a:path>
                <a:path w="5038725" h="1857375">
                  <a:moveTo>
                    <a:pt x="1859163" y="1147833"/>
                  </a:moveTo>
                  <a:lnTo>
                    <a:pt x="1810628" y="1147833"/>
                  </a:lnTo>
                  <a:lnTo>
                    <a:pt x="1810628" y="1142439"/>
                  </a:lnTo>
                  <a:lnTo>
                    <a:pt x="1859163" y="1142439"/>
                  </a:lnTo>
                  <a:lnTo>
                    <a:pt x="1859163" y="1147833"/>
                  </a:lnTo>
                  <a:close/>
                </a:path>
                <a:path w="5038725" h="1857375">
                  <a:moveTo>
                    <a:pt x="1837592" y="1169412"/>
                  </a:moveTo>
                  <a:lnTo>
                    <a:pt x="1832199" y="1169412"/>
                  </a:lnTo>
                  <a:lnTo>
                    <a:pt x="1832199" y="1147833"/>
                  </a:lnTo>
                  <a:lnTo>
                    <a:pt x="1837592" y="1147833"/>
                  </a:lnTo>
                  <a:lnTo>
                    <a:pt x="1837592" y="1169412"/>
                  </a:lnTo>
                  <a:close/>
                </a:path>
                <a:path w="5038725" h="1857375">
                  <a:moveTo>
                    <a:pt x="1608398" y="1142439"/>
                  </a:moveTo>
                  <a:lnTo>
                    <a:pt x="1603006" y="1142439"/>
                  </a:lnTo>
                  <a:lnTo>
                    <a:pt x="1603006" y="1120860"/>
                  </a:lnTo>
                  <a:lnTo>
                    <a:pt x="1608398" y="1120860"/>
                  </a:lnTo>
                  <a:lnTo>
                    <a:pt x="1608398" y="1142439"/>
                  </a:lnTo>
                  <a:close/>
                </a:path>
                <a:path w="5038725" h="1857375">
                  <a:moveTo>
                    <a:pt x="1629970" y="1147833"/>
                  </a:moveTo>
                  <a:lnTo>
                    <a:pt x="1581435" y="1147833"/>
                  </a:lnTo>
                  <a:lnTo>
                    <a:pt x="1581435" y="1142439"/>
                  </a:lnTo>
                  <a:lnTo>
                    <a:pt x="1629970" y="1142439"/>
                  </a:lnTo>
                  <a:lnTo>
                    <a:pt x="1629970" y="1147833"/>
                  </a:lnTo>
                  <a:close/>
                </a:path>
                <a:path w="5038725" h="1857375">
                  <a:moveTo>
                    <a:pt x="1608398" y="1169412"/>
                  </a:moveTo>
                  <a:lnTo>
                    <a:pt x="1603006" y="1169412"/>
                  </a:lnTo>
                  <a:lnTo>
                    <a:pt x="1603006" y="1147833"/>
                  </a:lnTo>
                  <a:lnTo>
                    <a:pt x="1608398" y="1147833"/>
                  </a:lnTo>
                  <a:lnTo>
                    <a:pt x="1608398" y="1169412"/>
                  </a:lnTo>
                  <a:close/>
                </a:path>
                <a:path w="5038725" h="1857375">
                  <a:moveTo>
                    <a:pt x="1379205" y="1142439"/>
                  </a:moveTo>
                  <a:lnTo>
                    <a:pt x="1373812" y="1142439"/>
                  </a:lnTo>
                  <a:lnTo>
                    <a:pt x="1373812" y="1120860"/>
                  </a:lnTo>
                  <a:lnTo>
                    <a:pt x="1379205" y="1120860"/>
                  </a:lnTo>
                  <a:lnTo>
                    <a:pt x="1379205" y="1142439"/>
                  </a:lnTo>
                  <a:close/>
                </a:path>
                <a:path w="5038725" h="1857375">
                  <a:moveTo>
                    <a:pt x="1400776" y="1147833"/>
                  </a:moveTo>
                  <a:lnTo>
                    <a:pt x="1352241" y="1147833"/>
                  </a:lnTo>
                  <a:lnTo>
                    <a:pt x="1352241" y="1142439"/>
                  </a:lnTo>
                  <a:lnTo>
                    <a:pt x="1400776" y="1142439"/>
                  </a:lnTo>
                  <a:lnTo>
                    <a:pt x="1400776" y="1147833"/>
                  </a:lnTo>
                  <a:close/>
                </a:path>
                <a:path w="5038725" h="1857375">
                  <a:moveTo>
                    <a:pt x="1379205" y="1169412"/>
                  </a:moveTo>
                  <a:lnTo>
                    <a:pt x="1373812" y="1169412"/>
                  </a:lnTo>
                  <a:lnTo>
                    <a:pt x="1373812" y="1147833"/>
                  </a:lnTo>
                  <a:lnTo>
                    <a:pt x="1379205" y="1147833"/>
                  </a:lnTo>
                  <a:lnTo>
                    <a:pt x="1379205" y="1169412"/>
                  </a:lnTo>
                  <a:close/>
                </a:path>
                <a:path w="5038725" h="1857375">
                  <a:moveTo>
                    <a:pt x="1150011" y="1142439"/>
                  </a:moveTo>
                  <a:lnTo>
                    <a:pt x="1144619" y="1142439"/>
                  </a:lnTo>
                  <a:lnTo>
                    <a:pt x="1144619" y="1120860"/>
                  </a:lnTo>
                  <a:lnTo>
                    <a:pt x="1150011" y="1120860"/>
                  </a:lnTo>
                  <a:lnTo>
                    <a:pt x="1150011" y="1142439"/>
                  </a:lnTo>
                  <a:close/>
                </a:path>
                <a:path w="5038725" h="1857375">
                  <a:moveTo>
                    <a:pt x="1171583" y="1147833"/>
                  </a:moveTo>
                  <a:lnTo>
                    <a:pt x="1123048" y="1147833"/>
                  </a:lnTo>
                  <a:lnTo>
                    <a:pt x="1123048" y="1142439"/>
                  </a:lnTo>
                  <a:lnTo>
                    <a:pt x="1171583" y="1142439"/>
                  </a:lnTo>
                  <a:lnTo>
                    <a:pt x="1171583" y="1147833"/>
                  </a:lnTo>
                  <a:close/>
                </a:path>
                <a:path w="5038725" h="1857375">
                  <a:moveTo>
                    <a:pt x="1150011" y="1169412"/>
                  </a:moveTo>
                  <a:lnTo>
                    <a:pt x="1144619" y="1169412"/>
                  </a:lnTo>
                  <a:lnTo>
                    <a:pt x="1144619" y="1147833"/>
                  </a:lnTo>
                  <a:lnTo>
                    <a:pt x="1150011" y="1147833"/>
                  </a:lnTo>
                  <a:lnTo>
                    <a:pt x="1150011" y="1169412"/>
                  </a:lnTo>
                  <a:close/>
                </a:path>
                <a:path w="5038725" h="1857375">
                  <a:moveTo>
                    <a:pt x="1950841" y="1257076"/>
                  </a:moveTo>
                  <a:lnTo>
                    <a:pt x="1945448" y="1257076"/>
                  </a:lnTo>
                  <a:lnTo>
                    <a:pt x="1945448" y="1235497"/>
                  </a:lnTo>
                  <a:lnTo>
                    <a:pt x="1950841" y="1235497"/>
                  </a:lnTo>
                  <a:lnTo>
                    <a:pt x="1950841" y="1257076"/>
                  </a:lnTo>
                  <a:close/>
                </a:path>
                <a:path w="5038725" h="1857375">
                  <a:moveTo>
                    <a:pt x="1972412" y="1262471"/>
                  </a:moveTo>
                  <a:lnTo>
                    <a:pt x="1923877" y="1262471"/>
                  </a:lnTo>
                  <a:lnTo>
                    <a:pt x="1923877" y="1257076"/>
                  </a:lnTo>
                  <a:lnTo>
                    <a:pt x="1972412" y="1257076"/>
                  </a:lnTo>
                  <a:lnTo>
                    <a:pt x="1972412" y="1262471"/>
                  </a:lnTo>
                  <a:close/>
                </a:path>
                <a:path w="5038725" h="1857375">
                  <a:moveTo>
                    <a:pt x="1950841" y="1284049"/>
                  </a:moveTo>
                  <a:lnTo>
                    <a:pt x="1945448" y="1284049"/>
                  </a:lnTo>
                  <a:lnTo>
                    <a:pt x="1945448" y="1262471"/>
                  </a:lnTo>
                  <a:lnTo>
                    <a:pt x="1950841" y="1262471"/>
                  </a:lnTo>
                  <a:lnTo>
                    <a:pt x="1950841" y="1284049"/>
                  </a:lnTo>
                  <a:close/>
                </a:path>
                <a:path w="5038725" h="1857375">
                  <a:moveTo>
                    <a:pt x="1722995" y="1257076"/>
                  </a:moveTo>
                  <a:lnTo>
                    <a:pt x="1717603" y="1257076"/>
                  </a:lnTo>
                  <a:lnTo>
                    <a:pt x="1717603" y="1235497"/>
                  </a:lnTo>
                  <a:lnTo>
                    <a:pt x="1722995" y="1235497"/>
                  </a:lnTo>
                  <a:lnTo>
                    <a:pt x="1722995" y="1257076"/>
                  </a:lnTo>
                  <a:close/>
                </a:path>
                <a:path w="5038725" h="1857375">
                  <a:moveTo>
                    <a:pt x="1744566" y="1262471"/>
                  </a:moveTo>
                  <a:lnTo>
                    <a:pt x="1696031" y="1262471"/>
                  </a:lnTo>
                  <a:lnTo>
                    <a:pt x="1696031" y="1257076"/>
                  </a:lnTo>
                  <a:lnTo>
                    <a:pt x="1744566" y="1257076"/>
                  </a:lnTo>
                  <a:lnTo>
                    <a:pt x="1744566" y="1262471"/>
                  </a:lnTo>
                  <a:close/>
                </a:path>
                <a:path w="5038725" h="1857375">
                  <a:moveTo>
                    <a:pt x="1722995" y="1284049"/>
                  </a:moveTo>
                  <a:lnTo>
                    <a:pt x="1717603" y="1284049"/>
                  </a:lnTo>
                  <a:lnTo>
                    <a:pt x="1717603" y="1262471"/>
                  </a:lnTo>
                  <a:lnTo>
                    <a:pt x="1722995" y="1262471"/>
                  </a:lnTo>
                  <a:lnTo>
                    <a:pt x="1722995" y="1284049"/>
                  </a:lnTo>
                  <a:close/>
                </a:path>
                <a:path w="5038725" h="1857375">
                  <a:moveTo>
                    <a:pt x="1493802" y="1257076"/>
                  </a:moveTo>
                  <a:lnTo>
                    <a:pt x="1488409" y="1257076"/>
                  </a:lnTo>
                  <a:lnTo>
                    <a:pt x="1488409" y="1235497"/>
                  </a:lnTo>
                  <a:lnTo>
                    <a:pt x="1493802" y="1235497"/>
                  </a:lnTo>
                  <a:lnTo>
                    <a:pt x="1493802" y="1257076"/>
                  </a:lnTo>
                  <a:close/>
                </a:path>
                <a:path w="5038725" h="1857375">
                  <a:moveTo>
                    <a:pt x="1515373" y="1262471"/>
                  </a:moveTo>
                  <a:lnTo>
                    <a:pt x="1466838" y="1262471"/>
                  </a:lnTo>
                  <a:lnTo>
                    <a:pt x="1466838" y="1257076"/>
                  </a:lnTo>
                  <a:lnTo>
                    <a:pt x="1515373" y="1257076"/>
                  </a:lnTo>
                  <a:lnTo>
                    <a:pt x="1515373" y="1262471"/>
                  </a:lnTo>
                  <a:close/>
                </a:path>
                <a:path w="5038725" h="1857375">
                  <a:moveTo>
                    <a:pt x="1493802" y="1284049"/>
                  </a:moveTo>
                  <a:lnTo>
                    <a:pt x="1488409" y="1284049"/>
                  </a:lnTo>
                  <a:lnTo>
                    <a:pt x="1488409" y="1262471"/>
                  </a:lnTo>
                  <a:lnTo>
                    <a:pt x="1493802" y="1262471"/>
                  </a:lnTo>
                  <a:lnTo>
                    <a:pt x="1493802" y="1284049"/>
                  </a:lnTo>
                  <a:close/>
                </a:path>
                <a:path w="5038725" h="1857375">
                  <a:moveTo>
                    <a:pt x="1264608" y="1257076"/>
                  </a:moveTo>
                  <a:lnTo>
                    <a:pt x="1259215" y="1257076"/>
                  </a:lnTo>
                  <a:lnTo>
                    <a:pt x="1259215" y="1235497"/>
                  </a:lnTo>
                  <a:lnTo>
                    <a:pt x="1264608" y="1235497"/>
                  </a:lnTo>
                  <a:lnTo>
                    <a:pt x="1264608" y="1257076"/>
                  </a:lnTo>
                  <a:close/>
                </a:path>
                <a:path w="5038725" h="1857375">
                  <a:moveTo>
                    <a:pt x="1286179" y="1262471"/>
                  </a:moveTo>
                  <a:lnTo>
                    <a:pt x="1237644" y="1262471"/>
                  </a:lnTo>
                  <a:lnTo>
                    <a:pt x="1237644" y="1257076"/>
                  </a:lnTo>
                  <a:lnTo>
                    <a:pt x="1286179" y="1257076"/>
                  </a:lnTo>
                  <a:lnTo>
                    <a:pt x="1286179" y="1262471"/>
                  </a:lnTo>
                  <a:close/>
                </a:path>
                <a:path w="5038725" h="1857375">
                  <a:moveTo>
                    <a:pt x="1264608" y="1284049"/>
                  </a:moveTo>
                  <a:lnTo>
                    <a:pt x="1259215" y="1284049"/>
                  </a:lnTo>
                  <a:lnTo>
                    <a:pt x="1259215" y="1262471"/>
                  </a:lnTo>
                  <a:lnTo>
                    <a:pt x="1264608" y="1262471"/>
                  </a:lnTo>
                  <a:lnTo>
                    <a:pt x="1264608" y="1284049"/>
                  </a:lnTo>
                  <a:close/>
                </a:path>
                <a:path w="5038725" h="1857375">
                  <a:moveTo>
                    <a:pt x="1837592" y="1371713"/>
                  </a:moveTo>
                  <a:lnTo>
                    <a:pt x="1832199" y="1371713"/>
                  </a:lnTo>
                  <a:lnTo>
                    <a:pt x="1832199" y="1350134"/>
                  </a:lnTo>
                  <a:lnTo>
                    <a:pt x="1837592" y="1350134"/>
                  </a:lnTo>
                  <a:lnTo>
                    <a:pt x="1837592" y="1371713"/>
                  </a:lnTo>
                  <a:close/>
                </a:path>
                <a:path w="5038725" h="1857375">
                  <a:moveTo>
                    <a:pt x="1859163" y="1377108"/>
                  </a:moveTo>
                  <a:lnTo>
                    <a:pt x="1810628" y="1377108"/>
                  </a:lnTo>
                  <a:lnTo>
                    <a:pt x="1810628" y="1371713"/>
                  </a:lnTo>
                  <a:lnTo>
                    <a:pt x="1859163" y="1371713"/>
                  </a:lnTo>
                  <a:lnTo>
                    <a:pt x="1859163" y="1377108"/>
                  </a:lnTo>
                  <a:close/>
                </a:path>
                <a:path w="5038725" h="1857375">
                  <a:moveTo>
                    <a:pt x="1837592" y="1398687"/>
                  </a:moveTo>
                  <a:lnTo>
                    <a:pt x="1832199" y="1398687"/>
                  </a:lnTo>
                  <a:lnTo>
                    <a:pt x="1832199" y="1377108"/>
                  </a:lnTo>
                  <a:lnTo>
                    <a:pt x="1837592" y="1377108"/>
                  </a:lnTo>
                  <a:lnTo>
                    <a:pt x="1837592" y="1398687"/>
                  </a:lnTo>
                  <a:close/>
                </a:path>
                <a:path w="5038725" h="1857375">
                  <a:moveTo>
                    <a:pt x="1608398" y="1371713"/>
                  </a:moveTo>
                  <a:lnTo>
                    <a:pt x="1603006" y="1371713"/>
                  </a:lnTo>
                  <a:lnTo>
                    <a:pt x="1603006" y="1350134"/>
                  </a:lnTo>
                  <a:lnTo>
                    <a:pt x="1608398" y="1350134"/>
                  </a:lnTo>
                  <a:lnTo>
                    <a:pt x="1608398" y="1371713"/>
                  </a:lnTo>
                  <a:close/>
                </a:path>
                <a:path w="5038725" h="1857375">
                  <a:moveTo>
                    <a:pt x="1629970" y="1377108"/>
                  </a:moveTo>
                  <a:lnTo>
                    <a:pt x="1581435" y="1377108"/>
                  </a:lnTo>
                  <a:lnTo>
                    <a:pt x="1581435" y="1371713"/>
                  </a:lnTo>
                  <a:lnTo>
                    <a:pt x="1629970" y="1371713"/>
                  </a:lnTo>
                  <a:lnTo>
                    <a:pt x="1629970" y="1377108"/>
                  </a:lnTo>
                  <a:close/>
                </a:path>
                <a:path w="5038725" h="1857375">
                  <a:moveTo>
                    <a:pt x="1608398" y="1398687"/>
                  </a:moveTo>
                  <a:lnTo>
                    <a:pt x="1603006" y="1398687"/>
                  </a:lnTo>
                  <a:lnTo>
                    <a:pt x="1603006" y="1377108"/>
                  </a:lnTo>
                  <a:lnTo>
                    <a:pt x="1608398" y="1377108"/>
                  </a:lnTo>
                  <a:lnTo>
                    <a:pt x="1608398" y="1398687"/>
                  </a:lnTo>
                  <a:close/>
                </a:path>
                <a:path w="5038725" h="1857375">
                  <a:moveTo>
                    <a:pt x="1379205" y="1371713"/>
                  </a:moveTo>
                  <a:lnTo>
                    <a:pt x="1373812" y="1371713"/>
                  </a:lnTo>
                  <a:lnTo>
                    <a:pt x="1373812" y="1350134"/>
                  </a:lnTo>
                  <a:lnTo>
                    <a:pt x="1379205" y="1350134"/>
                  </a:lnTo>
                  <a:lnTo>
                    <a:pt x="1379205" y="1371713"/>
                  </a:lnTo>
                  <a:close/>
                </a:path>
                <a:path w="5038725" h="1857375">
                  <a:moveTo>
                    <a:pt x="1400776" y="1377108"/>
                  </a:moveTo>
                  <a:lnTo>
                    <a:pt x="1352241" y="1377108"/>
                  </a:lnTo>
                  <a:lnTo>
                    <a:pt x="1352241" y="1371713"/>
                  </a:lnTo>
                  <a:lnTo>
                    <a:pt x="1400776" y="1371713"/>
                  </a:lnTo>
                  <a:lnTo>
                    <a:pt x="1400776" y="1377108"/>
                  </a:lnTo>
                  <a:close/>
                </a:path>
                <a:path w="5038725" h="1857375">
                  <a:moveTo>
                    <a:pt x="1379205" y="1398687"/>
                  </a:moveTo>
                  <a:lnTo>
                    <a:pt x="1373812" y="1398687"/>
                  </a:lnTo>
                  <a:lnTo>
                    <a:pt x="1373812" y="1377108"/>
                  </a:lnTo>
                  <a:lnTo>
                    <a:pt x="1379205" y="1377108"/>
                  </a:lnTo>
                  <a:lnTo>
                    <a:pt x="1379205" y="1398687"/>
                  </a:lnTo>
                  <a:close/>
                </a:path>
                <a:path w="5038725" h="1857375">
                  <a:moveTo>
                    <a:pt x="1950841" y="1486350"/>
                  </a:moveTo>
                  <a:lnTo>
                    <a:pt x="1945448" y="1486350"/>
                  </a:lnTo>
                  <a:lnTo>
                    <a:pt x="1945448" y="1464771"/>
                  </a:lnTo>
                  <a:lnTo>
                    <a:pt x="1950841" y="1464771"/>
                  </a:lnTo>
                  <a:lnTo>
                    <a:pt x="1950841" y="1486350"/>
                  </a:lnTo>
                  <a:close/>
                </a:path>
                <a:path w="5038725" h="1857375">
                  <a:moveTo>
                    <a:pt x="1972412" y="1491745"/>
                  </a:moveTo>
                  <a:lnTo>
                    <a:pt x="1923877" y="1491745"/>
                  </a:lnTo>
                  <a:lnTo>
                    <a:pt x="1923877" y="1486350"/>
                  </a:lnTo>
                  <a:lnTo>
                    <a:pt x="1972412" y="1486350"/>
                  </a:lnTo>
                  <a:lnTo>
                    <a:pt x="1972412" y="1491745"/>
                  </a:lnTo>
                  <a:close/>
                </a:path>
                <a:path w="5038725" h="1857375">
                  <a:moveTo>
                    <a:pt x="1950841" y="1513324"/>
                  </a:moveTo>
                  <a:lnTo>
                    <a:pt x="1945448" y="1513324"/>
                  </a:lnTo>
                  <a:lnTo>
                    <a:pt x="1945448" y="1491745"/>
                  </a:lnTo>
                  <a:lnTo>
                    <a:pt x="1950841" y="1491745"/>
                  </a:lnTo>
                  <a:lnTo>
                    <a:pt x="1950841" y="1513324"/>
                  </a:lnTo>
                  <a:close/>
                </a:path>
                <a:path w="5038725" h="1857375">
                  <a:moveTo>
                    <a:pt x="1722995" y="1486350"/>
                  </a:moveTo>
                  <a:lnTo>
                    <a:pt x="1717603" y="1486350"/>
                  </a:lnTo>
                  <a:lnTo>
                    <a:pt x="1717603" y="1464771"/>
                  </a:lnTo>
                  <a:lnTo>
                    <a:pt x="1722995" y="1464771"/>
                  </a:lnTo>
                  <a:lnTo>
                    <a:pt x="1722995" y="1486350"/>
                  </a:lnTo>
                  <a:close/>
                </a:path>
                <a:path w="5038725" h="1857375">
                  <a:moveTo>
                    <a:pt x="1744566" y="1491745"/>
                  </a:moveTo>
                  <a:lnTo>
                    <a:pt x="1696031" y="1491745"/>
                  </a:lnTo>
                  <a:lnTo>
                    <a:pt x="1696031" y="1486350"/>
                  </a:lnTo>
                  <a:lnTo>
                    <a:pt x="1744566" y="1486350"/>
                  </a:lnTo>
                  <a:lnTo>
                    <a:pt x="1744566" y="1491745"/>
                  </a:lnTo>
                  <a:close/>
                </a:path>
                <a:path w="5038725" h="1857375">
                  <a:moveTo>
                    <a:pt x="1722995" y="1513324"/>
                  </a:moveTo>
                  <a:lnTo>
                    <a:pt x="1717603" y="1513324"/>
                  </a:lnTo>
                  <a:lnTo>
                    <a:pt x="1717603" y="1491745"/>
                  </a:lnTo>
                  <a:lnTo>
                    <a:pt x="1722995" y="1491745"/>
                  </a:lnTo>
                  <a:lnTo>
                    <a:pt x="1722995" y="1513324"/>
                  </a:lnTo>
                  <a:close/>
                </a:path>
                <a:path w="5038725" h="1857375">
                  <a:moveTo>
                    <a:pt x="1493802" y="1486350"/>
                  </a:moveTo>
                  <a:lnTo>
                    <a:pt x="1488409" y="1486350"/>
                  </a:lnTo>
                  <a:lnTo>
                    <a:pt x="1488409" y="1464771"/>
                  </a:lnTo>
                  <a:lnTo>
                    <a:pt x="1493802" y="1464771"/>
                  </a:lnTo>
                  <a:lnTo>
                    <a:pt x="1493802" y="1486350"/>
                  </a:lnTo>
                  <a:close/>
                </a:path>
                <a:path w="5038725" h="1857375">
                  <a:moveTo>
                    <a:pt x="1515373" y="1491745"/>
                  </a:moveTo>
                  <a:lnTo>
                    <a:pt x="1466838" y="1491745"/>
                  </a:lnTo>
                  <a:lnTo>
                    <a:pt x="1466838" y="1486350"/>
                  </a:lnTo>
                  <a:lnTo>
                    <a:pt x="1515373" y="1486350"/>
                  </a:lnTo>
                  <a:lnTo>
                    <a:pt x="1515373" y="1491745"/>
                  </a:lnTo>
                  <a:close/>
                </a:path>
                <a:path w="5038725" h="1857375">
                  <a:moveTo>
                    <a:pt x="1493802" y="1513324"/>
                  </a:moveTo>
                  <a:lnTo>
                    <a:pt x="1488409" y="1513324"/>
                  </a:lnTo>
                  <a:lnTo>
                    <a:pt x="1488409" y="1491745"/>
                  </a:lnTo>
                  <a:lnTo>
                    <a:pt x="1493802" y="1491745"/>
                  </a:lnTo>
                  <a:lnTo>
                    <a:pt x="1493802" y="1513324"/>
                  </a:lnTo>
                  <a:close/>
                </a:path>
                <a:path w="5038725" h="1857375">
                  <a:moveTo>
                    <a:pt x="1837592" y="1600987"/>
                  </a:moveTo>
                  <a:lnTo>
                    <a:pt x="1832199" y="1600987"/>
                  </a:lnTo>
                  <a:lnTo>
                    <a:pt x="1832199" y="1579409"/>
                  </a:lnTo>
                  <a:lnTo>
                    <a:pt x="1837592" y="1579409"/>
                  </a:lnTo>
                  <a:lnTo>
                    <a:pt x="1837592" y="1600987"/>
                  </a:lnTo>
                  <a:close/>
                </a:path>
                <a:path w="5038725" h="1857375">
                  <a:moveTo>
                    <a:pt x="1859163" y="1606382"/>
                  </a:moveTo>
                  <a:lnTo>
                    <a:pt x="1810628" y="1606382"/>
                  </a:lnTo>
                  <a:lnTo>
                    <a:pt x="1810628" y="1600987"/>
                  </a:lnTo>
                  <a:lnTo>
                    <a:pt x="1859163" y="1600987"/>
                  </a:lnTo>
                  <a:lnTo>
                    <a:pt x="1859163" y="1606382"/>
                  </a:lnTo>
                  <a:close/>
                </a:path>
                <a:path w="5038725" h="1857375">
                  <a:moveTo>
                    <a:pt x="1837592" y="1627961"/>
                  </a:moveTo>
                  <a:lnTo>
                    <a:pt x="1832199" y="1627961"/>
                  </a:lnTo>
                  <a:lnTo>
                    <a:pt x="1832199" y="1606382"/>
                  </a:lnTo>
                  <a:lnTo>
                    <a:pt x="1837592" y="1606382"/>
                  </a:lnTo>
                  <a:lnTo>
                    <a:pt x="1837592" y="1627961"/>
                  </a:lnTo>
                  <a:close/>
                </a:path>
                <a:path w="5038725" h="1857375">
                  <a:moveTo>
                    <a:pt x="1950841" y="1715625"/>
                  </a:moveTo>
                  <a:lnTo>
                    <a:pt x="1945448" y="1715625"/>
                  </a:lnTo>
                  <a:lnTo>
                    <a:pt x="1945448" y="1694046"/>
                  </a:lnTo>
                  <a:lnTo>
                    <a:pt x="1950841" y="1694046"/>
                  </a:lnTo>
                  <a:lnTo>
                    <a:pt x="1950841" y="1715625"/>
                  </a:lnTo>
                  <a:close/>
                </a:path>
                <a:path w="5038725" h="1857375">
                  <a:moveTo>
                    <a:pt x="1972412" y="1721019"/>
                  </a:moveTo>
                  <a:lnTo>
                    <a:pt x="1923877" y="1721019"/>
                  </a:lnTo>
                  <a:lnTo>
                    <a:pt x="1923877" y="1715625"/>
                  </a:lnTo>
                  <a:lnTo>
                    <a:pt x="1972412" y="1715625"/>
                  </a:lnTo>
                  <a:lnTo>
                    <a:pt x="1972412" y="1721019"/>
                  </a:lnTo>
                  <a:close/>
                </a:path>
                <a:path w="5038725" h="1857375">
                  <a:moveTo>
                    <a:pt x="1950841" y="1742598"/>
                  </a:moveTo>
                  <a:lnTo>
                    <a:pt x="1945448" y="1742598"/>
                  </a:lnTo>
                  <a:lnTo>
                    <a:pt x="1945448" y="1721019"/>
                  </a:lnTo>
                  <a:lnTo>
                    <a:pt x="1950841" y="1721019"/>
                  </a:lnTo>
                  <a:lnTo>
                    <a:pt x="1950841" y="1742598"/>
                  </a:lnTo>
                  <a:close/>
                </a:path>
                <a:path w="5038725" h="1857375">
                  <a:moveTo>
                    <a:pt x="942389" y="2810"/>
                  </a:moveTo>
                  <a:lnTo>
                    <a:pt x="893854" y="2810"/>
                  </a:lnTo>
                  <a:lnTo>
                    <a:pt x="893854" y="0"/>
                  </a:lnTo>
                  <a:lnTo>
                    <a:pt x="942389" y="0"/>
                  </a:lnTo>
                  <a:lnTo>
                    <a:pt x="942389" y="2810"/>
                  </a:lnTo>
                  <a:close/>
                </a:path>
                <a:path w="5038725" h="1857375">
                  <a:moveTo>
                    <a:pt x="920818" y="24389"/>
                  </a:moveTo>
                  <a:lnTo>
                    <a:pt x="915425" y="24389"/>
                  </a:lnTo>
                  <a:lnTo>
                    <a:pt x="915425" y="2810"/>
                  </a:lnTo>
                  <a:lnTo>
                    <a:pt x="920818" y="2810"/>
                  </a:lnTo>
                  <a:lnTo>
                    <a:pt x="920818" y="24389"/>
                  </a:lnTo>
                  <a:close/>
                </a:path>
                <a:path w="5038725" h="1857375">
                  <a:moveTo>
                    <a:pt x="713196" y="2810"/>
                  </a:moveTo>
                  <a:lnTo>
                    <a:pt x="664661" y="2810"/>
                  </a:lnTo>
                  <a:lnTo>
                    <a:pt x="664661" y="0"/>
                  </a:lnTo>
                  <a:lnTo>
                    <a:pt x="713196" y="0"/>
                  </a:lnTo>
                  <a:lnTo>
                    <a:pt x="713196" y="2810"/>
                  </a:lnTo>
                  <a:close/>
                </a:path>
                <a:path w="5038725" h="1857375">
                  <a:moveTo>
                    <a:pt x="691625" y="24389"/>
                  </a:moveTo>
                  <a:lnTo>
                    <a:pt x="686232" y="24389"/>
                  </a:lnTo>
                  <a:lnTo>
                    <a:pt x="686232" y="2810"/>
                  </a:lnTo>
                  <a:lnTo>
                    <a:pt x="691625" y="2810"/>
                  </a:lnTo>
                  <a:lnTo>
                    <a:pt x="691625" y="24389"/>
                  </a:lnTo>
                  <a:close/>
                </a:path>
                <a:path w="5038725" h="1857375">
                  <a:moveTo>
                    <a:pt x="484002" y="2810"/>
                  </a:moveTo>
                  <a:lnTo>
                    <a:pt x="435467" y="2810"/>
                  </a:lnTo>
                  <a:lnTo>
                    <a:pt x="435467" y="0"/>
                  </a:lnTo>
                  <a:lnTo>
                    <a:pt x="484002" y="0"/>
                  </a:lnTo>
                  <a:lnTo>
                    <a:pt x="484002" y="2810"/>
                  </a:lnTo>
                  <a:close/>
                </a:path>
                <a:path w="5038725" h="1857375">
                  <a:moveTo>
                    <a:pt x="462431" y="24389"/>
                  </a:moveTo>
                  <a:lnTo>
                    <a:pt x="457038" y="24389"/>
                  </a:lnTo>
                  <a:lnTo>
                    <a:pt x="457038" y="2810"/>
                  </a:lnTo>
                  <a:lnTo>
                    <a:pt x="462431" y="2810"/>
                  </a:lnTo>
                  <a:lnTo>
                    <a:pt x="462431" y="24389"/>
                  </a:lnTo>
                  <a:close/>
                </a:path>
                <a:path w="5038725" h="1857375">
                  <a:moveTo>
                    <a:pt x="1035415" y="112053"/>
                  </a:moveTo>
                  <a:lnTo>
                    <a:pt x="1030022" y="112053"/>
                  </a:lnTo>
                  <a:lnTo>
                    <a:pt x="1030022" y="90474"/>
                  </a:lnTo>
                  <a:lnTo>
                    <a:pt x="1035415" y="90474"/>
                  </a:lnTo>
                  <a:lnTo>
                    <a:pt x="1035415" y="112053"/>
                  </a:lnTo>
                  <a:close/>
                </a:path>
                <a:path w="5038725" h="1857375">
                  <a:moveTo>
                    <a:pt x="1056986" y="117447"/>
                  </a:moveTo>
                  <a:lnTo>
                    <a:pt x="1008451" y="117447"/>
                  </a:lnTo>
                  <a:lnTo>
                    <a:pt x="1008451" y="112053"/>
                  </a:lnTo>
                  <a:lnTo>
                    <a:pt x="1056986" y="112053"/>
                  </a:lnTo>
                  <a:lnTo>
                    <a:pt x="1056986" y="117447"/>
                  </a:lnTo>
                  <a:close/>
                </a:path>
                <a:path w="5038725" h="1857375">
                  <a:moveTo>
                    <a:pt x="1035415" y="139026"/>
                  </a:moveTo>
                  <a:lnTo>
                    <a:pt x="1030022" y="139026"/>
                  </a:lnTo>
                  <a:lnTo>
                    <a:pt x="1030022" y="117447"/>
                  </a:lnTo>
                  <a:lnTo>
                    <a:pt x="1035415" y="117447"/>
                  </a:lnTo>
                  <a:lnTo>
                    <a:pt x="1035415" y="139026"/>
                  </a:lnTo>
                  <a:close/>
                </a:path>
                <a:path w="5038725" h="1857375">
                  <a:moveTo>
                    <a:pt x="806221" y="112053"/>
                  </a:moveTo>
                  <a:lnTo>
                    <a:pt x="800828" y="112053"/>
                  </a:lnTo>
                  <a:lnTo>
                    <a:pt x="800828" y="90474"/>
                  </a:lnTo>
                  <a:lnTo>
                    <a:pt x="806221" y="90474"/>
                  </a:lnTo>
                  <a:lnTo>
                    <a:pt x="806221" y="112053"/>
                  </a:lnTo>
                  <a:close/>
                </a:path>
                <a:path w="5038725" h="1857375">
                  <a:moveTo>
                    <a:pt x="827792" y="117447"/>
                  </a:moveTo>
                  <a:lnTo>
                    <a:pt x="779257" y="117447"/>
                  </a:lnTo>
                  <a:lnTo>
                    <a:pt x="779257" y="112053"/>
                  </a:lnTo>
                  <a:lnTo>
                    <a:pt x="827792" y="112053"/>
                  </a:lnTo>
                  <a:lnTo>
                    <a:pt x="827792" y="117447"/>
                  </a:lnTo>
                  <a:close/>
                </a:path>
                <a:path w="5038725" h="1857375">
                  <a:moveTo>
                    <a:pt x="806221" y="139026"/>
                  </a:moveTo>
                  <a:lnTo>
                    <a:pt x="800828" y="139026"/>
                  </a:lnTo>
                  <a:lnTo>
                    <a:pt x="800828" y="117447"/>
                  </a:lnTo>
                  <a:lnTo>
                    <a:pt x="806221" y="117447"/>
                  </a:lnTo>
                  <a:lnTo>
                    <a:pt x="806221" y="139026"/>
                  </a:lnTo>
                  <a:close/>
                </a:path>
                <a:path w="5038725" h="1857375">
                  <a:moveTo>
                    <a:pt x="577028" y="112053"/>
                  </a:moveTo>
                  <a:lnTo>
                    <a:pt x="571635" y="112053"/>
                  </a:lnTo>
                  <a:lnTo>
                    <a:pt x="571635" y="90474"/>
                  </a:lnTo>
                  <a:lnTo>
                    <a:pt x="577028" y="90474"/>
                  </a:lnTo>
                  <a:lnTo>
                    <a:pt x="577028" y="112053"/>
                  </a:lnTo>
                  <a:close/>
                </a:path>
                <a:path w="5038725" h="1857375">
                  <a:moveTo>
                    <a:pt x="598599" y="117447"/>
                  </a:moveTo>
                  <a:lnTo>
                    <a:pt x="550064" y="117447"/>
                  </a:lnTo>
                  <a:lnTo>
                    <a:pt x="550064" y="112053"/>
                  </a:lnTo>
                  <a:lnTo>
                    <a:pt x="598599" y="112053"/>
                  </a:lnTo>
                  <a:lnTo>
                    <a:pt x="598599" y="117447"/>
                  </a:lnTo>
                  <a:close/>
                </a:path>
                <a:path w="5038725" h="1857375">
                  <a:moveTo>
                    <a:pt x="577028" y="139026"/>
                  </a:moveTo>
                  <a:lnTo>
                    <a:pt x="571635" y="139026"/>
                  </a:lnTo>
                  <a:lnTo>
                    <a:pt x="571635" y="117447"/>
                  </a:lnTo>
                  <a:lnTo>
                    <a:pt x="577028" y="117447"/>
                  </a:lnTo>
                  <a:lnTo>
                    <a:pt x="577028" y="139026"/>
                  </a:lnTo>
                  <a:close/>
                </a:path>
                <a:path w="5038725" h="1857375">
                  <a:moveTo>
                    <a:pt x="347834" y="112053"/>
                  </a:moveTo>
                  <a:lnTo>
                    <a:pt x="342442" y="112053"/>
                  </a:lnTo>
                  <a:lnTo>
                    <a:pt x="342442" y="90474"/>
                  </a:lnTo>
                  <a:lnTo>
                    <a:pt x="347834" y="90474"/>
                  </a:lnTo>
                  <a:lnTo>
                    <a:pt x="347834" y="112053"/>
                  </a:lnTo>
                  <a:close/>
                </a:path>
                <a:path w="5038725" h="1857375">
                  <a:moveTo>
                    <a:pt x="369405" y="117447"/>
                  </a:moveTo>
                  <a:lnTo>
                    <a:pt x="320870" y="117447"/>
                  </a:lnTo>
                  <a:lnTo>
                    <a:pt x="320870" y="112053"/>
                  </a:lnTo>
                  <a:lnTo>
                    <a:pt x="369405" y="112053"/>
                  </a:lnTo>
                  <a:lnTo>
                    <a:pt x="369405" y="117447"/>
                  </a:lnTo>
                  <a:close/>
                </a:path>
                <a:path w="5038725" h="1857375">
                  <a:moveTo>
                    <a:pt x="347834" y="139026"/>
                  </a:moveTo>
                  <a:lnTo>
                    <a:pt x="342442" y="139026"/>
                  </a:lnTo>
                  <a:lnTo>
                    <a:pt x="342442" y="117447"/>
                  </a:lnTo>
                  <a:lnTo>
                    <a:pt x="347834" y="117447"/>
                  </a:lnTo>
                  <a:lnTo>
                    <a:pt x="347834" y="139026"/>
                  </a:lnTo>
                  <a:close/>
                </a:path>
                <a:path w="5038725" h="1857375">
                  <a:moveTo>
                    <a:pt x="920818" y="226690"/>
                  </a:moveTo>
                  <a:lnTo>
                    <a:pt x="915425" y="226690"/>
                  </a:lnTo>
                  <a:lnTo>
                    <a:pt x="915425" y="205111"/>
                  </a:lnTo>
                  <a:lnTo>
                    <a:pt x="920818" y="205111"/>
                  </a:lnTo>
                  <a:lnTo>
                    <a:pt x="920818" y="226690"/>
                  </a:lnTo>
                  <a:close/>
                </a:path>
                <a:path w="5038725" h="1857375">
                  <a:moveTo>
                    <a:pt x="942389" y="232085"/>
                  </a:moveTo>
                  <a:lnTo>
                    <a:pt x="893854" y="232085"/>
                  </a:lnTo>
                  <a:lnTo>
                    <a:pt x="893854" y="226690"/>
                  </a:lnTo>
                  <a:lnTo>
                    <a:pt x="942389" y="226690"/>
                  </a:lnTo>
                  <a:lnTo>
                    <a:pt x="942389" y="232085"/>
                  </a:lnTo>
                  <a:close/>
                </a:path>
                <a:path w="5038725" h="1857375">
                  <a:moveTo>
                    <a:pt x="920818" y="253663"/>
                  </a:moveTo>
                  <a:lnTo>
                    <a:pt x="915425" y="253663"/>
                  </a:lnTo>
                  <a:lnTo>
                    <a:pt x="915425" y="232085"/>
                  </a:lnTo>
                  <a:lnTo>
                    <a:pt x="920818" y="232085"/>
                  </a:lnTo>
                  <a:lnTo>
                    <a:pt x="920818" y="253663"/>
                  </a:lnTo>
                  <a:close/>
                </a:path>
                <a:path w="5038725" h="1857375">
                  <a:moveTo>
                    <a:pt x="691625" y="226690"/>
                  </a:moveTo>
                  <a:lnTo>
                    <a:pt x="686232" y="226690"/>
                  </a:lnTo>
                  <a:lnTo>
                    <a:pt x="686232" y="205111"/>
                  </a:lnTo>
                  <a:lnTo>
                    <a:pt x="691625" y="205111"/>
                  </a:lnTo>
                  <a:lnTo>
                    <a:pt x="691625" y="226690"/>
                  </a:lnTo>
                  <a:close/>
                </a:path>
                <a:path w="5038725" h="1857375">
                  <a:moveTo>
                    <a:pt x="713196" y="232085"/>
                  </a:moveTo>
                  <a:lnTo>
                    <a:pt x="664661" y="232085"/>
                  </a:lnTo>
                  <a:lnTo>
                    <a:pt x="664661" y="226690"/>
                  </a:lnTo>
                  <a:lnTo>
                    <a:pt x="713196" y="226690"/>
                  </a:lnTo>
                  <a:lnTo>
                    <a:pt x="713196" y="232085"/>
                  </a:lnTo>
                  <a:close/>
                </a:path>
                <a:path w="5038725" h="1857375">
                  <a:moveTo>
                    <a:pt x="691625" y="253663"/>
                  </a:moveTo>
                  <a:lnTo>
                    <a:pt x="686232" y="253663"/>
                  </a:lnTo>
                  <a:lnTo>
                    <a:pt x="686232" y="232085"/>
                  </a:lnTo>
                  <a:lnTo>
                    <a:pt x="691625" y="232085"/>
                  </a:lnTo>
                  <a:lnTo>
                    <a:pt x="691625" y="253663"/>
                  </a:lnTo>
                  <a:close/>
                </a:path>
                <a:path w="5038725" h="1857375">
                  <a:moveTo>
                    <a:pt x="462431" y="226690"/>
                  </a:moveTo>
                  <a:lnTo>
                    <a:pt x="457038" y="226690"/>
                  </a:lnTo>
                  <a:lnTo>
                    <a:pt x="457038" y="205111"/>
                  </a:lnTo>
                  <a:lnTo>
                    <a:pt x="462431" y="205111"/>
                  </a:lnTo>
                  <a:lnTo>
                    <a:pt x="462431" y="226690"/>
                  </a:lnTo>
                  <a:close/>
                </a:path>
                <a:path w="5038725" h="1857375">
                  <a:moveTo>
                    <a:pt x="484002" y="232085"/>
                  </a:moveTo>
                  <a:lnTo>
                    <a:pt x="435467" y="232085"/>
                  </a:lnTo>
                  <a:lnTo>
                    <a:pt x="435467" y="226690"/>
                  </a:lnTo>
                  <a:lnTo>
                    <a:pt x="484002" y="226690"/>
                  </a:lnTo>
                  <a:lnTo>
                    <a:pt x="484002" y="232085"/>
                  </a:lnTo>
                  <a:close/>
                </a:path>
                <a:path w="5038725" h="1857375">
                  <a:moveTo>
                    <a:pt x="462431" y="253663"/>
                  </a:moveTo>
                  <a:lnTo>
                    <a:pt x="457038" y="253663"/>
                  </a:lnTo>
                  <a:lnTo>
                    <a:pt x="457038" y="232085"/>
                  </a:lnTo>
                  <a:lnTo>
                    <a:pt x="462431" y="232085"/>
                  </a:lnTo>
                  <a:lnTo>
                    <a:pt x="462431" y="253663"/>
                  </a:lnTo>
                  <a:close/>
                </a:path>
                <a:path w="5038725" h="1857375">
                  <a:moveTo>
                    <a:pt x="233238" y="226690"/>
                  </a:moveTo>
                  <a:lnTo>
                    <a:pt x="227845" y="226690"/>
                  </a:lnTo>
                  <a:lnTo>
                    <a:pt x="227845" y="205111"/>
                  </a:lnTo>
                  <a:lnTo>
                    <a:pt x="233238" y="205111"/>
                  </a:lnTo>
                  <a:lnTo>
                    <a:pt x="233238" y="226690"/>
                  </a:lnTo>
                  <a:close/>
                </a:path>
                <a:path w="5038725" h="1857375">
                  <a:moveTo>
                    <a:pt x="254809" y="232085"/>
                  </a:moveTo>
                  <a:lnTo>
                    <a:pt x="206274" y="232085"/>
                  </a:lnTo>
                  <a:lnTo>
                    <a:pt x="206274" y="226690"/>
                  </a:lnTo>
                  <a:lnTo>
                    <a:pt x="254809" y="226690"/>
                  </a:lnTo>
                  <a:lnTo>
                    <a:pt x="254809" y="232085"/>
                  </a:lnTo>
                  <a:close/>
                </a:path>
                <a:path w="5038725" h="1857375">
                  <a:moveTo>
                    <a:pt x="233238" y="253663"/>
                  </a:moveTo>
                  <a:lnTo>
                    <a:pt x="227845" y="253663"/>
                  </a:lnTo>
                  <a:lnTo>
                    <a:pt x="227845" y="232085"/>
                  </a:lnTo>
                  <a:lnTo>
                    <a:pt x="233238" y="232085"/>
                  </a:lnTo>
                  <a:lnTo>
                    <a:pt x="233238" y="253663"/>
                  </a:lnTo>
                  <a:close/>
                </a:path>
                <a:path w="5038725" h="1857375">
                  <a:moveTo>
                    <a:pt x="1035415" y="341327"/>
                  </a:moveTo>
                  <a:lnTo>
                    <a:pt x="1030022" y="341327"/>
                  </a:lnTo>
                  <a:lnTo>
                    <a:pt x="1030022" y="319748"/>
                  </a:lnTo>
                  <a:lnTo>
                    <a:pt x="1035415" y="319748"/>
                  </a:lnTo>
                  <a:lnTo>
                    <a:pt x="1035415" y="341327"/>
                  </a:lnTo>
                  <a:close/>
                </a:path>
                <a:path w="5038725" h="1857375">
                  <a:moveTo>
                    <a:pt x="1056986" y="346722"/>
                  </a:moveTo>
                  <a:lnTo>
                    <a:pt x="1008451" y="346722"/>
                  </a:lnTo>
                  <a:lnTo>
                    <a:pt x="1008451" y="341327"/>
                  </a:lnTo>
                  <a:lnTo>
                    <a:pt x="1056986" y="341327"/>
                  </a:lnTo>
                  <a:lnTo>
                    <a:pt x="1056986" y="346722"/>
                  </a:lnTo>
                  <a:close/>
                </a:path>
                <a:path w="5038725" h="1857375">
                  <a:moveTo>
                    <a:pt x="1035415" y="368301"/>
                  </a:moveTo>
                  <a:lnTo>
                    <a:pt x="1030022" y="368301"/>
                  </a:lnTo>
                  <a:lnTo>
                    <a:pt x="1030022" y="346722"/>
                  </a:lnTo>
                  <a:lnTo>
                    <a:pt x="1035415" y="346722"/>
                  </a:lnTo>
                  <a:lnTo>
                    <a:pt x="1035415" y="368301"/>
                  </a:lnTo>
                  <a:close/>
                </a:path>
                <a:path w="5038725" h="1857375">
                  <a:moveTo>
                    <a:pt x="806221" y="341327"/>
                  </a:moveTo>
                  <a:lnTo>
                    <a:pt x="800828" y="341327"/>
                  </a:lnTo>
                  <a:lnTo>
                    <a:pt x="800828" y="319748"/>
                  </a:lnTo>
                  <a:lnTo>
                    <a:pt x="806221" y="319748"/>
                  </a:lnTo>
                  <a:lnTo>
                    <a:pt x="806221" y="341327"/>
                  </a:lnTo>
                  <a:close/>
                </a:path>
                <a:path w="5038725" h="1857375">
                  <a:moveTo>
                    <a:pt x="827792" y="346722"/>
                  </a:moveTo>
                  <a:lnTo>
                    <a:pt x="779257" y="346722"/>
                  </a:lnTo>
                  <a:lnTo>
                    <a:pt x="779257" y="341327"/>
                  </a:lnTo>
                  <a:lnTo>
                    <a:pt x="827792" y="341327"/>
                  </a:lnTo>
                  <a:lnTo>
                    <a:pt x="827792" y="346722"/>
                  </a:lnTo>
                  <a:close/>
                </a:path>
                <a:path w="5038725" h="1857375">
                  <a:moveTo>
                    <a:pt x="806221" y="368301"/>
                  </a:moveTo>
                  <a:lnTo>
                    <a:pt x="800828" y="368301"/>
                  </a:lnTo>
                  <a:lnTo>
                    <a:pt x="800828" y="346722"/>
                  </a:lnTo>
                  <a:lnTo>
                    <a:pt x="806221" y="346722"/>
                  </a:lnTo>
                  <a:lnTo>
                    <a:pt x="806221" y="368301"/>
                  </a:lnTo>
                  <a:close/>
                </a:path>
                <a:path w="5038725" h="1857375">
                  <a:moveTo>
                    <a:pt x="577028" y="341327"/>
                  </a:moveTo>
                  <a:lnTo>
                    <a:pt x="571635" y="341327"/>
                  </a:lnTo>
                  <a:lnTo>
                    <a:pt x="571635" y="319748"/>
                  </a:lnTo>
                  <a:lnTo>
                    <a:pt x="577028" y="319748"/>
                  </a:lnTo>
                  <a:lnTo>
                    <a:pt x="577028" y="341327"/>
                  </a:lnTo>
                  <a:close/>
                </a:path>
                <a:path w="5038725" h="1857375">
                  <a:moveTo>
                    <a:pt x="598599" y="346722"/>
                  </a:moveTo>
                  <a:lnTo>
                    <a:pt x="550064" y="346722"/>
                  </a:lnTo>
                  <a:lnTo>
                    <a:pt x="550064" y="341327"/>
                  </a:lnTo>
                  <a:lnTo>
                    <a:pt x="598599" y="341327"/>
                  </a:lnTo>
                  <a:lnTo>
                    <a:pt x="598599" y="346722"/>
                  </a:lnTo>
                  <a:close/>
                </a:path>
                <a:path w="5038725" h="1857375">
                  <a:moveTo>
                    <a:pt x="577028" y="368301"/>
                  </a:moveTo>
                  <a:lnTo>
                    <a:pt x="571635" y="368301"/>
                  </a:lnTo>
                  <a:lnTo>
                    <a:pt x="571635" y="346722"/>
                  </a:lnTo>
                  <a:lnTo>
                    <a:pt x="577028" y="346722"/>
                  </a:lnTo>
                  <a:lnTo>
                    <a:pt x="577028" y="368301"/>
                  </a:lnTo>
                  <a:close/>
                </a:path>
                <a:path w="5038725" h="1857375">
                  <a:moveTo>
                    <a:pt x="347834" y="341327"/>
                  </a:moveTo>
                  <a:lnTo>
                    <a:pt x="342442" y="341327"/>
                  </a:lnTo>
                  <a:lnTo>
                    <a:pt x="342442" y="319748"/>
                  </a:lnTo>
                  <a:lnTo>
                    <a:pt x="347834" y="319748"/>
                  </a:lnTo>
                  <a:lnTo>
                    <a:pt x="347834" y="341327"/>
                  </a:lnTo>
                  <a:close/>
                </a:path>
                <a:path w="5038725" h="1857375">
                  <a:moveTo>
                    <a:pt x="369405" y="346722"/>
                  </a:moveTo>
                  <a:lnTo>
                    <a:pt x="320870" y="346722"/>
                  </a:lnTo>
                  <a:lnTo>
                    <a:pt x="320870" y="341327"/>
                  </a:lnTo>
                  <a:lnTo>
                    <a:pt x="369405" y="341327"/>
                  </a:lnTo>
                  <a:lnTo>
                    <a:pt x="369405" y="346722"/>
                  </a:lnTo>
                  <a:close/>
                </a:path>
                <a:path w="5038725" h="1857375">
                  <a:moveTo>
                    <a:pt x="347834" y="368301"/>
                  </a:moveTo>
                  <a:lnTo>
                    <a:pt x="342442" y="368301"/>
                  </a:lnTo>
                  <a:lnTo>
                    <a:pt x="342442" y="346722"/>
                  </a:lnTo>
                  <a:lnTo>
                    <a:pt x="347834" y="346722"/>
                  </a:lnTo>
                  <a:lnTo>
                    <a:pt x="347834" y="368301"/>
                  </a:lnTo>
                  <a:close/>
                </a:path>
                <a:path w="5038725" h="1857375">
                  <a:moveTo>
                    <a:pt x="920818" y="455964"/>
                  </a:moveTo>
                  <a:lnTo>
                    <a:pt x="915425" y="455964"/>
                  </a:lnTo>
                  <a:lnTo>
                    <a:pt x="915425" y="434386"/>
                  </a:lnTo>
                  <a:lnTo>
                    <a:pt x="920818" y="434386"/>
                  </a:lnTo>
                  <a:lnTo>
                    <a:pt x="920818" y="455964"/>
                  </a:lnTo>
                  <a:close/>
                </a:path>
                <a:path w="5038725" h="1857375">
                  <a:moveTo>
                    <a:pt x="942389" y="461359"/>
                  </a:moveTo>
                  <a:lnTo>
                    <a:pt x="893854" y="461359"/>
                  </a:lnTo>
                  <a:lnTo>
                    <a:pt x="893854" y="455964"/>
                  </a:lnTo>
                  <a:lnTo>
                    <a:pt x="942389" y="455964"/>
                  </a:lnTo>
                  <a:lnTo>
                    <a:pt x="942389" y="461359"/>
                  </a:lnTo>
                  <a:close/>
                </a:path>
                <a:path w="5038725" h="1857375">
                  <a:moveTo>
                    <a:pt x="920818" y="482938"/>
                  </a:moveTo>
                  <a:lnTo>
                    <a:pt x="915425" y="482938"/>
                  </a:lnTo>
                  <a:lnTo>
                    <a:pt x="915425" y="461359"/>
                  </a:lnTo>
                  <a:lnTo>
                    <a:pt x="920818" y="461359"/>
                  </a:lnTo>
                  <a:lnTo>
                    <a:pt x="920818" y="482938"/>
                  </a:lnTo>
                  <a:close/>
                </a:path>
                <a:path w="5038725" h="1857375">
                  <a:moveTo>
                    <a:pt x="691625" y="455964"/>
                  </a:moveTo>
                  <a:lnTo>
                    <a:pt x="686232" y="455964"/>
                  </a:lnTo>
                  <a:lnTo>
                    <a:pt x="686232" y="434386"/>
                  </a:lnTo>
                  <a:lnTo>
                    <a:pt x="691625" y="434386"/>
                  </a:lnTo>
                  <a:lnTo>
                    <a:pt x="691625" y="455964"/>
                  </a:lnTo>
                  <a:close/>
                </a:path>
                <a:path w="5038725" h="1857375">
                  <a:moveTo>
                    <a:pt x="713196" y="461359"/>
                  </a:moveTo>
                  <a:lnTo>
                    <a:pt x="664661" y="461359"/>
                  </a:lnTo>
                  <a:lnTo>
                    <a:pt x="664661" y="455964"/>
                  </a:lnTo>
                  <a:lnTo>
                    <a:pt x="713196" y="455964"/>
                  </a:lnTo>
                  <a:lnTo>
                    <a:pt x="713196" y="461359"/>
                  </a:lnTo>
                  <a:close/>
                </a:path>
                <a:path w="5038725" h="1857375">
                  <a:moveTo>
                    <a:pt x="691625" y="482938"/>
                  </a:moveTo>
                  <a:lnTo>
                    <a:pt x="686232" y="482938"/>
                  </a:lnTo>
                  <a:lnTo>
                    <a:pt x="686232" y="461359"/>
                  </a:lnTo>
                  <a:lnTo>
                    <a:pt x="691625" y="461359"/>
                  </a:lnTo>
                  <a:lnTo>
                    <a:pt x="691625" y="482938"/>
                  </a:lnTo>
                  <a:close/>
                </a:path>
                <a:path w="5038725" h="1857375">
                  <a:moveTo>
                    <a:pt x="462431" y="455964"/>
                  </a:moveTo>
                  <a:lnTo>
                    <a:pt x="457038" y="455964"/>
                  </a:lnTo>
                  <a:lnTo>
                    <a:pt x="457038" y="434386"/>
                  </a:lnTo>
                  <a:lnTo>
                    <a:pt x="462431" y="434386"/>
                  </a:lnTo>
                  <a:lnTo>
                    <a:pt x="462431" y="455964"/>
                  </a:lnTo>
                  <a:close/>
                </a:path>
                <a:path w="5038725" h="1857375">
                  <a:moveTo>
                    <a:pt x="484002" y="461359"/>
                  </a:moveTo>
                  <a:lnTo>
                    <a:pt x="435467" y="461359"/>
                  </a:lnTo>
                  <a:lnTo>
                    <a:pt x="435467" y="455964"/>
                  </a:lnTo>
                  <a:lnTo>
                    <a:pt x="484002" y="455964"/>
                  </a:lnTo>
                  <a:lnTo>
                    <a:pt x="484002" y="461359"/>
                  </a:lnTo>
                  <a:close/>
                </a:path>
                <a:path w="5038725" h="1857375">
                  <a:moveTo>
                    <a:pt x="462431" y="482938"/>
                  </a:moveTo>
                  <a:lnTo>
                    <a:pt x="457038" y="482938"/>
                  </a:lnTo>
                  <a:lnTo>
                    <a:pt x="457038" y="461359"/>
                  </a:lnTo>
                  <a:lnTo>
                    <a:pt x="462431" y="461359"/>
                  </a:lnTo>
                  <a:lnTo>
                    <a:pt x="462431" y="482938"/>
                  </a:lnTo>
                  <a:close/>
                </a:path>
                <a:path w="5038725" h="1857375">
                  <a:moveTo>
                    <a:pt x="233238" y="455964"/>
                  </a:moveTo>
                  <a:lnTo>
                    <a:pt x="227845" y="455964"/>
                  </a:lnTo>
                  <a:lnTo>
                    <a:pt x="227845" y="434386"/>
                  </a:lnTo>
                  <a:lnTo>
                    <a:pt x="233238" y="434386"/>
                  </a:lnTo>
                  <a:lnTo>
                    <a:pt x="233238" y="455964"/>
                  </a:lnTo>
                  <a:close/>
                </a:path>
                <a:path w="5038725" h="1857375">
                  <a:moveTo>
                    <a:pt x="254809" y="461359"/>
                  </a:moveTo>
                  <a:lnTo>
                    <a:pt x="206274" y="461359"/>
                  </a:lnTo>
                  <a:lnTo>
                    <a:pt x="206274" y="455964"/>
                  </a:lnTo>
                  <a:lnTo>
                    <a:pt x="254809" y="455964"/>
                  </a:lnTo>
                  <a:lnTo>
                    <a:pt x="254809" y="461359"/>
                  </a:lnTo>
                  <a:close/>
                </a:path>
                <a:path w="5038725" h="1857375">
                  <a:moveTo>
                    <a:pt x="233238" y="482938"/>
                  </a:moveTo>
                  <a:lnTo>
                    <a:pt x="227845" y="482938"/>
                  </a:lnTo>
                  <a:lnTo>
                    <a:pt x="227845" y="461359"/>
                  </a:lnTo>
                  <a:lnTo>
                    <a:pt x="233238" y="461359"/>
                  </a:lnTo>
                  <a:lnTo>
                    <a:pt x="233238" y="482938"/>
                  </a:lnTo>
                  <a:close/>
                </a:path>
                <a:path w="5038725" h="1857375">
                  <a:moveTo>
                    <a:pt x="1035415" y="570601"/>
                  </a:moveTo>
                  <a:lnTo>
                    <a:pt x="1030022" y="570601"/>
                  </a:lnTo>
                  <a:lnTo>
                    <a:pt x="1030022" y="549023"/>
                  </a:lnTo>
                  <a:lnTo>
                    <a:pt x="1035415" y="549023"/>
                  </a:lnTo>
                  <a:lnTo>
                    <a:pt x="1035415" y="570601"/>
                  </a:lnTo>
                  <a:close/>
                </a:path>
                <a:path w="5038725" h="1857375">
                  <a:moveTo>
                    <a:pt x="1056986" y="575996"/>
                  </a:moveTo>
                  <a:lnTo>
                    <a:pt x="1008451" y="575996"/>
                  </a:lnTo>
                  <a:lnTo>
                    <a:pt x="1008451" y="570601"/>
                  </a:lnTo>
                  <a:lnTo>
                    <a:pt x="1056986" y="570601"/>
                  </a:lnTo>
                  <a:lnTo>
                    <a:pt x="1056986" y="575996"/>
                  </a:lnTo>
                  <a:close/>
                </a:path>
                <a:path w="5038725" h="1857375">
                  <a:moveTo>
                    <a:pt x="1035415" y="597575"/>
                  </a:moveTo>
                  <a:lnTo>
                    <a:pt x="1030022" y="597575"/>
                  </a:lnTo>
                  <a:lnTo>
                    <a:pt x="1030022" y="575996"/>
                  </a:lnTo>
                  <a:lnTo>
                    <a:pt x="1035415" y="575996"/>
                  </a:lnTo>
                  <a:lnTo>
                    <a:pt x="1035415" y="597575"/>
                  </a:lnTo>
                  <a:close/>
                </a:path>
                <a:path w="5038725" h="1857375">
                  <a:moveTo>
                    <a:pt x="806221" y="570601"/>
                  </a:moveTo>
                  <a:lnTo>
                    <a:pt x="800828" y="570601"/>
                  </a:lnTo>
                  <a:lnTo>
                    <a:pt x="800828" y="549023"/>
                  </a:lnTo>
                  <a:lnTo>
                    <a:pt x="806221" y="549023"/>
                  </a:lnTo>
                  <a:lnTo>
                    <a:pt x="806221" y="570601"/>
                  </a:lnTo>
                  <a:close/>
                </a:path>
                <a:path w="5038725" h="1857375">
                  <a:moveTo>
                    <a:pt x="827792" y="575996"/>
                  </a:moveTo>
                  <a:lnTo>
                    <a:pt x="779257" y="575996"/>
                  </a:lnTo>
                  <a:lnTo>
                    <a:pt x="779257" y="570601"/>
                  </a:lnTo>
                  <a:lnTo>
                    <a:pt x="827792" y="570601"/>
                  </a:lnTo>
                  <a:lnTo>
                    <a:pt x="827792" y="575996"/>
                  </a:lnTo>
                  <a:close/>
                </a:path>
                <a:path w="5038725" h="1857375">
                  <a:moveTo>
                    <a:pt x="806221" y="597575"/>
                  </a:moveTo>
                  <a:lnTo>
                    <a:pt x="800828" y="597575"/>
                  </a:lnTo>
                  <a:lnTo>
                    <a:pt x="800828" y="575996"/>
                  </a:lnTo>
                  <a:lnTo>
                    <a:pt x="806221" y="575996"/>
                  </a:lnTo>
                  <a:lnTo>
                    <a:pt x="806221" y="597575"/>
                  </a:lnTo>
                  <a:close/>
                </a:path>
                <a:path w="5038725" h="1857375">
                  <a:moveTo>
                    <a:pt x="577028" y="570601"/>
                  </a:moveTo>
                  <a:lnTo>
                    <a:pt x="571635" y="570601"/>
                  </a:lnTo>
                  <a:lnTo>
                    <a:pt x="571635" y="549023"/>
                  </a:lnTo>
                  <a:lnTo>
                    <a:pt x="577028" y="549023"/>
                  </a:lnTo>
                  <a:lnTo>
                    <a:pt x="577028" y="570601"/>
                  </a:lnTo>
                  <a:close/>
                </a:path>
                <a:path w="5038725" h="1857375">
                  <a:moveTo>
                    <a:pt x="598599" y="575996"/>
                  </a:moveTo>
                  <a:lnTo>
                    <a:pt x="550064" y="575996"/>
                  </a:lnTo>
                  <a:lnTo>
                    <a:pt x="550064" y="570601"/>
                  </a:lnTo>
                  <a:lnTo>
                    <a:pt x="598599" y="570601"/>
                  </a:lnTo>
                  <a:lnTo>
                    <a:pt x="598599" y="575996"/>
                  </a:lnTo>
                  <a:close/>
                </a:path>
                <a:path w="5038725" h="1857375">
                  <a:moveTo>
                    <a:pt x="577028" y="597575"/>
                  </a:moveTo>
                  <a:lnTo>
                    <a:pt x="571635" y="597575"/>
                  </a:lnTo>
                  <a:lnTo>
                    <a:pt x="571635" y="575996"/>
                  </a:lnTo>
                  <a:lnTo>
                    <a:pt x="577028" y="575996"/>
                  </a:lnTo>
                  <a:lnTo>
                    <a:pt x="577028" y="597575"/>
                  </a:lnTo>
                  <a:close/>
                </a:path>
                <a:path w="5038725" h="1857375">
                  <a:moveTo>
                    <a:pt x="347834" y="570601"/>
                  </a:moveTo>
                  <a:lnTo>
                    <a:pt x="342442" y="570601"/>
                  </a:lnTo>
                  <a:lnTo>
                    <a:pt x="342442" y="549023"/>
                  </a:lnTo>
                  <a:lnTo>
                    <a:pt x="347834" y="549023"/>
                  </a:lnTo>
                  <a:lnTo>
                    <a:pt x="347834" y="570601"/>
                  </a:lnTo>
                  <a:close/>
                </a:path>
                <a:path w="5038725" h="1857375">
                  <a:moveTo>
                    <a:pt x="369405" y="575996"/>
                  </a:moveTo>
                  <a:lnTo>
                    <a:pt x="320870" y="575996"/>
                  </a:lnTo>
                  <a:lnTo>
                    <a:pt x="320870" y="570601"/>
                  </a:lnTo>
                  <a:lnTo>
                    <a:pt x="369405" y="570601"/>
                  </a:lnTo>
                  <a:lnTo>
                    <a:pt x="369405" y="575996"/>
                  </a:lnTo>
                  <a:close/>
                </a:path>
                <a:path w="5038725" h="1857375">
                  <a:moveTo>
                    <a:pt x="347834" y="597575"/>
                  </a:moveTo>
                  <a:lnTo>
                    <a:pt x="342442" y="597575"/>
                  </a:lnTo>
                  <a:lnTo>
                    <a:pt x="342442" y="575996"/>
                  </a:lnTo>
                  <a:lnTo>
                    <a:pt x="347834" y="575996"/>
                  </a:lnTo>
                  <a:lnTo>
                    <a:pt x="347834" y="597575"/>
                  </a:lnTo>
                  <a:close/>
                </a:path>
                <a:path w="5038725" h="1857375">
                  <a:moveTo>
                    <a:pt x="920818" y="685239"/>
                  </a:moveTo>
                  <a:lnTo>
                    <a:pt x="915425" y="685239"/>
                  </a:lnTo>
                  <a:lnTo>
                    <a:pt x="915425" y="663660"/>
                  </a:lnTo>
                  <a:lnTo>
                    <a:pt x="920818" y="663660"/>
                  </a:lnTo>
                  <a:lnTo>
                    <a:pt x="920818" y="685239"/>
                  </a:lnTo>
                  <a:close/>
                </a:path>
                <a:path w="5038725" h="1857375">
                  <a:moveTo>
                    <a:pt x="942389" y="690633"/>
                  </a:moveTo>
                  <a:lnTo>
                    <a:pt x="893854" y="690633"/>
                  </a:lnTo>
                  <a:lnTo>
                    <a:pt x="893854" y="685239"/>
                  </a:lnTo>
                  <a:lnTo>
                    <a:pt x="942389" y="685239"/>
                  </a:lnTo>
                  <a:lnTo>
                    <a:pt x="942389" y="690633"/>
                  </a:lnTo>
                  <a:close/>
                </a:path>
                <a:path w="5038725" h="1857375">
                  <a:moveTo>
                    <a:pt x="920818" y="712212"/>
                  </a:moveTo>
                  <a:lnTo>
                    <a:pt x="915425" y="712212"/>
                  </a:lnTo>
                  <a:lnTo>
                    <a:pt x="915425" y="690633"/>
                  </a:lnTo>
                  <a:lnTo>
                    <a:pt x="920818" y="690633"/>
                  </a:lnTo>
                  <a:lnTo>
                    <a:pt x="920818" y="712212"/>
                  </a:lnTo>
                  <a:close/>
                </a:path>
                <a:path w="5038725" h="1857375">
                  <a:moveTo>
                    <a:pt x="691625" y="685239"/>
                  </a:moveTo>
                  <a:lnTo>
                    <a:pt x="686232" y="685239"/>
                  </a:lnTo>
                  <a:lnTo>
                    <a:pt x="686232" y="663660"/>
                  </a:lnTo>
                  <a:lnTo>
                    <a:pt x="691625" y="663660"/>
                  </a:lnTo>
                  <a:lnTo>
                    <a:pt x="691625" y="685239"/>
                  </a:lnTo>
                  <a:close/>
                </a:path>
                <a:path w="5038725" h="1857375">
                  <a:moveTo>
                    <a:pt x="713196" y="690633"/>
                  </a:moveTo>
                  <a:lnTo>
                    <a:pt x="664661" y="690633"/>
                  </a:lnTo>
                  <a:lnTo>
                    <a:pt x="664661" y="685239"/>
                  </a:lnTo>
                  <a:lnTo>
                    <a:pt x="713196" y="685239"/>
                  </a:lnTo>
                  <a:lnTo>
                    <a:pt x="713196" y="690633"/>
                  </a:lnTo>
                  <a:close/>
                </a:path>
                <a:path w="5038725" h="1857375">
                  <a:moveTo>
                    <a:pt x="691625" y="712212"/>
                  </a:moveTo>
                  <a:lnTo>
                    <a:pt x="686232" y="712212"/>
                  </a:lnTo>
                  <a:lnTo>
                    <a:pt x="686232" y="690633"/>
                  </a:lnTo>
                  <a:lnTo>
                    <a:pt x="691625" y="690633"/>
                  </a:lnTo>
                  <a:lnTo>
                    <a:pt x="691625" y="712212"/>
                  </a:lnTo>
                  <a:close/>
                </a:path>
                <a:path w="5038725" h="1857375">
                  <a:moveTo>
                    <a:pt x="462431" y="685239"/>
                  </a:moveTo>
                  <a:lnTo>
                    <a:pt x="457038" y="685239"/>
                  </a:lnTo>
                  <a:lnTo>
                    <a:pt x="457038" y="663660"/>
                  </a:lnTo>
                  <a:lnTo>
                    <a:pt x="462431" y="663660"/>
                  </a:lnTo>
                  <a:lnTo>
                    <a:pt x="462431" y="685239"/>
                  </a:lnTo>
                  <a:close/>
                </a:path>
                <a:path w="5038725" h="1857375">
                  <a:moveTo>
                    <a:pt x="484002" y="690633"/>
                  </a:moveTo>
                  <a:lnTo>
                    <a:pt x="435467" y="690633"/>
                  </a:lnTo>
                  <a:lnTo>
                    <a:pt x="435467" y="685239"/>
                  </a:lnTo>
                  <a:lnTo>
                    <a:pt x="484002" y="685239"/>
                  </a:lnTo>
                  <a:lnTo>
                    <a:pt x="484002" y="690633"/>
                  </a:lnTo>
                  <a:close/>
                </a:path>
                <a:path w="5038725" h="1857375">
                  <a:moveTo>
                    <a:pt x="462431" y="712212"/>
                  </a:moveTo>
                  <a:lnTo>
                    <a:pt x="457038" y="712212"/>
                  </a:lnTo>
                  <a:lnTo>
                    <a:pt x="457038" y="690633"/>
                  </a:lnTo>
                  <a:lnTo>
                    <a:pt x="462431" y="690633"/>
                  </a:lnTo>
                  <a:lnTo>
                    <a:pt x="462431" y="712212"/>
                  </a:lnTo>
                  <a:close/>
                </a:path>
                <a:path w="5038725" h="1857375">
                  <a:moveTo>
                    <a:pt x="233238" y="685239"/>
                  </a:moveTo>
                  <a:lnTo>
                    <a:pt x="227845" y="685239"/>
                  </a:lnTo>
                  <a:lnTo>
                    <a:pt x="227845" y="663660"/>
                  </a:lnTo>
                  <a:lnTo>
                    <a:pt x="233238" y="663660"/>
                  </a:lnTo>
                  <a:lnTo>
                    <a:pt x="233238" y="685239"/>
                  </a:lnTo>
                  <a:close/>
                </a:path>
                <a:path w="5038725" h="1857375">
                  <a:moveTo>
                    <a:pt x="254809" y="690633"/>
                  </a:moveTo>
                  <a:lnTo>
                    <a:pt x="206274" y="690633"/>
                  </a:lnTo>
                  <a:lnTo>
                    <a:pt x="206274" y="685239"/>
                  </a:lnTo>
                  <a:lnTo>
                    <a:pt x="254809" y="685239"/>
                  </a:lnTo>
                  <a:lnTo>
                    <a:pt x="254809" y="690633"/>
                  </a:lnTo>
                  <a:close/>
                </a:path>
                <a:path w="5038725" h="1857375">
                  <a:moveTo>
                    <a:pt x="233238" y="712212"/>
                  </a:moveTo>
                  <a:lnTo>
                    <a:pt x="227845" y="712212"/>
                  </a:lnTo>
                  <a:lnTo>
                    <a:pt x="227845" y="690633"/>
                  </a:lnTo>
                  <a:lnTo>
                    <a:pt x="233238" y="690633"/>
                  </a:lnTo>
                  <a:lnTo>
                    <a:pt x="233238" y="712212"/>
                  </a:lnTo>
                  <a:close/>
                </a:path>
                <a:path w="5038725" h="1857375">
                  <a:moveTo>
                    <a:pt x="1035415" y="799876"/>
                  </a:moveTo>
                  <a:lnTo>
                    <a:pt x="1030022" y="799876"/>
                  </a:lnTo>
                  <a:lnTo>
                    <a:pt x="1030022" y="778297"/>
                  </a:lnTo>
                  <a:lnTo>
                    <a:pt x="1035415" y="778297"/>
                  </a:lnTo>
                  <a:lnTo>
                    <a:pt x="1035415" y="799876"/>
                  </a:lnTo>
                  <a:close/>
                </a:path>
                <a:path w="5038725" h="1857375">
                  <a:moveTo>
                    <a:pt x="1056986" y="805270"/>
                  </a:moveTo>
                  <a:lnTo>
                    <a:pt x="1008451" y="805270"/>
                  </a:lnTo>
                  <a:lnTo>
                    <a:pt x="1008451" y="799876"/>
                  </a:lnTo>
                  <a:lnTo>
                    <a:pt x="1056986" y="799876"/>
                  </a:lnTo>
                  <a:lnTo>
                    <a:pt x="1056986" y="805270"/>
                  </a:lnTo>
                  <a:close/>
                </a:path>
                <a:path w="5038725" h="1857375">
                  <a:moveTo>
                    <a:pt x="1035415" y="826849"/>
                  </a:moveTo>
                  <a:lnTo>
                    <a:pt x="1030022" y="826849"/>
                  </a:lnTo>
                  <a:lnTo>
                    <a:pt x="1030022" y="805270"/>
                  </a:lnTo>
                  <a:lnTo>
                    <a:pt x="1035415" y="805270"/>
                  </a:lnTo>
                  <a:lnTo>
                    <a:pt x="1035415" y="826849"/>
                  </a:lnTo>
                  <a:close/>
                </a:path>
                <a:path w="5038725" h="1857375">
                  <a:moveTo>
                    <a:pt x="806221" y="799876"/>
                  </a:moveTo>
                  <a:lnTo>
                    <a:pt x="800828" y="799876"/>
                  </a:lnTo>
                  <a:lnTo>
                    <a:pt x="800828" y="778297"/>
                  </a:lnTo>
                  <a:lnTo>
                    <a:pt x="806221" y="778297"/>
                  </a:lnTo>
                  <a:lnTo>
                    <a:pt x="806221" y="799876"/>
                  </a:lnTo>
                  <a:close/>
                </a:path>
                <a:path w="5038725" h="1857375">
                  <a:moveTo>
                    <a:pt x="827792" y="805270"/>
                  </a:moveTo>
                  <a:lnTo>
                    <a:pt x="779257" y="805270"/>
                  </a:lnTo>
                  <a:lnTo>
                    <a:pt x="779257" y="799876"/>
                  </a:lnTo>
                  <a:lnTo>
                    <a:pt x="827792" y="799876"/>
                  </a:lnTo>
                  <a:lnTo>
                    <a:pt x="827792" y="805270"/>
                  </a:lnTo>
                  <a:close/>
                </a:path>
                <a:path w="5038725" h="1857375">
                  <a:moveTo>
                    <a:pt x="806221" y="826849"/>
                  </a:moveTo>
                  <a:lnTo>
                    <a:pt x="800828" y="826849"/>
                  </a:lnTo>
                  <a:lnTo>
                    <a:pt x="800828" y="805270"/>
                  </a:lnTo>
                  <a:lnTo>
                    <a:pt x="806221" y="805270"/>
                  </a:lnTo>
                  <a:lnTo>
                    <a:pt x="806221" y="826849"/>
                  </a:lnTo>
                  <a:close/>
                </a:path>
                <a:path w="5038725" h="1857375">
                  <a:moveTo>
                    <a:pt x="577028" y="799876"/>
                  </a:moveTo>
                  <a:lnTo>
                    <a:pt x="571635" y="799876"/>
                  </a:lnTo>
                  <a:lnTo>
                    <a:pt x="571635" y="778297"/>
                  </a:lnTo>
                  <a:lnTo>
                    <a:pt x="577028" y="778297"/>
                  </a:lnTo>
                  <a:lnTo>
                    <a:pt x="577028" y="799876"/>
                  </a:lnTo>
                  <a:close/>
                </a:path>
                <a:path w="5038725" h="1857375">
                  <a:moveTo>
                    <a:pt x="598599" y="805270"/>
                  </a:moveTo>
                  <a:lnTo>
                    <a:pt x="550064" y="805270"/>
                  </a:lnTo>
                  <a:lnTo>
                    <a:pt x="550064" y="799876"/>
                  </a:lnTo>
                  <a:lnTo>
                    <a:pt x="598599" y="799876"/>
                  </a:lnTo>
                  <a:lnTo>
                    <a:pt x="598599" y="805270"/>
                  </a:lnTo>
                  <a:close/>
                </a:path>
                <a:path w="5038725" h="1857375">
                  <a:moveTo>
                    <a:pt x="577028" y="826849"/>
                  </a:moveTo>
                  <a:lnTo>
                    <a:pt x="571635" y="826849"/>
                  </a:lnTo>
                  <a:lnTo>
                    <a:pt x="571635" y="805270"/>
                  </a:lnTo>
                  <a:lnTo>
                    <a:pt x="577028" y="805270"/>
                  </a:lnTo>
                  <a:lnTo>
                    <a:pt x="577028" y="826849"/>
                  </a:lnTo>
                  <a:close/>
                </a:path>
                <a:path w="5038725" h="1857375">
                  <a:moveTo>
                    <a:pt x="347834" y="799876"/>
                  </a:moveTo>
                  <a:lnTo>
                    <a:pt x="342442" y="799876"/>
                  </a:lnTo>
                  <a:lnTo>
                    <a:pt x="342442" y="778297"/>
                  </a:lnTo>
                  <a:lnTo>
                    <a:pt x="347834" y="778297"/>
                  </a:lnTo>
                  <a:lnTo>
                    <a:pt x="347834" y="799876"/>
                  </a:lnTo>
                  <a:close/>
                </a:path>
                <a:path w="5038725" h="1857375">
                  <a:moveTo>
                    <a:pt x="369405" y="805270"/>
                  </a:moveTo>
                  <a:lnTo>
                    <a:pt x="320870" y="805270"/>
                  </a:lnTo>
                  <a:lnTo>
                    <a:pt x="320870" y="799876"/>
                  </a:lnTo>
                  <a:lnTo>
                    <a:pt x="369405" y="799876"/>
                  </a:lnTo>
                  <a:lnTo>
                    <a:pt x="369405" y="805270"/>
                  </a:lnTo>
                  <a:close/>
                </a:path>
                <a:path w="5038725" h="1857375">
                  <a:moveTo>
                    <a:pt x="347834" y="826849"/>
                  </a:moveTo>
                  <a:lnTo>
                    <a:pt x="342442" y="826849"/>
                  </a:lnTo>
                  <a:lnTo>
                    <a:pt x="342442" y="805270"/>
                  </a:lnTo>
                  <a:lnTo>
                    <a:pt x="347834" y="805270"/>
                  </a:lnTo>
                  <a:lnTo>
                    <a:pt x="347834" y="826849"/>
                  </a:lnTo>
                  <a:close/>
                </a:path>
                <a:path w="5038725" h="1857375">
                  <a:moveTo>
                    <a:pt x="920818" y="914513"/>
                  </a:moveTo>
                  <a:lnTo>
                    <a:pt x="915425" y="914513"/>
                  </a:lnTo>
                  <a:lnTo>
                    <a:pt x="915425" y="892934"/>
                  </a:lnTo>
                  <a:lnTo>
                    <a:pt x="920818" y="892934"/>
                  </a:lnTo>
                  <a:lnTo>
                    <a:pt x="920818" y="914513"/>
                  </a:lnTo>
                  <a:close/>
                </a:path>
                <a:path w="5038725" h="1857375">
                  <a:moveTo>
                    <a:pt x="942389" y="919908"/>
                  </a:moveTo>
                  <a:lnTo>
                    <a:pt x="893854" y="919908"/>
                  </a:lnTo>
                  <a:lnTo>
                    <a:pt x="893854" y="914513"/>
                  </a:lnTo>
                  <a:lnTo>
                    <a:pt x="942389" y="914513"/>
                  </a:lnTo>
                  <a:lnTo>
                    <a:pt x="942389" y="919908"/>
                  </a:lnTo>
                  <a:close/>
                </a:path>
                <a:path w="5038725" h="1857375">
                  <a:moveTo>
                    <a:pt x="920818" y="941486"/>
                  </a:moveTo>
                  <a:lnTo>
                    <a:pt x="915425" y="941486"/>
                  </a:lnTo>
                  <a:lnTo>
                    <a:pt x="915425" y="919908"/>
                  </a:lnTo>
                  <a:lnTo>
                    <a:pt x="920818" y="919908"/>
                  </a:lnTo>
                  <a:lnTo>
                    <a:pt x="920818" y="941486"/>
                  </a:lnTo>
                  <a:close/>
                </a:path>
                <a:path w="5038725" h="1857375">
                  <a:moveTo>
                    <a:pt x="691625" y="914513"/>
                  </a:moveTo>
                  <a:lnTo>
                    <a:pt x="686232" y="914513"/>
                  </a:lnTo>
                  <a:lnTo>
                    <a:pt x="686232" y="892934"/>
                  </a:lnTo>
                  <a:lnTo>
                    <a:pt x="691625" y="892934"/>
                  </a:lnTo>
                  <a:lnTo>
                    <a:pt x="691625" y="914513"/>
                  </a:lnTo>
                  <a:close/>
                </a:path>
                <a:path w="5038725" h="1857375">
                  <a:moveTo>
                    <a:pt x="713196" y="919908"/>
                  </a:moveTo>
                  <a:lnTo>
                    <a:pt x="664661" y="919908"/>
                  </a:lnTo>
                  <a:lnTo>
                    <a:pt x="664661" y="914513"/>
                  </a:lnTo>
                  <a:lnTo>
                    <a:pt x="713196" y="914513"/>
                  </a:lnTo>
                  <a:lnTo>
                    <a:pt x="713196" y="919908"/>
                  </a:lnTo>
                  <a:close/>
                </a:path>
                <a:path w="5038725" h="1857375">
                  <a:moveTo>
                    <a:pt x="691625" y="941486"/>
                  </a:moveTo>
                  <a:lnTo>
                    <a:pt x="686232" y="941486"/>
                  </a:lnTo>
                  <a:lnTo>
                    <a:pt x="686232" y="919908"/>
                  </a:lnTo>
                  <a:lnTo>
                    <a:pt x="691625" y="919908"/>
                  </a:lnTo>
                  <a:lnTo>
                    <a:pt x="691625" y="941486"/>
                  </a:lnTo>
                  <a:close/>
                </a:path>
                <a:path w="5038725" h="1857375">
                  <a:moveTo>
                    <a:pt x="462431" y="914513"/>
                  </a:moveTo>
                  <a:lnTo>
                    <a:pt x="457038" y="914513"/>
                  </a:lnTo>
                  <a:lnTo>
                    <a:pt x="457038" y="892934"/>
                  </a:lnTo>
                  <a:lnTo>
                    <a:pt x="462431" y="892934"/>
                  </a:lnTo>
                  <a:lnTo>
                    <a:pt x="462431" y="914513"/>
                  </a:lnTo>
                  <a:close/>
                </a:path>
                <a:path w="5038725" h="1857375">
                  <a:moveTo>
                    <a:pt x="484002" y="919908"/>
                  </a:moveTo>
                  <a:lnTo>
                    <a:pt x="435467" y="919908"/>
                  </a:lnTo>
                  <a:lnTo>
                    <a:pt x="435467" y="914513"/>
                  </a:lnTo>
                  <a:lnTo>
                    <a:pt x="484002" y="914513"/>
                  </a:lnTo>
                  <a:lnTo>
                    <a:pt x="484002" y="919908"/>
                  </a:lnTo>
                  <a:close/>
                </a:path>
                <a:path w="5038725" h="1857375">
                  <a:moveTo>
                    <a:pt x="462431" y="941486"/>
                  </a:moveTo>
                  <a:lnTo>
                    <a:pt x="457038" y="941486"/>
                  </a:lnTo>
                  <a:lnTo>
                    <a:pt x="457038" y="919908"/>
                  </a:lnTo>
                  <a:lnTo>
                    <a:pt x="462431" y="919908"/>
                  </a:lnTo>
                  <a:lnTo>
                    <a:pt x="462431" y="941486"/>
                  </a:lnTo>
                  <a:close/>
                </a:path>
                <a:path w="5038725" h="1857375">
                  <a:moveTo>
                    <a:pt x="1035415" y="1027802"/>
                  </a:moveTo>
                  <a:lnTo>
                    <a:pt x="1030022" y="1027802"/>
                  </a:lnTo>
                  <a:lnTo>
                    <a:pt x="1030022" y="1006223"/>
                  </a:lnTo>
                  <a:lnTo>
                    <a:pt x="1035415" y="1006223"/>
                  </a:lnTo>
                  <a:lnTo>
                    <a:pt x="1035415" y="1027802"/>
                  </a:lnTo>
                  <a:close/>
                </a:path>
                <a:path w="5038725" h="1857375">
                  <a:moveTo>
                    <a:pt x="1056986" y="1033196"/>
                  </a:moveTo>
                  <a:lnTo>
                    <a:pt x="1008451" y="1033196"/>
                  </a:lnTo>
                  <a:lnTo>
                    <a:pt x="1008451" y="1027802"/>
                  </a:lnTo>
                  <a:lnTo>
                    <a:pt x="1056986" y="1027802"/>
                  </a:lnTo>
                  <a:lnTo>
                    <a:pt x="1056986" y="1033196"/>
                  </a:lnTo>
                  <a:close/>
                </a:path>
                <a:path w="5038725" h="1857375">
                  <a:moveTo>
                    <a:pt x="1035415" y="1054775"/>
                  </a:moveTo>
                  <a:lnTo>
                    <a:pt x="1030022" y="1054775"/>
                  </a:lnTo>
                  <a:lnTo>
                    <a:pt x="1030022" y="1033196"/>
                  </a:lnTo>
                  <a:lnTo>
                    <a:pt x="1035415" y="1033196"/>
                  </a:lnTo>
                  <a:lnTo>
                    <a:pt x="1035415" y="1054775"/>
                  </a:lnTo>
                  <a:close/>
                </a:path>
                <a:path w="5038725" h="1857375">
                  <a:moveTo>
                    <a:pt x="806221" y="1027802"/>
                  </a:moveTo>
                  <a:lnTo>
                    <a:pt x="800828" y="1027802"/>
                  </a:lnTo>
                  <a:lnTo>
                    <a:pt x="800828" y="1006223"/>
                  </a:lnTo>
                  <a:lnTo>
                    <a:pt x="806221" y="1006223"/>
                  </a:lnTo>
                  <a:lnTo>
                    <a:pt x="806221" y="1027802"/>
                  </a:lnTo>
                  <a:close/>
                </a:path>
                <a:path w="5038725" h="1857375">
                  <a:moveTo>
                    <a:pt x="827792" y="1033196"/>
                  </a:moveTo>
                  <a:lnTo>
                    <a:pt x="779257" y="1033196"/>
                  </a:lnTo>
                  <a:lnTo>
                    <a:pt x="779257" y="1027802"/>
                  </a:lnTo>
                  <a:lnTo>
                    <a:pt x="827792" y="1027802"/>
                  </a:lnTo>
                  <a:lnTo>
                    <a:pt x="827792" y="1033196"/>
                  </a:lnTo>
                  <a:close/>
                </a:path>
                <a:path w="5038725" h="1857375">
                  <a:moveTo>
                    <a:pt x="806221" y="1054775"/>
                  </a:moveTo>
                  <a:lnTo>
                    <a:pt x="800828" y="1054775"/>
                  </a:lnTo>
                  <a:lnTo>
                    <a:pt x="800828" y="1033196"/>
                  </a:lnTo>
                  <a:lnTo>
                    <a:pt x="806221" y="1033196"/>
                  </a:lnTo>
                  <a:lnTo>
                    <a:pt x="806221" y="1054775"/>
                  </a:lnTo>
                  <a:close/>
                </a:path>
                <a:path w="5038725" h="1857375">
                  <a:moveTo>
                    <a:pt x="920818" y="1142439"/>
                  </a:moveTo>
                  <a:lnTo>
                    <a:pt x="915425" y="1142439"/>
                  </a:lnTo>
                  <a:lnTo>
                    <a:pt x="915425" y="1120860"/>
                  </a:lnTo>
                  <a:lnTo>
                    <a:pt x="920818" y="1120860"/>
                  </a:lnTo>
                  <a:lnTo>
                    <a:pt x="920818" y="1142439"/>
                  </a:lnTo>
                  <a:close/>
                </a:path>
                <a:path w="5038725" h="1857375">
                  <a:moveTo>
                    <a:pt x="942389" y="1147833"/>
                  </a:moveTo>
                  <a:lnTo>
                    <a:pt x="893854" y="1147833"/>
                  </a:lnTo>
                  <a:lnTo>
                    <a:pt x="893854" y="1142439"/>
                  </a:lnTo>
                  <a:lnTo>
                    <a:pt x="942389" y="1142439"/>
                  </a:lnTo>
                  <a:lnTo>
                    <a:pt x="942389" y="1147833"/>
                  </a:lnTo>
                  <a:close/>
                </a:path>
                <a:path w="5038725" h="1857375">
                  <a:moveTo>
                    <a:pt x="920818" y="1169412"/>
                  </a:moveTo>
                  <a:lnTo>
                    <a:pt x="915425" y="1169412"/>
                  </a:lnTo>
                  <a:lnTo>
                    <a:pt x="915425" y="1147833"/>
                  </a:lnTo>
                  <a:lnTo>
                    <a:pt x="920818" y="1147833"/>
                  </a:lnTo>
                  <a:lnTo>
                    <a:pt x="920818" y="1169412"/>
                  </a:lnTo>
                  <a:close/>
                </a:path>
                <a:path w="5038725" h="1857375">
                  <a:moveTo>
                    <a:pt x="1036763" y="1270563"/>
                  </a:moveTo>
                  <a:lnTo>
                    <a:pt x="1020584" y="1262470"/>
                  </a:lnTo>
                  <a:lnTo>
                    <a:pt x="1012495" y="1257076"/>
                  </a:lnTo>
                  <a:lnTo>
                    <a:pt x="1030022" y="1257076"/>
                  </a:lnTo>
                  <a:lnTo>
                    <a:pt x="1030022" y="1235497"/>
                  </a:lnTo>
                  <a:lnTo>
                    <a:pt x="1036763" y="1235497"/>
                  </a:lnTo>
                  <a:lnTo>
                    <a:pt x="1036763" y="1257076"/>
                  </a:lnTo>
                  <a:lnTo>
                    <a:pt x="1058334" y="1257076"/>
                  </a:lnTo>
                  <a:lnTo>
                    <a:pt x="1058334" y="1262470"/>
                  </a:lnTo>
                  <a:lnTo>
                    <a:pt x="1036763" y="1262470"/>
                  </a:lnTo>
                  <a:lnTo>
                    <a:pt x="1036763" y="1270563"/>
                  </a:lnTo>
                  <a:close/>
                </a:path>
                <a:path w="5038725" h="1857375">
                  <a:moveTo>
                    <a:pt x="26963" y="689285"/>
                  </a:moveTo>
                  <a:lnTo>
                    <a:pt x="24267" y="689285"/>
                  </a:lnTo>
                  <a:lnTo>
                    <a:pt x="14830" y="683890"/>
                  </a:lnTo>
                  <a:lnTo>
                    <a:pt x="26963" y="683890"/>
                  </a:lnTo>
                  <a:lnTo>
                    <a:pt x="26963" y="689285"/>
                  </a:lnTo>
                  <a:close/>
                </a:path>
                <a:path w="5038725" h="1857375">
                  <a:moveTo>
                    <a:pt x="118641" y="570601"/>
                  </a:moveTo>
                  <a:lnTo>
                    <a:pt x="113248" y="570601"/>
                  </a:lnTo>
                  <a:lnTo>
                    <a:pt x="113248" y="549023"/>
                  </a:lnTo>
                  <a:lnTo>
                    <a:pt x="118641" y="549023"/>
                  </a:lnTo>
                  <a:lnTo>
                    <a:pt x="118641" y="570601"/>
                  </a:lnTo>
                  <a:close/>
                </a:path>
                <a:path w="5038725" h="1857375">
                  <a:moveTo>
                    <a:pt x="140212" y="575996"/>
                  </a:moveTo>
                  <a:lnTo>
                    <a:pt x="91677" y="575996"/>
                  </a:lnTo>
                  <a:lnTo>
                    <a:pt x="91677" y="570601"/>
                  </a:lnTo>
                  <a:lnTo>
                    <a:pt x="140212" y="570601"/>
                  </a:lnTo>
                  <a:lnTo>
                    <a:pt x="140212" y="575996"/>
                  </a:lnTo>
                  <a:close/>
                </a:path>
                <a:path w="5038725" h="1857375">
                  <a:moveTo>
                    <a:pt x="118641" y="597575"/>
                  </a:moveTo>
                  <a:lnTo>
                    <a:pt x="113248" y="597575"/>
                  </a:lnTo>
                  <a:lnTo>
                    <a:pt x="113248" y="575996"/>
                  </a:lnTo>
                  <a:lnTo>
                    <a:pt x="118641" y="575996"/>
                  </a:lnTo>
                  <a:lnTo>
                    <a:pt x="118641" y="597575"/>
                  </a:lnTo>
                  <a:close/>
                </a:path>
                <a:path w="5038725" h="1857375">
                  <a:moveTo>
                    <a:pt x="5392" y="678495"/>
                  </a:moveTo>
                  <a:lnTo>
                    <a:pt x="0" y="675798"/>
                  </a:lnTo>
                  <a:lnTo>
                    <a:pt x="0" y="663660"/>
                  </a:lnTo>
                  <a:lnTo>
                    <a:pt x="5392" y="663660"/>
                  </a:lnTo>
                  <a:lnTo>
                    <a:pt x="5392" y="678495"/>
                  </a:lnTo>
                  <a:close/>
                </a:path>
              </a:pathLst>
            </a:custGeom>
            <a:solidFill>
              <a:srgbClr val="2A4A81"/>
            </a:solidFill>
          </p:spPr>
          <p:txBody>
            <a:bodyPr wrap="square" lIns="0" tIns="0" rIns="0" bIns="0" rtlCol="0"/>
            <a:lstStyle/>
            <a:p>
              <a:endParaRPr/>
            </a:p>
          </p:txBody>
        </p:sp>
        <p:sp>
          <p:nvSpPr>
            <p:cNvPr id="10" name="object 10"/>
            <p:cNvSpPr/>
            <p:nvPr/>
          </p:nvSpPr>
          <p:spPr>
            <a:xfrm>
              <a:off x="1802383" y="0"/>
              <a:ext cx="4030345" cy="1638300"/>
            </a:xfrm>
            <a:custGeom>
              <a:avLst/>
              <a:gdLst/>
              <a:ahLst/>
              <a:cxnLst/>
              <a:rect l="l" t="t" r="r" b="b"/>
              <a:pathLst>
                <a:path w="4030345" h="1638300">
                  <a:moveTo>
                    <a:pt x="0" y="165100"/>
                  </a:moveTo>
                  <a:lnTo>
                    <a:pt x="52579" y="63500"/>
                  </a:lnTo>
                  <a:lnTo>
                    <a:pt x="99265" y="50800"/>
                  </a:lnTo>
                  <a:lnTo>
                    <a:pt x="145891" y="50800"/>
                  </a:lnTo>
                  <a:lnTo>
                    <a:pt x="239226" y="25400"/>
                  </a:lnTo>
                  <a:lnTo>
                    <a:pt x="286064" y="25400"/>
                  </a:lnTo>
                  <a:lnTo>
                    <a:pt x="333104" y="12700"/>
                  </a:lnTo>
                  <a:lnTo>
                    <a:pt x="380410" y="12700"/>
                  </a:lnTo>
                  <a:lnTo>
                    <a:pt x="428047" y="0"/>
                  </a:lnTo>
                  <a:lnTo>
                    <a:pt x="882458" y="0"/>
                  </a:lnTo>
                  <a:lnTo>
                    <a:pt x="1042655" y="38100"/>
                  </a:lnTo>
                  <a:lnTo>
                    <a:pt x="1193372" y="76200"/>
                  </a:lnTo>
                  <a:lnTo>
                    <a:pt x="502768" y="76200"/>
                  </a:lnTo>
                  <a:lnTo>
                    <a:pt x="451898" y="88900"/>
                  </a:lnTo>
                  <a:lnTo>
                    <a:pt x="401576" y="88900"/>
                  </a:lnTo>
                  <a:lnTo>
                    <a:pt x="351751" y="101600"/>
                  </a:lnTo>
                  <a:lnTo>
                    <a:pt x="302371" y="101600"/>
                  </a:lnTo>
                  <a:lnTo>
                    <a:pt x="156390" y="139700"/>
                  </a:lnTo>
                  <a:lnTo>
                    <a:pt x="117166" y="139700"/>
                  </a:lnTo>
                  <a:lnTo>
                    <a:pt x="78195" y="152400"/>
                  </a:lnTo>
                  <a:lnTo>
                    <a:pt x="39224" y="152400"/>
                  </a:lnTo>
                  <a:lnTo>
                    <a:pt x="0" y="165100"/>
                  </a:lnTo>
                  <a:close/>
                </a:path>
                <a:path w="4030345" h="1638300">
                  <a:moveTo>
                    <a:pt x="2276924" y="215900"/>
                  </a:moveTo>
                  <a:lnTo>
                    <a:pt x="1665191" y="215900"/>
                  </a:lnTo>
                  <a:lnTo>
                    <a:pt x="1709264" y="203200"/>
                  </a:lnTo>
                  <a:lnTo>
                    <a:pt x="2115320" y="203200"/>
                  </a:lnTo>
                  <a:lnTo>
                    <a:pt x="2144151" y="165100"/>
                  </a:lnTo>
                  <a:lnTo>
                    <a:pt x="2176921" y="127000"/>
                  </a:lnTo>
                  <a:lnTo>
                    <a:pt x="2212780" y="88900"/>
                  </a:lnTo>
                  <a:lnTo>
                    <a:pt x="2250879" y="50800"/>
                  </a:lnTo>
                  <a:lnTo>
                    <a:pt x="2290370" y="12700"/>
                  </a:lnTo>
                  <a:lnTo>
                    <a:pt x="2308541" y="0"/>
                  </a:lnTo>
                  <a:lnTo>
                    <a:pt x="2493594" y="0"/>
                  </a:lnTo>
                  <a:lnTo>
                    <a:pt x="2476637" y="12700"/>
                  </a:lnTo>
                  <a:lnTo>
                    <a:pt x="2439232" y="50800"/>
                  </a:lnTo>
                  <a:lnTo>
                    <a:pt x="2401957" y="76200"/>
                  </a:lnTo>
                  <a:lnTo>
                    <a:pt x="2365588" y="114300"/>
                  </a:lnTo>
                  <a:lnTo>
                    <a:pt x="2330902" y="152400"/>
                  </a:lnTo>
                  <a:lnTo>
                    <a:pt x="2298675" y="190500"/>
                  </a:lnTo>
                  <a:lnTo>
                    <a:pt x="2276924" y="215900"/>
                  </a:lnTo>
                  <a:close/>
                </a:path>
                <a:path w="4030345" h="1638300">
                  <a:moveTo>
                    <a:pt x="3078035" y="101600"/>
                  </a:moveTo>
                  <a:lnTo>
                    <a:pt x="3009175" y="101600"/>
                  </a:lnTo>
                  <a:lnTo>
                    <a:pt x="2958474" y="88900"/>
                  </a:lnTo>
                  <a:lnTo>
                    <a:pt x="2908373" y="88900"/>
                  </a:lnTo>
                  <a:lnTo>
                    <a:pt x="2762792" y="50800"/>
                  </a:lnTo>
                  <a:lnTo>
                    <a:pt x="2716217" y="25400"/>
                  </a:lnTo>
                  <a:lnTo>
                    <a:pt x="2670807" y="12700"/>
                  </a:lnTo>
                  <a:lnTo>
                    <a:pt x="2637727" y="0"/>
                  </a:lnTo>
                  <a:lnTo>
                    <a:pt x="2907730" y="0"/>
                  </a:lnTo>
                  <a:lnTo>
                    <a:pt x="2954797" y="12700"/>
                  </a:lnTo>
                  <a:lnTo>
                    <a:pt x="3283476" y="12700"/>
                  </a:lnTo>
                  <a:lnTo>
                    <a:pt x="3268703" y="25400"/>
                  </a:lnTo>
                  <a:lnTo>
                    <a:pt x="3232522" y="50800"/>
                  </a:lnTo>
                  <a:lnTo>
                    <a:pt x="3189094" y="76200"/>
                  </a:lnTo>
                  <a:lnTo>
                    <a:pt x="3137803" y="88900"/>
                  </a:lnTo>
                  <a:lnTo>
                    <a:pt x="3078035" y="101600"/>
                  </a:lnTo>
                  <a:close/>
                </a:path>
                <a:path w="4030345" h="1638300">
                  <a:moveTo>
                    <a:pt x="3283476" y="12700"/>
                  </a:moveTo>
                  <a:lnTo>
                    <a:pt x="3044171" y="12700"/>
                  </a:lnTo>
                  <a:lnTo>
                    <a:pt x="3085046" y="0"/>
                  </a:lnTo>
                  <a:lnTo>
                    <a:pt x="3298250" y="0"/>
                  </a:lnTo>
                  <a:lnTo>
                    <a:pt x="3283476" y="12700"/>
                  </a:lnTo>
                  <a:close/>
                </a:path>
                <a:path w="4030345" h="1638300">
                  <a:moveTo>
                    <a:pt x="1773995" y="292100"/>
                  </a:moveTo>
                  <a:lnTo>
                    <a:pt x="1525509" y="292100"/>
                  </a:lnTo>
                  <a:lnTo>
                    <a:pt x="1472824" y="279400"/>
                  </a:lnTo>
                  <a:lnTo>
                    <a:pt x="1420999" y="254000"/>
                  </a:lnTo>
                  <a:lnTo>
                    <a:pt x="1327524" y="228600"/>
                  </a:lnTo>
                  <a:lnTo>
                    <a:pt x="1281966" y="203200"/>
                  </a:lnTo>
                  <a:lnTo>
                    <a:pt x="1236745" y="190500"/>
                  </a:lnTo>
                  <a:lnTo>
                    <a:pt x="1191525" y="165100"/>
                  </a:lnTo>
                  <a:lnTo>
                    <a:pt x="1056821" y="127000"/>
                  </a:lnTo>
                  <a:lnTo>
                    <a:pt x="870605" y="76200"/>
                  </a:lnTo>
                  <a:lnTo>
                    <a:pt x="1193372" y="76200"/>
                  </a:lnTo>
                  <a:lnTo>
                    <a:pt x="1241689" y="101600"/>
                  </a:lnTo>
                  <a:lnTo>
                    <a:pt x="1286123" y="114300"/>
                  </a:lnTo>
                  <a:lnTo>
                    <a:pt x="1330670" y="139700"/>
                  </a:lnTo>
                  <a:lnTo>
                    <a:pt x="1421449" y="165100"/>
                  </a:lnTo>
                  <a:lnTo>
                    <a:pt x="1468355" y="190500"/>
                  </a:lnTo>
                  <a:lnTo>
                    <a:pt x="1516721" y="203200"/>
                  </a:lnTo>
                  <a:lnTo>
                    <a:pt x="1571130" y="215900"/>
                  </a:lnTo>
                  <a:lnTo>
                    <a:pt x="2276924" y="215900"/>
                  </a:lnTo>
                  <a:lnTo>
                    <a:pt x="2266048" y="228600"/>
                  </a:lnTo>
                  <a:lnTo>
                    <a:pt x="2246917" y="266700"/>
                  </a:lnTo>
                  <a:lnTo>
                    <a:pt x="1851727" y="266700"/>
                  </a:lnTo>
                  <a:lnTo>
                    <a:pt x="1773995" y="292100"/>
                  </a:lnTo>
                  <a:close/>
                </a:path>
                <a:path w="4030345" h="1638300">
                  <a:moveTo>
                    <a:pt x="1956402" y="190500"/>
                  </a:moveTo>
                  <a:lnTo>
                    <a:pt x="1852578" y="190500"/>
                  </a:lnTo>
                  <a:lnTo>
                    <a:pt x="1904003" y="177800"/>
                  </a:lnTo>
                  <a:lnTo>
                    <a:pt x="1956402" y="190500"/>
                  </a:lnTo>
                  <a:close/>
                </a:path>
                <a:path w="4030345" h="1638300">
                  <a:moveTo>
                    <a:pt x="2115320" y="203200"/>
                  </a:moveTo>
                  <a:lnTo>
                    <a:pt x="1754310" y="203200"/>
                  </a:lnTo>
                  <a:lnTo>
                    <a:pt x="1802539" y="190500"/>
                  </a:lnTo>
                  <a:lnTo>
                    <a:pt x="2062472" y="190500"/>
                  </a:lnTo>
                  <a:lnTo>
                    <a:pt x="2115320" y="203200"/>
                  </a:lnTo>
                  <a:close/>
                </a:path>
                <a:path w="4030345" h="1638300">
                  <a:moveTo>
                    <a:pt x="1797652" y="939800"/>
                  </a:moveTo>
                  <a:lnTo>
                    <a:pt x="1541176" y="939800"/>
                  </a:lnTo>
                  <a:lnTo>
                    <a:pt x="1445367" y="914400"/>
                  </a:lnTo>
                  <a:lnTo>
                    <a:pt x="1397751" y="914400"/>
                  </a:lnTo>
                  <a:lnTo>
                    <a:pt x="1255125" y="876300"/>
                  </a:lnTo>
                  <a:lnTo>
                    <a:pt x="1207398" y="876300"/>
                  </a:lnTo>
                  <a:lnTo>
                    <a:pt x="1159449" y="863600"/>
                  </a:lnTo>
                  <a:lnTo>
                    <a:pt x="1662943" y="863600"/>
                  </a:lnTo>
                  <a:lnTo>
                    <a:pt x="1708686" y="850900"/>
                  </a:lnTo>
                  <a:lnTo>
                    <a:pt x="1795153" y="850900"/>
                  </a:lnTo>
                  <a:lnTo>
                    <a:pt x="1835442" y="838200"/>
                  </a:lnTo>
                  <a:lnTo>
                    <a:pt x="1873479" y="812800"/>
                  </a:lnTo>
                  <a:lnTo>
                    <a:pt x="1909047" y="800100"/>
                  </a:lnTo>
                  <a:lnTo>
                    <a:pt x="1949021" y="762000"/>
                  </a:lnTo>
                  <a:lnTo>
                    <a:pt x="1980102" y="723900"/>
                  </a:lnTo>
                  <a:lnTo>
                    <a:pt x="2003505" y="685800"/>
                  </a:lnTo>
                  <a:lnTo>
                    <a:pt x="2020448" y="647700"/>
                  </a:lnTo>
                  <a:lnTo>
                    <a:pt x="2032148" y="609600"/>
                  </a:lnTo>
                  <a:lnTo>
                    <a:pt x="2039822" y="558800"/>
                  </a:lnTo>
                  <a:lnTo>
                    <a:pt x="2044687" y="520700"/>
                  </a:lnTo>
                  <a:lnTo>
                    <a:pt x="2047961" y="469900"/>
                  </a:lnTo>
                  <a:lnTo>
                    <a:pt x="2050860" y="431800"/>
                  </a:lnTo>
                  <a:lnTo>
                    <a:pt x="2054602" y="393700"/>
                  </a:lnTo>
                  <a:lnTo>
                    <a:pt x="2060403" y="342900"/>
                  </a:lnTo>
                  <a:lnTo>
                    <a:pt x="2069482" y="304800"/>
                  </a:lnTo>
                  <a:lnTo>
                    <a:pt x="2072178" y="292100"/>
                  </a:lnTo>
                  <a:lnTo>
                    <a:pt x="2073526" y="292100"/>
                  </a:lnTo>
                  <a:lnTo>
                    <a:pt x="2076223" y="279400"/>
                  </a:lnTo>
                  <a:lnTo>
                    <a:pt x="2029752" y="279400"/>
                  </a:lnTo>
                  <a:lnTo>
                    <a:pt x="1983534" y="266700"/>
                  </a:lnTo>
                  <a:lnTo>
                    <a:pt x="2246917" y="266700"/>
                  </a:lnTo>
                  <a:lnTo>
                    <a:pt x="2240540" y="279400"/>
                  </a:lnTo>
                  <a:lnTo>
                    <a:pt x="2221504" y="330200"/>
                  </a:lnTo>
                  <a:lnTo>
                    <a:pt x="2208292" y="368300"/>
                  </a:lnTo>
                  <a:lnTo>
                    <a:pt x="2200256" y="419100"/>
                  </a:lnTo>
                  <a:lnTo>
                    <a:pt x="2198908" y="431800"/>
                  </a:lnTo>
                  <a:lnTo>
                    <a:pt x="2198908" y="444500"/>
                  </a:lnTo>
                  <a:lnTo>
                    <a:pt x="2200256" y="444500"/>
                  </a:lnTo>
                  <a:lnTo>
                    <a:pt x="2240054" y="469900"/>
                  </a:lnTo>
                  <a:lnTo>
                    <a:pt x="2284373" y="482600"/>
                  </a:lnTo>
                  <a:lnTo>
                    <a:pt x="2332235" y="495300"/>
                  </a:lnTo>
                  <a:lnTo>
                    <a:pt x="2487293" y="533400"/>
                  </a:lnTo>
                  <a:lnTo>
                    <a:pt x="2186775" y="533400"/>
                  </a:lnTo>
                  <a:lnTo>
                    <a:pt x="2181510" y="584200"/>
                  </a:lnTo>
                  <a:lnTo>
                    <a:pt x="2174014" y="622300"/>
                  </a:lnTo>
                  <a:lnTo>
                    <a:pt x="2163256" y="673100"/>
                  </a:lnTo>
                  <a:lnTo>
                    <a:pt x="2148204" y="711200"/>
                  </a:lnTo>
                  <a:lnTo>
                    <a:pt x="2127826" y="749300"/>
                  </a:lnTo>
                  <a:lnTo>
                    <a:pt x="2101090" y="787400"/>
                  </a:lnTo>
                  <a:lnTo>
                    <a:pt x="2066963" y="825500"/>
                  </a:lnTo>
                  <a:lnTo>
                    <a:pt x="2024414" y="863600"/>
                  </a:lnTo>
                  <a:lnTo>
                    <a:pt x="1972412" y="889000"/>
                  </a:lnTo>
                  <a:lnTo>
                    <a:pt x="1932569" y="901700"/>
                  </a:lnTo>
                  <a:lnTo>
                    <a:pt x="1890024" y="927100"/>
                  </a:lnTo>
                  <a:lnTo>
                    <a:pt x="1844983" y="927100"/>
                  </a:lnTo>
                  <a:lnTo>
                    <a:pt x="1797652" y="939800"/>
                  </a:lnTo>
                  <a:close/>
                </a:path>
                <a:path w="4030345" h="1638300">
                  <a:moveTo>
                    <a:pt x="1683866" y="304800"/>
                  </a:moveTo>
                  <a:lnTo>
                    <a:pt x="1631518" y="304800"/>
                  </a:lnTo>
                  <a:lnTo>
                    <a:pt x="1578570" y="292100"/>
                  </a:lnTo>
                  <a:lnTo>
                    <a:pt x="1735129" y="292100"/>
                  </a:lnTo>
                  <a:lnTo>
                    <a:pt x="1683866" y="304800"/>
                  </a:lnTo>
                  <a:close/>
                </a:path>
                <a:path w="4030345" h="1638300">
                  <a:moveTo>
                    <a:pt x="3266680" y="850900"/>
                  </a:moveTo>
                  <a:lnTo>
                    <a:pt x="2960105" y="850900"/>
                  </a:lnTo>
                  <a:lnTo>
                    <a:pt x="2865346" y="825500"/>
                  </a:lnTo>
                  <a:lnTo>
                    <a:pt x="2820195" y="812800"/>
                  </a:lnTo>
                  <a:lnTo>
                    <a:pt x="2777285" y="787400"/>
                  </a:lnTo>
                  <a:lnTo>
                    <a:pt x="2745897" y="774700"/>
                  </a:lnTo>
                  <a:lnTo>
                    <a:pt x="2718301" y="762000"/>
                  </a:lnTo>
                  <a:lnTo>
                    <a:pt x="2694245" y="736600"/>
                  </a:lnTo>
                  <a:lnTo>
                    <a:pt x="2673474" y="723900"/>
                  </a:lnTo>
                  <a:lnTo>
                    <a:pt x="2657232" y="698500"/>
                  </a:lnTo>
                  <a:lnTo>
                    <a:pt x="2641623" y="673100"/>
                  </a:lnTo>
                  <a:lnTo>
                    <a:pt x="2621716" y="660400"/>
                  </a:lnTo>
                  <a:lnTo>
                    <a:pt x="2592582" y="647700"/>
                  </a:lnTo>
                  <a:lnTo>
                    <a:pt x="2545654" y="622300"/>
                  </a:lnTo>
                  <a:lnTo>
                    <a:pt x="2442803" y="596900"/>
                  </a:lnTo>
                  <a:lnTo>
                    <a:pt x="2390633" y="596900"/>
                  </a:lnTo>
                  <a:lnTo>
                    <a:pt x="2340469" y="584200"/>
                  </a:lnTo>
                  <a:lnTo>
                    <a:pt x="2223871" y="546100"/>
                  </a:lnTo>
                  <a:lnTo>
                    <a:pt x="2186775" y="533400"/>
                  </a:lnTo>
                  <a:lnTo>
                    <a:pt x="2487293" y="533400"/>
                  </a:lnTo>
                  <a:lnTo>
                    <a:pt x="2590435" y="558800"/>
                  </a:lnTo>
                  <a:lnTo>
                    <a:pt x="2639001" y="571500"/>
                  </a:lnTo>
                  <a:lnTo>
                    <a:pt x="2684259" y="584200"/>
                  </a:lnTo>
                  <a:lnTo>
                    <a:pt x="2734816" y="622300"/>
                  </a:lnTo>
                  <a:lnTo>
                    <a:pt x="2755545" y="635000"/>
                  </a:lnTo>
                  <a:lnTo>
                    <a:pt x="2773240" y="660400"/>
                  </a:lnTo>
                  <a:lnTo>
                    <a:pt x="2792642" y="673100"/>
                  </a:lnTo>
                  <a:lnTo>
                    <a:pt x="2812169" y="698500"/>
                  </a:lnTo>
                  <a:lnTo>
                    <a:pt x="2837511" y="723900"/>
                  </a:lnTo>
                  <a:lnTo>
                    <a:pt x="2874355" y="736600"/>
                  </a:lnTo>
                  <a:lnTo>
                    <a:pt x="2922009" y="749300"/>
                  </a:lnTo>
                  <a:lnTo>
                    <a:pt x="3025408" y="774700"/>
                  </a:lnTo>
                  <a:lnTo>
                    <a:pt x="3511815" y="774700"/>
                  </a:lnTo>
                  <a:lnTo>
                    <a:pt x="3465092" y="800100"/>
                  </a:lnTo>
                  <a:lnTo>
                    <a:pt x="3412286" y="825500"/>
                  </a:lnTo>
                  <a:lnTo>
                    <a:pt x="3366297" y="838200"/>
                  </a:lnTo>
                  <a:lnTo>
                    <a:pt x="3317612" y="838200"/>
                  </a:lnTo>
                  <a:lnTo>
                    <a:pt x="3266680" y="850900"/>
                  </a:lnTo>
                  <a:close/>
                </a:path>
                <a:path w="4030345" h="1638300">
                  <a:moveTo>
                    <a:pt x="3511815" y="774700"/>
                  </a:moveTo>
                  <a:lnTo>
                    <a:pt x="3180918" y="774700"/>
                  </a:lnTo>
                  <a:lnTo>
                    <a:pt x="3227583" y="762000"/>
                  </a:lnTo>
                  <a:lnTo>
                    <a:pt x="3279886" y="762000"/>
                  </a:lnTo>
                  <a:lnTo>
                    <a:pt x="3326375" y="749300"/>
                  </a:lnTo>
                  <a:lnTo>
                    <a:pt x="3368258" y="723900"/>
                  </a:lnTo>
                  <a:lnTo>
                    <a:pt x="3406743" y="698500"/>
                  </a:lnTo>
                  <a:lnTo>
                    <a:pt x="3443037" y="685800"/>
                  </a:lnTo>
                  <a:lnTo>
                    <a:pt x="3513882" y="635000"/>
                  </a:lnTo>
                  <a:lnTo>
                    <a:pt x="3550850" y="609600"/>
                  </a:lnTo>
                  <a:lnTo>
                    <a:pt x="3590458" y="596900"/>
                  </a:lnTo>
                  <a:lnTo>
                    <a:pt x="3633914" y="584200"/>
                  </a:lnTo>
                  <a:lnTo>
                    <a:pt x="3682426" y="571500"/>
                  </a:lnTo>
                  <a:lnTo>
                    <a:pt x="3737201" y="558800"/>
                  </a:lnTo>
                  <a:lnTo>
                    <a:pt x="3835819" y="558800"/>
                  </a:lnTo>
                  <a:lnTo>
                    <a:pt x="3884997" y="571500"/>
                  </a:lnTo>
                  <a:lnTo>
                    <a:pt x="3933838" y="571500"/>
                  </a:lnTo>
                  <a:lnTo>
                    <a:pt x="4029760" y="596900"/>
                  </a:lnTo>
                  <a:lnTo>
                    <a:pt x="3989314" y="647700"/>
                  </a:lnTo>
                  <a:lnTo>
                    <a:pt x="3762480" y="647700"/>
                  </a:lnTo>
                  <a:lnTo>
                    <a:pt x="3717677" y="660400"/>
                  </a:lnTo>
                  <a:lnTo>
                    <a:pt x="3676620" y="673100"/>
                  </a:lnTo>
                  <a:lnTo>
                    <a:pt x="3638783" y="698500"/>
                  </a:lnTo>
                  <a:lnTo>
                    <a:pt x="3596331" y="723900"/>
                  </a:lnTo>
                  <a:lnTo>
                    <a:pt x="3554785" y="749300"/>
                  </a:lnTo>
                  <a:lnTo>
                    <a:pt x="3511815" y="774700"/>
                  </a:lnTo>
                  <a:close/>
                </a:path>
                <a:path w="4030345" h="1638300">
                  <a:moveTo>
                    <a:pt x="3969091" y="673100"/>
                  </a:moveTo>
                  <a:lnTo>
                    <a:pt x="3924601" y="660400"/>
                  </a:lnTo>
                  <a:lnTo>
                    <a:pt x="3865417" y="647700"/>
                  </a:lnTo>
                  <a:lnTo>
                    <a:pt x="3989314" y="647700"/>
                  </a:lnTo>
                  <a:lnTo>
                    <a:pt x="3969091" y="673100"/>
                  </a:lnTo>
                  <a:close/>
                </a:path>
                <a:path w="4030345" h="1638300">
                  <a:moveTo>
                    <a:pt x="1065354" y="774700"/>
                  </a:moveTo>
                  <a:lnTo>
                    <a:pt x="864705" y="774700"/>
                  </a:lnTo>
                  <a:lnTo>
                    <a:pt x="913066" y="762000"/>
                  </a:lnTo>
                  <a:lnTo>
                    <a:pt x="1014054" y="762000"/>
                  </a:lnTo>
                  <a:lnTo>
                    <a:pt x="1065354" y="774700"/>
                  </a:lnTo>
                  <a:close/>
                </a:path>
                <a:path w="4030345" h="1638300">
                  <a:moveTo>
                    <a:pt x="1957582" y="1638300"/>
                  </a:moveTo>
                  <a:lnTo>
                    <a:pt x="1914435" y="1625600"/>
                  </a:lnTo>
                  <a:lnTo>
                    <a:pt x="1869727" y="1600200"/>
                  </a:lnTo>
                  <a:lnTo>
                    <a:pt x="1823700" y="1574800"/>
                  </a:lnTo>
                  <a:lnTo>
                    <a:pt x="1776597" y="1562100"/>
                  </a:lnTo>
                  <a:lnTo>
                    <a:pt x="1728662" y="1536700"/>
                  </a:lnTo>
                  <a:lnTo>
                    <a:pt x="1680137" y="1524000"/>
                  </a:lnTo>
                  <a:lnTo>
                    <a:pt x="1631265" y="1498600"/>
                  </a:lnTo>
                  <a:lnTo>
                    <a:pt x="1533456" y="1473200"/>
                  </a:lnTo>
                  <a:lnTo>
                    <a:pt x="1485004" y="1447800"/>
                  </a:lnTo>
                  <a:lnTo>
                    <a:pt x="1437178" y="1435100"/>
                  </a:lnTo>
                  <a:lnTo>
                    <a:pt x="1389958" y="1409700"/>
                  </a:lnTo>
                  <a:lnTo>
                    <a:pt x="1291728" y="1384300"/>
                  </a:lnTo>
                  <a:lnTo>
                    <a:pt x="1241444" y="1358900"/>
                  </a:lnTo>
                  <a:lnTo>
                    <a:pt x="1190866" y="1346200"/>
                  </a:lnTo>
                  <a:lnTo>
                    <a:pt x="1140356" y="1320800"/>
                  </a:lnTo>
                  <a:lnTo>
                    <a:pt x="1090277" y="1308100"/>
                  </a:lnTo>
                  <a:lnTo>
                    <a:pt x="1040994" y="1282700"/>
                  </a:lnTo>
                  <a:lnTo>
                    <a:pt x="992868" y="1257300"/>
                  </a:lnTo>
                  <a:lnTo>
                    <a:pt x="946264" y="1244600"/>
                  </a:lnTo>
                  <a:lnTo>
                    <a:pt x="901545" y="1219200"/>
                  </a:lnTo>
                  <a:lnTo>
                    <a:pt x="859073" y="1193800"/>
                  </a:lnTo>
                  <a:lnTo>
                    <a:pt x="819212" y="1168400"/>
                  </a:lnTo>
                  <a:lnTo>
                    <a:pt x="782326" y="1143000"/>
                  </a:lnTo>
                  <a:lnTo>
                    <a:pt x="748777" y="1117600"/>
                  </a:lnTo>
                  <a:lnTo>
                    <a:pt x="718930" y="1079500"/>
                  </a:lnTo>
                  <a:lnTo>
                    <a:pt x="693146" y="1054100"/>
                  </a:lnTo>
                  <a:lnTo>
                    <a:pt x="671789" y="1028700"/>
                  </a:lnTo>
                  <a:lnTo>
                    <a:pt x="655223" y="990600"/>
                  </a:lnTo>
                  <a:lnTo>
                    <a:pt x="642928" y="952500"/>
                  </a:lnTo>
                  <a:lnTo>
                    <a:pt x="643898" y="901700"/>
                  </a:lnTo>
                  <a:lnTo>
                    <a:pt x="659106" y="863600"/>
                  </a:lnTo>
                  <a:lnTo>
                    <a:pt x="689521" y="825500"/>
                  </a:lnTo>
                  <a:lnTo>
                    <a:pt x="736115" y="800100"/>
                  </a:lnTo>
                  <a:lnTo>
                    <a:pt x="775566" y="787400"/>
                  </a:lnTo>
                  <a:lnTo>
                    <a:pt x="818650" y="774700"/>
                  </a:lnTo>
                  <a:lnTo>
                    <a:pt x="1116307" y="774700"/>
                  </a:lnTo>
                  <a:lnTo>
                    <a:pt x="1165309" y="787400"/>
                  </a:lnTo>
                  <a:lnTo>
                    <a:pt x="1215102" y="787400"/>
                  </a:lnTo>
                  <a:lnTo>
                    <a:pt x="1367050" y="825500"/>
                  </a:lnTo>
                  <a:lnTo>
                    <a:pt x="1417831" y="825500"/>
                  </a:lnTo>
                  <a:lnTo>
                    <a:pt x="1518286" y="850900"/>
                  </a:lnTo>
                  <a:lnTo>
                    <a:pt x="937502" y="850900"/>
                  </a:lnTo>
                  <a:lnTo>
                    <a:pt x="887111" y="863600"/>
                  </a:lnTo>
                  <a:lnTo>
                    <a:pt x="844161" y="876300"/>
                  </a:lnTo>
                  <a:lnTo>
                    <a:pt x="811354" y="889000"/>
                  </a:lnTo>
                  <a:lnTo>
                    <a:pt x="791391" y="914400"/>
                  </a:lnTo>
                  <a:lnTo>
                    <a:pt x="786462" y="952500"/>
                  </a:lnTo>
                  <a:lnTo>
                    <a:pt x="795542" y="990600"/>
                  </a:lnTo>
                  <a:lnTo>
                    <a:pt x="816296" y="1028700"/>
                  </a:lnTo>
                  <a:lnTo>
                    <a:pt x="846388" y="1054100"/>
                  </a:lnTo>
                  <a:lnTo>
                    <a:pt x="883485" y="1092200"/>
                  </a:lnTo>
                  <a:lnTo>
                    <a:pt x="925252" y="1117600"/>
                  </a:lnTo>
                  <a:lnTo>
                    <a:pt x="969353" y="1143000"/>
                  </a:lnTo>
                  <a:lnTo>
                    <a:pt x="1012419" y="1168400"/>
                  </a:lnTo>
                  <a:lnTo>
                    <a:pt x="1057288" y="1193800"/>
                  </a:lnTo>
                  <a:lnTo>
                    <a:pt x="1103662" y="1219200"/>
                  </a:lnTo>
                  <a:lnTo>
                    <a:pt x="1151241" y="1231900"/>
                  </a:lnTo>
                  <a:lnTo>
                    <a:pt x="1199726" y="1257300"/>
                  </a:lnTo>
                  <a:lnTo>
                    <a:pt x="1248818" y="1270000"/>
                  </a:lnTo>
                  <a:lnTo>
                    <a:pt x="1298218" y="1295400"/>
                  </a:lnTo>
                  <a:lnTo>
                    <a:pt x="1396741" y="1320800"/>
                  </a:lnTo>
                  <a:lnTo>
                    <a:pt x="1445267" y="1346200"/>
                  </a:lnTo>
                  <a:lnTo>
                    <a:pt x="1494754" y="1358900"/>
                  </a:lnTo>
                  <a:lnTo>
                    <a:pt x="1544451" y="1384300"/>
                  </a:lnTo>
                  <a:lnTo>
                    <a:pt x="1594245" y="1397000"/>
                  </a:lnTo>
                  <a:lnTo>
                    <a:pt x="1644023" y="1422400"/>
                  </a:lnTo>
                  <a:lnTo>
                    <a:pt x="1693672" y="1435100"/>
                  </a:lnTo>
                  <a:lnTo>
                    <a:pt x="1743078" y="1460500"/>
                  </a:lnTo>
                  <a:lnTo>
                    <a:pt x="1792128" y="1473200"/>
                  </a:lnTo>
                  <a:lnTo>
                    <a:pt x="1840709" y="1498600"/>
                  </a:lnTo>
                  <a:lnTo>
                    <a:pt x="1888708" y="1511300"/>
                  </a:lnTo>
                  <a:lnTo>
                    <a:pt x="1936011" y="1536700"/>
                  </a:lnTo>
                  <a:lnTo>
                    <a:pt x="1952168" y="1536700"/>
                  </a:lnTo>
                  <a:lnTo>
                    <a:pt x="1968199" y="1549400"/>
                  </a:lnTo>
                  <a:lnTo>
                    <a:pt x="1983977" y="1562100"/>
                  </a:lnTo>
                  <a:lnTo>
                    <a:pt x="1999376" y="1562100"/>
                  </a:lnTo>
                  <a:lnTo>
                    <a:pt x="1957582" y="1638300"/>
                  </a:lnTo>
                  <a:close/>
                </a:path>
                <a:path w="4030345" h="1638300">
                  <a:moveTo>
                    <a:pt x="1662943" y="863600"/>
                  </a:moveTo>
                  <a:lnTo>
                    <a:pt x="1106309" y="863600"/>
                  </a:lnTo>
                  <a:lnTo>
                    <a:pt x="1049803" y="850900"/>
                  </a:lnTo>
                  <a:lnTo>
                    <a:pt x="1615817" y="850900"/>
                  </a:lnTo>
                  <a:lnTo>
                    <a:pt x="1662943" y="863600"/>
                  </a:lnTo>
                  <a:close/>
                </a:path>
                <a:path w="4030345" h="1638300">
                  <a:moveTo>
                    <a:pt x="3159873" y="863600"/>
                  </a:moveTo>
                  <a:lnTo>
                    <a:pt x="3104897" y="863600"/>
                  </a:lnTo>
                  <a:lnTo>
                    <a:pt x="3057034" y="850900"/>
                  </a:lnTo>
                  <a:lnTo>
                    <a:pt x="3213951" y="850900"/>
                  </a:lnTo>
                  <a:lnTo>
                    <a:pt x="3159873" y="863600"/>
                  </a:lnTo>
                  <a:close/>
                </a:path>
              </a:pathLst>
            </a:custGeom>
            <a:solidFill>
              <a:srgbClr val="F6B4A6"/>
            </a:solidFill>
          </p:spPr>
          <p:txBody>
            <a:bodyPr wrap="square" lIns="0" tIns="0" rIns="0" bIns="0" rtlCol="0"/>
            <a:lstStyle/>
            <a:p>
              <a:endParaRPr/>
            </a:p>
          </p:txBody>
        </p:sp>
        <p:sp>
          <p:nvSpPr>
            <p:cNvPr id="11" name="object 11"/>
            <p:cNvSpPr/>
            <p:nvPr/>
          </p:nvSpPr>
          <p:spPr>
            <a:xfrm>
              <a:off x="1210524" y="0"/>
              <a:ext cx="6009640" cy="2170430"/>
            </a:xfrm>
            <a:custGeom>
              <a:avLst/>
              <a:gdLst/>
              <a:ahLst/>
              <a:cxnLst/>
              <a:rect l="l" t="t" r="r" b="b"/>
              <a:pathLst>
                <a:path w="6009639" h="2170430">
                  <a:moveTo>
                    <a:pt x="2595279" y="2170127"/>
                  </a:moveTo>
                  <a:lnTo>
                    <a:pt x="0" y="678495"/>
                  </a:lnTo>
                  <a:lnTo>
                    <a:pt x="359374" y="0"/>
                  </a:lnTo>
                  <a:lnTo>
                    <a:pt x="679735" y="0"/>
                  </a:lnTo>
                  <a:lnTo>
                    <a:pt x="331656" y="656916"/>
                  </a:lnTo>
                  <a:lnTo>
                    <a:pt x="2434843" y="1865327"/>
                  </a:lnTo>
                  <a:lnTo>
                    <a:pt x="2756720" y="1865327"/>
                  </a:lnTo>
                  <a:lnTo>
                    <a:pt x="2595279" y="2170127"/>
                  </a:lnTo>
                  <a:close/>
                </a:path>
                <a:path w="6009639" h="2170430">
                  <a:moveTo>
                    <a:pt x="2756720" y="1865327"/>
                  </a:moveTo>
                  <a:lnTo>
                    <a:pt x="2434843" y="1865327"/>
                  </a:lnTo>
                  <a:lnTo>
                    <a:pt x="2792115" y="1189642"/>
                  </a:lnTo>
                  <a:lnTo>
                    <a:pt x="2827169" y="1124906"/>
                  </a:lnTo>
                  <a:lnTo>
                    <a:pt x="4412648" y="840336"/>
                  </a:lnTo>
                  <a:lnTo>
                    <a:pt x="5059783" y="105309"/>
                  </a:lnTo>
                  <a:lnTo>
                    <a:pt x="5092139" y="68895"/>
                  </a:lnTo>
                  <a:lnTo>
                    <a:pt x="5324189" y="0"/>
                  </a:lnTo>
                  <a:lnTo>
                    <a:pt x="6009392" y="0"/>
                  </a:lnTo>
                  <a:lnTo>
                    <a:pt x="5325378" y="202414"/>
                  </a:lnTo>
                  <a:lnTo>
                    <a:pt x="4636449" y="985992"/>
                  </a:lnTo>
                  <a:lnTo>
                    <a:pt x="3073889" y="1266516"/>
                  </a:lnTo>
                  <a:lnTo>
                    <a:pt x="2756720" y="1865327"/>
                  </a:lnTo>
                  <a:close/>
                </a:path>
              </a:pathLst>
            </a:custGeom>
            <a:solidFill>
              <a:srgbClr val="EFEFEF"/>
            </a:solidFill>
          </p:spPr>
          <p:txBody>
            <a:bodyPr wrap="square" lIns="0" tIns="0" rIns="0" bIns="0" rtlCol="0"/>
            <a:lstStyle/>
            <a:p>
              <a:endParaRPr/>
            </a:p>
          </p:txBody>
        </p:sp>
        <p:pic>
          <p:nvPicPr>
            <p:cNvPr id="12" name="object 12"/>
            <p:cNvPicPr/>
            <p:nvPr/>
          </p:nvPicPr>
          <p:blipFill>
            <a:blip r:embed="rId2" cstate="print"/>
            <a:stretch>
              <a:fillRect/>
            </a:stretch>
          </p:blipFill>
          <p:spPr>
            <a:xfrm>
              <a:off x="1188953" y="0"/>
              <a:ext cx="6261178" cy="7601109"/>
            </a:xfrm>
            <a:prstGeom prst="rect">
              <a:avLst/>
            </a:prstGeom>
          </p:spPr>
        </p:pic>
        <p:sp>
          <p:nvSpPr>
            <p:cNvPr id="13" name="object 13"/>
            <p:cNvSpPr/>
            <p:nvPr/>
          </p:nvSpPr>
          <p:spPr>
            <a:xfrm>
              <a:off x="2307505" y="2247762"/>
              <a:ext cx="4190365" cy="4726305"/>
            </a:xfrm>
            <a:custGeom>
              <a:avLst/>
              <a:gdLst/>
              <a:ahLst/>
              <a:cxnLst/>
              <a:rect l="l" t="t" r="r" b="b"/>
              <a:pathLst>
                <a:path w="4190365" h="4726305">
                  <a:moveTo>
                    <a:pt x="1121" y="3861320"/>
                  </a:moveTo>
                  <a:lnTo>
                    <a:pt x="2986126" y="2135954"/>
                  </a:lnTo>
                  <a:lnTo>
                    <a:pt x="2986126" y="0"/>
                  </a:lnTo>
                  <a:lnTo>
                    <a:pt x="0" y="1725366"/>
                  </a:lnTo>
                  <a:lnTo>
                    <a:pt x="1121" y="1725366"/>
                  </a:lnTo>
                  <a:lnTo>
                    <a:pt x="1121" y="3861320"/>
                  </a:lnTo>
                  <a:close/>
                </a:path>
                <a:path w="4190365" h="4726305">
                  <a:moveTo>
                    <a:pt x="1286814" y="4726247"/>
                  </a:moveTo>
                  <a:lnTo>
                    <a:pt x="4189993" y="3047997"/>
                  </a:lnTo>
                  <a:lnTo>
                    <a:pt x="3160989" y="2453430"/>
                  </a:lnTo>
                  <a:lnTo>
                    <a:pt x="257811" y="4131680"/>
                  </a:lnTo>
                  <a:lnTo>
                    <a:pt x="1286814" y="4726247"/>
                  </a:lnTo>
                  <a:close/>
                </a:path>
              </a:pathLst>
            </a:custGeom>
            <a:solidFill>
              <a:srgbClr val="94DDDE"/>
            </a:solidFill>
          </p:spPr>
          <p:txBody>
            <a:bodyPr wrap="square" lIns="0" tIns="0" rIns="0" bIns="0" rtlCol="0"/>
            <a:lstStyle/>
            <a:p>
              <a:endParaRPr/>
            </a:p>
          </p:txBody>
        </p:sp>
        <p:pic>
          <p:nvPicPr>
            <p:cNvPr id="14" name="object 14"/>
            <p:cNvPicPr/>
            <p:nvPr/>
          </p:nvPicPr>
          <p:blipFill>
            <a:blip r:embed="rId3" cstate="print"/>
            <a:stretch>
              <a:fillRect/>
            </a:stretch>
          </p:blipFill>
          <p:spPr>
            <a:xfrm>
              <a:off x="961932" y="2021153"/>
              <a:ext cx="6487226" cy="5588000"/>
            </a:xfrm>
            <a:prstGeom prst="rect">
              <a:avLst/>
            </a:prstGeom>
          </p:spPr>
        </p:pic>
        <p:sp>
          <p:nvSpPr>
            <p:cNvPr id="15" name="object 15"/>
            <p:cNvSpPr/>
            <p:nvPr/>
          </p:nvSpPr>
          <p:spPr>
            <a:xfrm>
              <a:off x="0" y="2629529"/>
              <a:ext cx="2179320" cy="1061720"/>
            </a:xfrm>
            <a:custGeom>
              <a:avLst/>
              <a:gdLst/>
              <a:ahLst/>
              <a:cxnLst/>
              <a:rect l="l" t="t" r="r" b="b"/>
              <a:pathLst>
                <a:path w="2179320" h="1061720">
                  <a:moveTo>
                    <a:pt x="1308491" y="633082"/>
                  </a:moveTo>
                  <a:lnTo>
                    <a:pt x="961932" y="633082"/>
                  </a:lnTo>
                  <a:lnTo>
                    <a:pt x="2059835" y="0"/>
                  </a:lnTo>
                  <a:lnTo>
                    <a:pt x="2169500" y="63245"/>
                  </a:lnTo>
                  <a:lnTo>
                    <a:pt x="2178900" y="63245"/>
                  </a:lnTo>
                  <a:lnTo>
                    <a:pt x="2178900" y="130874"/>
                  </a:lnTo>
                  <a:lnTo>
                    <a:pt x="1308491" y="633082"/>
                  </a:lnTo>
                  <a:close/>
                </a:path>
                <a:path w="2179320" h="1061720">
                  <a:moveTo>
                    <a:pt x="2178900" y="63245"/>
                  </a:moveTo>
                  <a:lnTo>
                    <a:pt x="2169500" y="63245"/>
                  </a:lnTo>
                  <a:lnTo>
                    <a:pt x="2178900" y="57609"/>
                  </a:lnTo>
                  <a:lnTo>
                    <a:pt x="2178900" y="63245"/>
                  </a:lnTo>
                  <a:close/>
                </a:path>
                <a:path w="2179320" h="1061720">
                  <a:moveTo>
                    <a:pt x="1088176" y="760199"/>
                  </a:moveTo>
                  <a:lnTo>
                    <a:pt x="980732" y="760199"/>
                  </a:lnTo>
                  <a:lnTo>
                    <a:pt x="980732" y="759573"/>
                  </a:lnTo>
                  <a:lnTo>
                    <a:pt x="0" y="193875"/>
                  </a:lnTo>
                  <a:lnTo>
                    <a:pt x="0" y="79033"/>
                  </a:lnTo>
                  <a:lnTo>
                    <a:pt x="960678" y="633082"/>
                  </a:lnTo>
                  <a:lnTo>
                    <a:pt x="1308491" y="633082"/>
                  </a:lnTo>
                  <a:lnTo>
                    <a:pt x="1088176" y="760199"/>
                  </a:lnTo>
                  <a:close/>
                </a:path>
                <a:path w="2179320" h="1061720">
                  <a:moveTo>
                    <a:pt x="980732" y="1061399"/>
                  </a:moveTo>
                  <a:lnTo>
                    <a:pt x="0" y="495379"/>
                  </a:lnTo>
                  <a:lnTo>
                    <a:pt x="0" y="194180"/>
                  </a:lnTo>
                  <a:lnTo>
                    <a:pt x="980732" y="760199"/>
                  </a:lnTo>
                  <a:lnTo>
                    <a:pt x="1088176" y="760199"/>
                  </a:lnTo>
                  <a:lnTo>
                    <a:pt x="980732" y="822192"/>
                  </a:lnTo>
                  <a:lnTo>
                    <a:pt x="980732" y="988134"/>
                  </a:lnTo>
                  <a:lnTo>
                    <a:pt x="1107712" y="988134"/>
                  </a:lnTo>
                  <a:lnTo>
                    <a:pt x="980732" y="1061399"/>
                  </a:lnTo>
                  <a:close/>
                </a:path>
                <a:path w="2179320" h="1061720">
                  <a:moveTo>
                    <a:pt x="1107712" y="988134"/>
                  </a:moveTo>
                  <a:lnTo>
                    <a:pt x="980732" y="988134"/>
                  </a:lnTo>
                  <a:lnTo>
                    <a:pt x="2178900" y="296815"/>
                  </a:lnTo>
                  <a:lnTo>
                    <a:pt x="2178900" y="370080"/>
                  </a:lnTo>
                  <a:lnTo>
                    <a:pt x="1107712" y="988134"/>
                  </a:lnTo>
                  <a:close/>
                </a:path>
                <a:path w="2179320" h="1061720">
                  <a:moveTo>
                    <a:pt x="961932" y="633082"/>
                  </a:moveTo>
                  <a:lnTo>
                    <a:pt x="960678" y="633082"/>
                  </a:lnTo>
                  <a:lnTo>
                    <a:pt x="961932" y="631829"/>
                  </a:lnTo>
                  <a:lnTo>
                    <a:pt x="961932" y="633082"/>
                  </a:lnTo>
                  <a:close/>
                </a:path>
              </a:pathLst>
            </a:custGeom>
            <a:solidFill>
              <a:srgbClr val="F6B4A6"/>
            </a:solidFill>
          </p:spPr>
          <p:txBody>
            <a:bodyPr wrap="square" lIns="0" tIns="0" rIns="0" bIns="0" rtlCol="0"/>
            <a:lstStyle/>
            <a:p>
              <a:endParaRPr/>
            </a:p>
          </p:txBody>
        </p:sp>
        <p:sp>
          <p:nvSpPr>
            <p:cNvPr id="16" name="object 16"/>
            <p:cNvSpPr/>
            <p:nvPr/>
          </p:nvSpPr>
          <p:spPr>
            <a:xfrm>
              <a:off x="0" y="1276323"/>
              <a:ext cx="2080260" cy="1986914"/>
            </a:xfrm>
            <a:custGeom>
              <a:avLst/>
              <a:gdLst/>
              <a:ahLst/>
              <a:cxnLst/>
              <a:rect l="l" t="t" r="r" b="b"/>
              <a:pathLst>
                <a:path w="2080260" h="1986914">
                  <a:moveTo>
                    <a:pt x="960678" y="1986287"/>
                  </a:moveTo>
                  <a:lnTo>
                    <a:pt x="0" y="1432239"/>
                  </a:lnTo>
                  <a:lnTo>
                    <a:pt x="0" y="170685"/>
                  </a:lnTo>
                  <a:lnTo>
                    <a:pt x="295795" y="0"/>
                  </a:lnTo>
                  <a:lnTo>
                    <a:pt x="2078635" y="1028210"/>
                  </a:lnTo>
                  <a:lnTo>
                    <a:pt x="960678" y="1673190"/>
                  </a:lnTo>
                  <a:lnTo>
                    <a:pt x="960678" y="1986287"/>
                  </a:lnTo>
                  <a:close/>
                </a:path>
                <a:path w="2080260" h="1986914">
                  <a:moveTo>
                    <a:pt x="961932" y="1724538"/>
                  </a:moveTo>
                  <a:lnTo>
                    <a:pt x="961932" y="1673817"/>
                  </a:lnTo>
                  <a:lnTo>
                    <a:pt x="2079888" y="1028836"/>
                  </a:lnTo>
                  <a:lnTo>
                    <a:pt x="2079888" y="1079558"/>
                  </a:lnTo>
                  <a:lnTo>
                    <a:pt x="961932" y="1724538"/>
                  </a:lnTo>
                  <a:close/>
                </a:path>
                <a:path w="2080260" h="1986914">
                  <a:moveTo>
                    <a:pt x="961932" y="1986287"/>
                  </a:moveTo>
                  <a:lnTo>
                    <a:pt x="961932" y="1935566"/>
                  </a:lnTo>
                  <a:lnTo>
                    <a:pt x="2079888" y="1290586"/>
                  </a:lnTo>
                  <a:lnTo>
                    <a:pt x="2079888" y="1341307"/>
                  </a:lnTo>
                  <a:lnTo>
                    <a:pt x="961932" y="1986287"/>
                  </a:lnTo>
                  <a:close/>
                </a:path>
              </a:pathLst>
            </a:custGeom>
            <a:solidFill>
              <a:srgbClr val="94DDDE"/>
            </a:solidFill>
          </p:spPr>
          <p:txBody>
            <a:bodyPr wrap="square" lIns="0" tIns="0" rIns="0" bIns="0" rtlCol="0"/>
            <a:lstStyle/>
            <a:p>
              <a:endParaRPr/>
            </a:p>
          </p:txBody>
        </p:sp>
        <p:sp>
          <p:nvSpPr>
            <p:cNvPr id="17" name="object 17"/>
            <p:cNvSpPr/>
            <p:nvPr/>
          </p:nvSpPr>
          <p:spPr>
            <a:xfrm>
              <a:off x="0" y="1264426"/>
              <a:ext cx="2190115" cy="2438400"/>
            </a:xfrm>
            <a:custGeom>
              <a:avLst/>
              <a:gdLst/>
              <a:ahLst/>
              <a:cxnLst/>
              <a:rect l="l" t="t" r="r" b="b"/>
              <a:pathLst>
                <a:path w="2190115" h="2438400">
                  <a:moveTo>
                    <a:pt x="0" y="195011"/>
                  </a:moveTo>
                  <a:lnTo>
                    <a:pt x="0" y="170682"/>
                  </a:lnTo>
                  <a:lnTo>
                    <a:pt x="295796" y="0"/>
                  </a:lnTo>
                  <a:lnTo>
                    <a:pt x="338099" y="24421"/>
                  </a:lnTo>
                  <a:lnTo>
                    <a:pt x="295795" y="24421"/>
                  </a:lnTo>
                  <a:lnTo>
                    <a:pt x="0" y="195011"/>
                  </a:lnTo>
                  <a:close/>
                </a:path>
                <a:path w="2190115" h="2438400">
                  <a:moveTo>
                    <a:pt x="1004073" y="1673190"/>
                  </a:moveTo>
                  <a:lnTo>
                    <a:pt x="960679" y="1673190"/>
                  </a:lnTo>
                  <a:lnTo>
                    <a:pt x="2057329" y="1040734"/>
                  </a:lnTo>
                  <a:lnTo>
                    <a:pt x="295795" y="24421"/>
                  </a:lnTo>
                  <a:lnTo>
                    <a:pt x="338099" y="24421"/>
                  </a:lnTo>
                  <a:lnTo>
                    <a:pt x="2089915" y="1035724"/>
                  </a:lnTo>
                  <a:lnTo>
                    <a:pt x="2089915" y="1058893"/>
                  </a:lnTo>
                  <a:lnTo>
                    <a:pt x="2069235" y="1058893"/>
                  </a:lnTo>
                  <a:lnTo>
                    <a:pt x="1004073" y="1673190"/>
                  </a:lnTo>
                  <a:close/>
                </a:path>
                <a:path w="2190115" h="2438400">
                  <a:moveTo>
                    <a:pt x="1015859" y="1717650"/>
                  </a:moveTo>
                  <a:lnTo>
                    <a:pt x="972585" y="1717650"/>
                  </a:lnTo>
                  <a:lnTo>
                    <a:pt x="2069235" y="1085193"/>
                  </a:lnTo>
                  <a:lnTo>
                    <a:pt x="2069235" y="1058893"/>
                  </a:lnTo>
                  <a:lnTo>
                    <a:pt x="2089915" y="1058893"/>
                  </a:lnTo>
                  <a:lnTo>
                    <a:pt x="2089915" y="1097718"/>
                  </a:lnTo>
                  <a:lnTo>
                    <a:pt x="2049809" y="1120887"/>
                  </a:lnTo>
                  <a:lnTo>
                    <a:pt x="2049809" y="1133411"/>
                  </a:lnTo>
                  <a:lnTo>
                    <a:pt x="2029129" y="1133411"/>
                  </a:lnTo>
                  <a:lnTo>
                    <a:pt x="1015859" y="1717650"/>
                  </a:lnTo>
                  <a:close/>
                </a:path>
                <a:path w="2190115" h="2438400">
                  <a:moveTo>
                    <a:pt x="971332" y="1986287"/>
                  </a:moveTo>
                  <a:lnTo>
                    <a:pt x="950025" y="1986287"/>
                  </a:lnTo>
                  <a:lnTo>
                    <a:pt x="950025" y="1691349"/>
                  </a:lnTo>
                  <a:lnTo>
                    <a:pt x="0" y="1143234"/>
                  </a:lnTo>
                  <a:lnTo>
                    <a:pt x="0" y="1118928"/>
                  </a:lnTo>
                  <a:lnTo>
                    <a:pt x="960679" y="1673190"/>
                  </a:lnTo>
                  <a:lnTo>
                    <a:pt x="1004073" y="1673190"/>
                  </a:lnTo>
                  <a:lnTo>
                    <a:pt x="972585" y="1691349"/>
                  </a:lnTo>
                  <a:lnTo>
                    <a:pt x="972585" y="1717650"/>
                  </a:lnTo>
                  <a:lnTo>
                    <a:pt x="1015859" y="1717650"/>
                  </a:lnTo>
                  <a:lnTo>
                    <a:pt x="971332" y="1743324"/>
                  </a:lnTo>
                  <a:lnTo>
                    <a:pt x="971332" y="1939949"/>
                  </a:lnTo>
                  <a:lnTo>
                    <a:pt x="1012592" y="1939949"/>
                  </a:lnTo>
                  <a:lnTo>
                    <a:pt x="971332" y="1963744"/>
                  </a:lnTo>
                  <a:lnTo>
                    <a:pt x="971332" y="1986287"/>
                  </a:lnTo>
                  <a:close/>
                </a:path>
                <a:path w="2190115" h="2438400">
                  <a:moveTo>
                    <a:pt x="1012592" y="1939949"/>
                  </a:moveTo>
                  <a:lnTo>
                    <a:pt x="971332" y="1939949"/>
                  </a:lnTo>
                  <a:lnTo>
                    <a:pt x="2029129" y="1330035"/>
                  </a:lnTo>
                  <a:lnTo>
                    <a:pt x="2029129" y="1133411"/>
                  </a:lnTo>
                  <a:lnTo>
                    <a:pt x="2049809" y="1133411"/>
                  </a:lnTo>
                  <a:lnTo>
                    <a:pt x="2049809" y="1317512"/>
                  </a:lnTo>
                  <a:lnTo>
                    <a:pt x="2088662" y="1317512"/>
                  </a:lnTo>
                  <a:lnTo>
                    <a:pt x="2088662" y="1331288"/>
                  </a:lnTo>
                  <a:lnTo>
                    <a:pt x="2067982" y="1331288"/>
                  </a:lnTo>
                  <a:lnTo>
                    <a:pt x="1012592" y="1939949"/>
                  </a:lnTo>
                  <a:close/>
                </a:path>
                <a:path w="2190115" h="2438400">
                  <a:moveTo>
                    <a:pt x="2088662" y="1317512"/>
                  </a:moveTo>
                  <a:lnTo>
                    <a:pt x="2049809" y="1317512"/>
                  </a:lnTo>
                  <a:lnTo>
                    <a:pt x="2088662" y="1294969"/>
                  </a:lnTo>
                  <a:lnTo>
                    <a:pt x="2088662" y="1317512"/>
                  </a:lnTo>
                  <a:close/>
                </a:path>
                <a:path w="2190115" h="2438400">
                  <a:moveTo>
                    <a:pt x="1014353" y="1990044"/>
                  </a:moveTo>
                  <a:lnTo>
                    <a:pt x="971332" y="1990044"/>
                  </a:lnTo>
                  <a:lnTo>
                    <a:pt x="2067982" y="1357588"/>
                  </a:lnTo>
                  <a:lnTo>
                    <a:pt x="2067982" y="1331288"/>
                  </a:lnTo>
                  <a:lnTo>
                    <a:pt x="2088662" y="1331288"/>
                  </a:lnTo>
                  <a:lnTo>
                    <a:pt x="2088662" y="1369486"/>
                  </a:lnTo>
                  <a:lnTo>
                    <a:pt x="2094086" y="1372617"/>
                  </a:lnTo>
                  <a:lnTo>
                    <a:pt x="2084275" y="1372617"/>
                  </a:lnTo>
                  <a:lnTo>
                    <a:pt x="1014353" y="1990044"/>
                  </a:lnTo>
                  <a:close/>
                </a:path>
                <a:path w="2190115" h="2438400">
                  <a:moveTo>
                    <a:pt x="1022840" y="2112778"/>
                  </a:moveTo>
                  <a:lnTo>
                    <a:pt x="980732" y="2112778"/>
                  </a:lnTo>
                  <a:lnTo>
                    <a:pt x="2158221" y="1432731"/>
                  </a:lnTo>
                  <a:lnTo>
                    <a:pt x="2069235" y="1381383"/>
                  </a:lnTo>
                  <a:lnTo>
                    <a:pt x="2084275" y="1372617"/>
                  </a:lnTo>
                  <a:lnTo>
                    <a:pt x="2094086" y="1372617"/>
                  </a:lnTo>
                  <a:lnTo>
                    <a:pt x="2189553" y="1427722"/>
                  </a:lnTo>
                  <a:lnTo>
                    <a:pt x="2189553" y="1451517"/>
                  </a:lnTo>
                  <a:lnTo>
                    <a:pt x="2168247" y="1451517"/>
                  </a:lnTo>
                  <a:lnTo>
                    <a:pt x="1022840" y="2112778"/>
                  </a:lnTo>
                  <a:close/>
                </a:path>
                <a:path w="2190115" h="2438400">
                  <a:moveTo>
                    <a:pt x="964438" y="2018849"/>
                  </a:moveTo>
                  <a:lnTo>
                    <a:pt x="0" y="1462866"/>
                  </a:lnTo>
                  <a:lnTo>
                    <a:pt x="0" y="1438509"/>
                  </a:lnTo>
                  <a:lnTo>
                    <a:pt x="950025" y="1986287"/>
                  </a:lnTo>
                  <a:lnTo>
                    <a:pt x="971332" y="1986287"/>
                  </a:lnTo>
                  <a:lnTo>
                    <a:pt x="971332" y="1990044"/>
                  </a:lnTo>
                  <a:lnTo>
                    <a:pt x="1014353" y="1990044"/>
                  </a:lnTo>
                  <a:lnTo>
                    <a:pt x="964438" y="2018849"/>
                  </a:lnTo>
                  <a:close/>
                </a:path>
                <a:path w="2190115" h="2438400">
                  <a:moveTo>
                    <a:pt x="1033710" y="2179155"/>
                  </a:moveTo>
                  <a:lnTo>
                    <a:pt x="991385" y="2179155"/>
                  </a:lnTo>
                  <a:lnTo>
                    <a:pt x="2168247" y="1499734"/>
                  </a:lnTo>
                  <a:lnTo>
                    <a:pt x="2168247" y="1451517"/>
                  </a:lnTo>
                  <a:lnTo>
                    <a:pt x="2189553" y="1451517"/>
                  </a:lnTo>
                  <a:lnTo>
                    <a:pt x="2189553" y="1512258"/>
                  </a:lnTo>
                  <a:lnTo>
                    <a:pt x="2161981" y="1527913"/>
                  </a:lnTo>
                  <a:lnTo>
                    <a:pt x="2161981" y="1540437"/>
                  </a:lnTo>
                  <a:lnTo>
                    <a:pt x="2140674" y="1540437"/>
                  </a:lnTo>
                  <a:lnTo>
                    <a:pt x="1033710" y="2179155"/>
                  </a:lnTo>
                  <a:close/>
                </a:path>
                <a:path w="2190115" h="2438400">
                  <a:moveTo>
                    <a:pt x="1033687" y="2335077"/>
                  </a:moveTo>
                  <a:lnTo>
                    <a:pt x="991385" y="2335077"/>
                  </a:lnTo>
                  <a:lnTo>
                    <a:pt x="2140674" y="1671938"/>
                  </a:lnTo>
                  <a:lnTo>
                    <a:pt x="2140674" y="1540437"/>
                  </a:lnTo>
                  <a:lnTo>
                    <a:pt x="2161981" y="1540437"/>
                  </a:lnTo>
                  <a:lnTo>
                    <a:pt x="2161981" y="1659414"/>
                  </a:lnTo>
                  <a:lnTo>
                    <a:pt x="2189553" y="1659414"/>
                  </a:lnTo>
                  <a:lnTo>
                    <a:pt x="2189553" y="1680078"/>
                  </a:lnTo>
                  <a:lnTo>
                    <a:pt x="2168247" y="1680078"/>
                  </a:lnTo>
                  <a:lnTo>
                    <a:pt x="1033687" y="2335077"/>
                  </a:lnTo>
                  <a:close/>
                </a:path>
                <a:path w="2190115" h="2438400">
                  <a:moveTo>
                    <a:pt x="991385" y="2408342"/>
                  </a:moveTo>
                  <a:lnTo>
                    <a:pt x="970078" y="2408342"/>
                  </a:lnTo>
                  <a:lnTo>
                    <a:pt x="970078" y="2216100"/>
                  </a:lnTo>
                  <a:lnTo>
                    <a:pt x="970705" y="2216100"/>
                  </a:lnTo>
                  <a:lnTo>
                    <a:pt x="970705" y="2130938"/>
                  </a:lnTo>
                  <a:lnTo>
                    <a:pt x="0" y="1571008"/>
                  </a:lnTo>
                  <a:lnTo>
                    <a:pt x="0" y="1546877"/>
                  </a:lnTo>
                  <a:lnTo>
                    <a:pt x="980732" y="2112778"/>
                  </a:lnTo>
                  <a:lnTo>
                    <a:pt x="1022840" y="2112778"/>
                  </a:lnTo>
                  <a:lnTo>
                    <a:pt x="991385" y="2130938"/>
                  </a:lnTo>
                  <a:lnTo>
                    <a:pt x="991385" y="2179155"/>
                  </a:lnTo>
                  <a:lnTo>
                    <a:pt x="1033710" y="2179155"/>
                  </a:lnTo>
                  <a:lnTo>
                    <a:pt x="991385" y="2203576"/>
                  </a:lnTo>
                  <a:lnTo>
                    <a:pt x="991385" y="2335077"/>
                  </a:lnTo>
                  <a:lnTo>
                    <a:pt x="1033687" y="2335077"/>
                  </a:lnTo>
                  <a:lnTo>
                    <a:pt x="991385" y="2359499"/>
                  </a:lnTo>
                  <a:lnTo>
                    <a:pt x="991385" y="2408342"/>
                  </a:lnTo>
                  <a:close/>
                </a:path>
                <a:path w="2190115" h="2438400">
                  <a:moveTo>
                    <a:pt x="2189553" y="1659414"/>
                  </a:moveTo>
                  <a:lnTo>
                    <a:pt x="2161981" y="1659414"/>
                  </a:lnTo>
                  <a:lnTo>
                    <a:pt x="2189553" y="1643133"/>
                  </a:lnTo>
                  <a:lnTo>
                    <a:pt x="2189553" y="1659414"/>
                  </a:lnTo>
                  <a:close/>
                </a:path>
                <a:path w="2190115" h="2438400">
                  <a:moveTo>
                    <a:pt x="1032817" y="2408342"/>
                  </a:moveTo>
                  <a:lnTo>
                    <a:pt x="991385" y="2408342"/>
                  </a:lnTo>
                  <a:lnTo>
                    <a:pt x="2168247" y="1728921"/>
                  </a:lnTo>
                  <a:lnTo>
                    <a:pt x="2168247" y="1680078"/>
                  </a:lnTo>
                  <a:lnTo>
                    <a:pt x="2189553" y="1680078"/>
                  </a:lnTo>
                  <a:lnTo>
                    <a:pt x="2189553" y="1740819"/>
                  </a:lnTo>
                  <a:lnTo>
                    <a:pt x="1032817" y="2408342"/>
                  </a:lnTo>
                  <a:close/>
                </a:path>
                <a:path w="2190115" h="2438400">
                  <a:moveTo>
                    <a:pt x="980732" y="2438399"/>
                  </a:moveTo>
                  <a:lnTo>
                    <a:pt x="0" y="1872642"/>
                  </a:lnTo>
                  <a:lnTo>
                    <a:pt x="0" y="1848266"/>
                  </a:lnTo>
                  <a:lnTo>
                    <a:pt x="970078" y="2408342"/>
                  </a:lnTo>
                  <a:lnTo>
                    <a:pt x="1032817" y="2408342"/>
                  </a:lnTo>
                  <a:lnTo>
                    <a:pt x="980732" y="2438399"/>
                  </a:lnTo>
                  <a:close/>
                </a:path>
              </a:pathLst>
            </a:custGeom>
            <a:solidFill>
              <a:srgbClr val="2A4A81"/>
            </a:solidFill>
          </p:spPr>
          <p:txBody>
            <a:bodyPr wrap="square" lIns="0" tIns="0" rIns="0" bIns="0" rtlCol="0"/>
            <a:lstStyle/>
            <a:p>
              <a:endParaRPr/>
            </a:p>
          </p:txBody>
        </p:sp>
        <p:pic>
          <p:nvPicPr>
            <p:cNvPr id="18" name="object 18"/>
            <p:cNvPicPr/>
            <p:nvPr/>
          </p:nvPicPr>
          <p:blipFill>
            <a:blip r:embed="rId4" cstate="print"/>
            <a:stretch>
              <a:fillRect/>
            </a:stretch>
          </p:blipFill>
          <p:spPr>
            <a:xfrm>
              <a:off x="698821" y="5007968"/>
              <a:ext cx="1783276" cy="4242648"/>
            </a:xfrm>
            <a:prstGeom prst="rect">
              <a:avLst/>
            </a:prstGeom>
          </p:spPr>
        </p:pic>
        <p:sp>
          <p:nvSpPr>
            <p:cNvPr id="19" name="object 19"/>
            <p:cNvSpPr/>
            <p:nvPr/>
          </p:nvSpPr>
          <p:spPr>
            <a:xfrm>
              <a:off x="4022965" y="7631114"/>
              <a:ext cx="3023235" cy="2656205"/>
            </a:xfrm>
            <a:custGeom>
              <a:avLst/>
              <a:gdLst/>
              <a:ahLst/>
              <a:cxnLst/>
              <a:rect l="l" t="t" r="r" b="b"/>
              <a:pathLst>
                <a:path w="3023235" h="2656204">
                  <a:moveTo>
                    <a:pt x="2094093" y="2655884"/>
                  </a:moveTo>
                  <a:lnTo>
                    <a:pt x="0" y="2655884"/>
                  </a:lnTo>
                  <a:lnTo>
                    <a:pt x="0" y="1825904"/>
                  </a:lnTo>
                  <a:lnTo>
                    <a:pt x="7197" y="1773828"/>
                  </a:lnTo>
                  <a:lnTo>
                    <a:pt x="26843" y="1723443"/>
                  </a:lnTo>
                  <a:lnTo>
                    <a:pt x="56017" y="1680436"/>
                  </a:lnTo>
                  <a:lnTo>
                    <a:pt x="91800" y="1650492"/>
                  </a:lnTo>
                  <a:lnTo>
                    <a:pt x="2931055" y="11129"/>
                  </a:lnTo>
                  <a:lnTo>
                    <a:pt x="2966491" y="0"/>
                  </a:lnTo>
                  <a:lnTo>
                    <a:pt x="2995704" y="9387"/>
                  </a:lnTo>
                  <a:lnTo>
                    <a:pt x="3015542" y="37064"/>
                  </a:lnTo>
                  <a:lnTo>
                    <a:pt x="3022855" y="80802"/>
                  </a:lnTo>
                  <a:lnTo>
                    <a:pt x="3022855" y="1997217"/>
                  </a:lnTo>
                  <a:lnTo>
                    <a:pt x="3015657" y="2049292"/>
                  </a:lnTo>
                  <a:lnTo>
                    <a:pt x="2996012" y="2099677"/>
                  </a:lnTo>
                  <a:lnTo>
                    <a:pt x="2966837" y="2142685"/>
                  </a:lnTo>
                  <a:lnTo>
                    <a:pt x="2931055" y="2172629"/>
                  </a:lnTo>
                  <a:lnTo>
                    <a:pt x="2094093" y="2655884"/>
                  </a:lnTo>
                  <a:close/>
                </a:path>
              </a:pathLst>
            </a:custGeom>
            <a:solidFill>
              <a:srgbClr val="F0ABC1"/>
            </a:solidFill>
          </p:spPr>
          <p:txBody>
            <a:bodyPr wrap="square" lIns="0" tIns="0" rIns="0" bIns="0" rtlCol="0"/>
            <a:lstStyle/>
            <a:p>
              <a:endParaRPr/>
            </a:p>
          </p:txBody>
        </p:sp>
        <p:sp>
          <p:nvSpPr>
            <p:cNvPr id="20" name="object 20"/>
            <p:cNvSpPr/>
            <p:nvPr/>
          </p:nvSpPr>
          <p:spPr>
            <a:xfrm>
              <a:off x="4013130" y="7621752"/>
              <a:ext cx="3041015" cy="2665730"/>
            </a:xfrm>
            <a:custGeom>
              <a:avLst/>
              <a:gdLst/>
              <a:ahLst/>
              <a:cxnLst/>
              <a:rect l="l" t="t" r="r" b="b"/>
              <a:pathLst>
                <a:path w="3041014" h="2665729">
                  <a:moveTo>
                    <a:pt x="18852" y="2665246"/>
                  </a:moveTo>
                  <a:lnTo>
                    <a:pt x="0" y="2665246"/>
                  </a:lnTo>
                  <a:lnTo>
                    <a:pt x="0" y="1835266"/>
                  </a:lnTo>
                  <a:lnTo>
                    <a:pt x="7607" y="1781103"/>
                  </a:lnTo>
                  <a:lnTo>
                    <a:pt x="28277" y="1728400"/>
                  </a:lnTo>
                  <a:lnTo>
                    <a:pt x="58784" y="1683228"/>
                  </a:lnTo>
                  <a:lnTo>
                    <a:pt x="95898" y="1651657"/>
                  </a:lnTo>
                  <a:lnTo>
                    <a:pt x="2935153" y="12295"/>
                  </a:lnTo>
                  <a:lnTo>
                    <a:pt x="2972139" y="0"/>
                  </a:lnTo>
                  <a:lnTo>
                    <a:pt x="2989211" y="1229"/>
                  </a:lnTo>
                  <a:lnTo>
                    <a:pt x="3032076" y="38934"/>
                  </a:lnTo>
                  <a:lnTo>
                    <a:pt x="3040887" y="90164"/>
                  </a:lnTo>
                  <a:lnTo>
                    <a:pt x="3040887" y="170493"/>
                  </a:lnTo>
                  <a:lnTo>
                    <a:pt x="3022855" y="170493"/>
                  </a:lnTo>
                  <a:lnTo>
                    <a:pt x="18852" y="1904939"/>
                  </a:lnTo>
                  <a:lnTo>
                    <a:pt x="18852" y="2665246"/>
                  </a:lnTo>
                  <a:close/>
                </a:path>
                <a:path w="3041014" h="2665729">
                  <a:moveTo>
                    <a:pt x="2121403" y="2665246"/>
                  </a:moveTo>
                  <a:lnTo>
                    <a:pt x="2084814" y="2665246"/>
                  </a:lnTo>
                  <a:lnTo>
                    <a:pt x="2935973" y="2173794"/>
                  </a:lnTo>
                  <a:lnTo>
                    <a:pt x="2969604" y="2144901"/>
                  </a:lnTo>
                  <a:lnTo>
                    <a:pt x="2997241" y="2103712"/>
                  </a:lnTo>
                  <a:lnTo>
                    <a:pt x="3015965" y="2055760"/>
                  </a:lnTo>
                  <a:lnTo>
                    <a:pt x="3022855" y="2006580"/>
                  </a:lnTo>
                  <a:lnTo>
                    <a:pt x="3022855" y="170493"/>
                  </a:lnTo>
                  <a:lnTo>
                    <a:pt x="3040887" y="170493"/>
                  </a:lnTo>
                  <a:lnTo>
                    <a:pt x="3040887" y="2006580"/>
                  </a:lnTo>
                  <a:lnTo>
                    <a:pt x="3033267" y="2060627"/>
                  </a:lnTo>
                  <a:lnTo>
                    <a:pt x="3012507" y="2113138"/>
                  </a:lnTo>
                  <a:lnTo>
                    <a:pt x="2981757" y="2158272"/>
                  </a:lnTo>
                  <a:lnTo>
                    <a:pt x="2944169" y="2190188"/>
                  </a:lnTo>
                  <a:lnTo>
                    <a:pt x="2121403" y="2665246"/>
                  </a:lnTo>
                  <a:close/>
                </a:path>
              </a:pathLst>
            </a:custGeom>
            <a:solidFill>
              <a:srgbClr val="2A4A81"/>
            </a:solidFill>
          </p:spPr>
          <p:txBody>
            <a:bodyPr wrap="square" lIns="0" tIns="0" rIns="0" bIns="0" rtlCol="0"/>
            <a:lstStyle/>
            <a:p>
              <a:endParaRPr/>
            </a:p>
          </p:txBody>
        </p:sp>
        <p:pic>
          <p:nvPicPr>
            <p:cNvPr id="21" name="object 21"/>
            <p:cNvPicPr/>
            <p:nvPr/>
          </p:nvPicPr>
          <p:blipFill>
            <a:blip r:embed="rId5" cstate="print"/>
            <a:stretch>
              <a:fillRect/>
            </a:stretch>
          </p:blipFill>
          <p:spPr>
            <a:xfrm>
              <a:off x="4100012" y="9311935"/>
              <a:ext cx="79505" cy="106660"/>
            </a:xfrm>
            <a:prstGeom prst="rect">
              <a:avLst/>
            </a:prstGeom>
          </p:spPr>
        </p:pic>
        <p:pic>
          <p:nvPicPr>
            <p:cNvPr id="22" name="object 22"/>
            <p:cNvPicPr/>
            <p:nvPr/>
          </p:nvPicPr>
          <p:blipFill>
            <a:blip r:embed="rId6" cstate="print"/>
            <a:stretch>
              <a:fillRect/>
            </a:stretch>
          </p:blipFill>
          <p:spPr>
            <a:xfrm>
              <a:off x="4233614" y="9234065"/>
              <a:ext cx="79505" cy="106660"/>
            </a:xfrm>
            <a:prstGeom prst="rect">
              <a:avLst/>
            </a:prstGeom>
          </p:spPr>
        </p:pic>
        <p:pic>
          <p:nvPicPr>
            <p:cNvPr id="23" name="object 23"/>
            <p:cNvPicPr/>
            <p:nvPr/>
          </p:nvPicPr>
          <p:blipFill>
            <a:blip r:embed="rId7" cstate="print"/>
            <a:stretch>
              <a:fillRect/>
            </a:stretch>
          </p:blipFill>
          <p:spPr>
            <a:xfrm>
              <a:off x="4370496" y="9155376"/>
              <a:ext cx="79505" cy="106660"/>
            </a:xfrm>
            <a:prstGeom prst="rect">
              <a:avLst/>
            </a:prstGeom>
          </p:spPr>
        </p:pic>
        <p:sp>
          <p:nvSpPr>
            <p:cNvPr id="24" name="object 24"/>
            <p:cNvSpPr/>
            <p:nvPr/>
          </p:nvSpPr>
          <p:spPr>
            <a:xfrm>
              <a:off x="4243450" y="7755706"/>
              <a:ext cx="3023235" cy="2531745"/>
            </a:xfrm>
            <a:custGeom>
              <a:avLst/>
              <a:gdLst/>
              <a:ahLst/>
              <a:cxnLst/>
              <a:rect l="l" t="t" r="r" b="b"/>
              <a:pathLst>
                <a:path w="3023235" h="2531745">
                  <a:moveTo>
                    <a:pt x="2309876" y="2531292"/>
                  </a:moveTo>
                  <a:lnTo>
                    <a:pt x="0" y="2531292"/>
                  </a:lnTo>
                  <a:lnTo>
                    <a:pt x="0" y="1825904"/>
                  </a:lnTo>
                  <a:lnTo>
                    <a:pt x="7197" y="1773828"/>
                  </a:lnTo>
                  <a:lnTo>
                    <a:pt x="26843" y="1723443"/>
                  </a:lnTo>
                  <a:lnTo>
                    <a:pt x="56017" y="1680436"/>
                  </a:lnTo>
                  <a:lnTo>
                    <a:pt x="91800" y="1650492"/>
                  </a:lnTo>
                  <a:lnTo>
                    <a:pt x="2931055" y="11129"/>
                  </a:lnTo>
                  <a:lnTo>
                    <a:pt x="2966837" y="0"/>
                  </a:lnTo>
                  <a:lnTo>
                    <a:pt x="2996012" y="9387"/>
                  </a:lnTo>
                  <a:lnTo>
                    <a:pt x="3015657" y="37064"/>
                  </a:lnTo>
                  <a:lnTo>
                    <a:pt x="3022855" y="80802"/>
                  </a:lnTo>
                  <a:lnTo>
                    <a:pt x="3022855" y="1997217"/>
                  </a:lnTo>
                  <a:lnTo>
                    <a:pt x="3015657" y="2049292"/>
                  </a:lnTo>
                  <a:lnTo>
                    <a:pt x="2996012" y="2099677"/>
                  </a:lnTo>
                  <a:lnTo>
                    <a:pt x="2966837" y="2142685"/>
                  </a:lnTo>
                  <a:lnTo>
                    <a:pt x="2931055" y="2172629"/>
                  </a:lnTo>
                  <a:lnTo>
                    <a:pt x="2309876" y="2531292"/>
                  </a:lnTo>
                  <a:close/>
                </a:path>
              </a:pathLst>
            </a:custGeom>
            <a:solidFill>
              <a:srgbClr val="94DDDE"/>
            </a:solidFill>
          </p:spPr>
          <p:txBody>
            <a:bodyPr wrap="square" lIns="0" tIns="0" rIns="0" bIns="0" rtlCol="0"/>
            <a:lstStyle/>
            <a:p>
              <a:endParaRPr/>
            </a:p>
          </p:txBody>
        </p:sp>
        <p:sp>
          <p:nvSpPr>
            <p:cNvPr id="25" name="object 25"/>
            <p:cNvSpPr/>
            <p:nvPr/>
          </p:nvSpPr>
          <p:spPr>
            <a:xfrm>
              <a:off x="4233615" y="7746344"/>
              <a:ext cx="3041015" cy="2540000"/>
            </a:xfrm>
            <a:custGeom>
              <a:avLst/>
              <a:gdLst/>
              <a:ahLst/>
              <a:cxnLst/>
              <a:rect l="l" t="t" r="r" b="b"/>
              <a:pathLst>
                <a:path w="3041014" h="2540000">
                  <a:moveTo>
                    <a:pt x="19671" y="2540000"/>
                  </a:moveTo>
                  <a:lnTo>
                    <a:pt x="0" y="2540000"/>
                  </a:lnTo>
                  <a:lnTo>
                    <a:pt x="0" y="1828800"/>
                  </a:lnTo>
                  <a:lnTo>
                    <a:pt x="7620" y="1778000"/>
                  </a:lnTo>
                  <a:lnTo>
                    <a:pt x="28380" y="1727200"/>
                  </a:lnTo>
                  <a:lnTo>
                    <a:pt x="59129" y="1676400"/>
                  </a:lnTo>
                  <a:lnTo>
                    <a:pt x="96718" y="1651000"/>
                  </a:lnTo>
                  <a:lnTo>
                    <a:pt x="2935972" y="0"/>
                  </a:lnTo>
                  <a:lnTo>
                    <a:pt x="3005642" y="0"/>
                  </a:lnTo>
                  <a:lnTo>
                    <a:pt x="3021062" y="12700"/>
                  </a:lnTo>
                  <a:lnTo>
                    <a:pt x="3032486" y="38100"/>
                  </a:lnTo>
                  <a:lnTo>
                    <a:pt x="3039299" y="50800"/>
                  </a:lnTo>
                  <a:lnTo>
                    <a:pt x="3040887" y="88900"/>
                  </a:lnTo>
                  <a:lnTo>
                    <a:pt x="3040887" y="165100"/>
                  </a:lnTo>
                  <a:lnTo>
                    <a:pt x="3023674" y="165100"/>
                  </a:lnTo>
                  <a:lnTo>
                    <a:pt x="2951546" y="203200"/>
                  </a:lnTo>
                  <a:lnTo>
                    <a:pt x="2945808" y="203200"/>
                  </a:lnTo>
                  <a:lnTo>
                    <a:pt x="2822861" y="279400"/>
                  </a:lnTo>
                  <a:lnTo>
                    <a:pt x="2810195" y="292100"/>
                  </a:lnTo>
                  <a:lnTo>
                    <a:pt x="2808927" y="292100"/>
                  </a:lnTo>
                  <a:lnTo>
                    <a:pt x="2685980" y="355600"/>
                  </a:lnTo>
                  <a:lnTo>
                    <a:pt x="2669493" y="372158"/>
                  </a:lnTo>
                  <a:lnTo>
                    <a:pt x="2554017" y="431800"/>
                  </a:lnTo>
                  <a:lnTo>
                    <a:pt x="2537536" y="448355"/>
                  </a:lnTo>
                  <a:lnTo>
                    <a:pt x="2422054" y="508000"/>
                  </a:lnTo>
                  <a:lnTo>
                    <a:pt x="2406427" y="523691"/>
                  </a:lnTo>
                  <a:lnTo>
                    <a:pt x="2289271" y="584200"/>
                  </a:lnTo>
                  <a:lnTo>
                    <a:pt x="2272615" y="600845"/>
                  </a:lnTo>
                  <a:lnTo>
                    <a:pt x="2157308" y="660400"/>
                  </a:lnTo>
                  <a:lnTo>
                    <a:pt x="2141665" y="676099"/>
                  </a:lnTo>
                  <a:lnTo>
                    <a:pt x="2024526" y="736600"/>
                  </a:lnTo>
                  <a:lnTo>
                    <a:pt x="2008746" y="752369"/>
                  </a:lnTo>
                  <a:lnTo>
                    <a:pt x="1891743" y="812800"/>
                  </a:lnTo>
                  <a:lnTo>
                    <a:pt x="1873354" y="831187"/>
                  </a:lnTo>
                  <a:lnTo>
                    <a:pt x="1761419" y="889000"/>
                  </a:lnTo>
                  <a:lnTo>
                    <a:pt x="1747375" y="903027"/>
                  </a:lnTo>
                  <a:lnTo>
                    <a:pt x="1626997" y="965200"/>
                  </a:lnTo>
                  <a:lnTo>
                    <a:pt x="1610361" y="981835"/>
                  </a:lnTo>
                  <a:lnTo>
                    <a:pt x="1495034" y="1041400"/>
                  </a:lnTo>
                  <a:lnTo>
                    <a:pt x="1477664" y="1058769"/>
                  </a:lnTo>
                  <a:lnTo>
                    <a:pt x="1362252" y="1130300"/>
                  </a:lnTo>
                  <a:lnTo>
                    <a:pt x="1354875" y="1130300"/>
                  </a:lnTo>
                  <a:lnTo>
                    <a:pt x="1231908" y="1193819"/>
                  </a:lnTo>
                  <a:lnTo>
                    <a:pt x="1217203" y="1208514"/>
                  </a:lnTo>
                  <a:lnTo>
                    <a:pt x="1097506" y="1282700"/>
                  </a:lnTo>
                  <a:lnTo>
                    <a:pt x="1088490" y="1282700"/>
                  </a:lnTo>
                  <a:lnTo>
                    <a:pt x="965543" y="1358900"/>
                  </a:lnTo>
                  <a:lnTo>
                    <a:pt x="956527" y="1358900"/>
                  </a:lnTo>
                  <a:lnTo>
                    <a:pt x="833580" y="1422400"/>
                  </a:lnTo>
                  <a:lnTo>
                    <a:pt x="817308" y="1439088"/>
                  </a:lnTo>
                  <a:lnTo>
                    <a:pt x="700797" y="1511300"/>
                  </a:lnTo>
                  <a:lnTo>
                    <a:pt x="690961" y="1511300"/>
                  </a:lnTo>
                  <a:lnTo>
                    <a:pt x="568014" y="1587500"/>
                  </a:lnTo>
                  <a:lnTo>
                    <a:pt x="558998" y="1587500"/>
                  </a:lnTo>
                  <a:lnTo>
                    <a:pt x="436051" y="1663700"/>
                  </a:lnTo>
                  <a:lnTo>
                    <a:pt x="427035" y="1663700"/>
                  </a:lnTo>
                  <a:lnTo>
                    <a:pt x="304088" y="1739900"/>
                  </a:lnTo>
                  <a:lnTo>
                    <a:pt x="294252" y="1739900"/>
                  </a:lnTo>
                  <a:lnTo>
                    <a:pt x="171305" y="1816100"/>
                  </a:lnTo>
                  <a:lnTo>
                    <a:pt x="161470" y="1816100"/>
                  </a:lnTo>
                  <a:lnTo>
                    <a:pt x="38523" y="1892300"/>
                  </a:lnTo>
                  <a:lnTo>
                    <a:pt x="29507" y="1892300"/>
                  </a:lnTo>
                  <a:lnTo>
                    <a:pt x="18851" y="1905000"/>
                  </a:lnTo>
                  <a:lnTo>
                    <a:pt x="18851" y="1955800"/>
                  </a:lnTo>
                  <a:lnTo>
                    <a:pt x="31556" y="1955800"/>
                  </a:lnTo>
                  <a:lnTo>
                    <a:pt x="18851" y="1968500"/>
                  </a:lnTo>
                  <a:lnTo>
                    <a:pt x="18851" y="2019300"/>
                  </a:lnTo>
                  <a:lnTo>
                    <a:pt x="19671" y="2019300"/>
                  </a:lnTo>
                  <a:lnTo>
                    <a:pt x="19671" y="2069301"/>
                  </a:lnTo>
                  <a:lnTo>
                    <a:pt x="18851" y="2070100"/>
                  </a:lnTo>
                  <a:lnTo>
                    <a:pt x="18851" y="2120900"/>
                  </a:lnTo>
                  <a:lnTo>
                    <a:pt x="31500" y="2120900"/>
                  </a:lnTo>
                  <a:lnTo>
                    <a:pt x="18851" y="2133600"/>
                  </a:lnTo>
                  <a:lnTo>
                    <a:pt x="18851" y="2235200"/>
                  </a:lnTo>
                  <a:lnTo>
                    <a:pt x="32298" y="2235200"/>
                  </a:lnTo>
                  <a:lnTo>
                    <a:pt x="19671" y="2247900"/>
                  </a:lnTo>
                  <a:lnTo>
                    <a:pt x="19671" y="2297684"/>
                  </a:lnTo>
                  <a:lnTo>
                    <a:pt x="18851" y="2298700"/>
                  </a:lnTo>
                  <a:lnTo>
                    <a:pt x="18851" y="2349500"/>
                  </a:lnTo>
                  <a:lnTo>
                    <a:pt x="29038" y="2349500"/>
                  </a:lnTo>
                  <a:lnTo>
                    <a:pt x="18032" y="2362200"/>
                  </a:lnTo>
                  <a:lnTo>
                    <a:pt x="18032" y="2413000"/>
                  </a:lnTo>
                  <a:lnTo>
                    <a:pt x="20491" y="2413000"/>
                  </a:lnTo>
                  <a:lnTo>
                    <a:pt x="20491" y="2462143"/>
                  </a:lnTo>
                  <a:lnTo>
                    <a:pt x="18851" y="2463800"/>
                  </a:lnTo>
                  <a:lnTo>
                    <a:pt x="18851" y="2514600"/>
                  </a:lnTo>
                  <a:lnTo>
                    <a:pt x="31842" y="2514600"/>
                  </a:lnTo>
                  <a:lnTo>
                    <a:pt x="19671" y="2527300"/>
                  </a:lnTo>
                  <a:lnTo>
                    <a:pt x="19671" y="2540000"/>
                  </a:lnTo>
                  <a:close/>
                </a:path>
                <a:path w="3041014" h="2540000">
                  <a:moveTo>
                    <a:pt x="735579" y="2540000"/>
                  </a:moveTo>
                  <a:lnTo>
                    <a:pt x="731481" y="2540000"/>
                  </a:lnTo>
                  <a:lnTo>
                    <a:pt x="2891712" y="368300"/>
                  </a:lnTo>
                  <a:lnTo>
                    <a:pt x="3022855" y="241300"/>
                  </a:lnTo>
                  <a:lnTo>
                    <a:pt x="3022855" y="191319"/>
                  </a:lnTo>
                  <a:lnTo>
                    <a:pt x="3023674" y="190500"/>
                  </a:lnTo>
                  <a:lnTo>
                    <a:pt x="3023674" y="165100"/>
                  </a:lnTo>
                  <a:lnTo>
                    <a:pt x="3040887" y="165100"/>
                  </a:lnTo>
                  <a:lnTo>
                    <a:pt x="3040887" y="254000"/>
                  </a:lnTo>
                  <a:lnTo>
                    <a:pt x="3021216" y="254000"/>
                  </a:lnTo>
                  <a:lnTo>
                    <a:pt x="735579" y="2540000"/>
                  </a:lnTo>
                  <a:close/>
                </a:path>
                <a:path w="3041014" h="2540000">
                  <a:moveTo>
                    <a:pt x="2632199" y="582100"/>
                  </a:moveTo>
                  <a:lnTo>
                    <a:pt x="3022855" y="190500"/>
                  </a:lnTo>
                  <a:lnTo>
                    <a:pt x="3022855" y="191319"/>
                  </a:lnTo>
                  <a:lnTo>
                    <a:pt x="2632199" y="582100"/>
                  </a:lnTo>
                  <a:close/>
                </a:path>
                <a:path w="3041014" h="2540000">
                  <a:moveTo>
                    <a:pt x="1303318" y="1852238"/>
                  </a:moveTo>
                  <a:lnTo>
                    <a:pt x="2779420" y="368300"/>
                  </a:lnTo>
                  <a:lnTo>
                    <a:pt x="2945808" y="203200"/>
                  </a:lnTo>
                  <a:lnTo>
                    <a:pt x="2951546" y="203200"/>
                  </a:lnTo>
                  <a:lnTo>
                    <a:pt x="2893351" y="266700"/>
                  </a:lnTo>
                  <a:lnTo>
                    <a:pt x="2201287" y="959808"/>
                  </a:lnTo>
                  <a:lnTo>
                    <a:pt x="1549950" y="1612900"/>
                  </a:lnTo>
                  <a:lnTo>
                    <a:pt x="1303318" y="1852238"/>
                  </a:lnTo>
                  <a:close/>
                </a:path>
                <a:path w="3041014" h="2540000">
                  <a:moveTo>
                    <a:pt x="791315" y="2540000"/>
                  </a:moveTo>
                  <a:lnTo>
                    <a:pt x="787217" y="2540000"/>
                  </a:lnTo>
                  <a:lnTo>
                    <a:pt x="2947447" y="368300"/>
                  </a:lnTo>
                  <a:lnTo>
                    <a:pt x="3021216" y="304800"/>
                  </a:lnTo>
                  <a:lnTo>
                    <a:pt x="3021216" y="254000"/>
                  </a:lnTo>
                  <a:lnTo>
                    <a:pt x="3040887" y="254000"/>
                  </a:lnTo>
                  <a:lnTo>
                    <a:pt x="3040887" y="304800"/>
                  </a:lnTo>
                  <a:lnTo>
                    <a:pt x="3025314" y="304800"/>
                  </a:lnTo>
                  <a:lnTo>
                    <a:pt x="791315" y="2540000"/>
                  </a:lnTo>
                  <a:close/>
                </a:path>
                <a:path w="3041014" h="2540000">
                  <a:moveTo>
                    <a:pt x="568371" y="2540000"/>
                  </a:moveTo>
                  <a:lnTo>
                    <a:pt x="562634" y="2540000"/>
                  </a:lnTo>
                  <a:lnTo>
                    <a:pt x="2808927" y="292100"/>
                  </a:lnTo>
                  <a:lnTo>
                    <a:pt x="2810195" y="292100"/>
                  </a:lnTo>
                  <a:lnTo>
                    <a:pt x="568371" y="2540000"/>
                  </a:lnTo>
                  <a:close/>
                </a:path>
                <a:path w="3041014" h="2540000">
                  <a:moveTo>
                    <a:pt x="903607" y="2540000"/>
                  </a:moveTo>
                  <a:lnTo>
                    <a:pt x="898689" y="2540000"/>
                  </a:lnTo>
                  <a:lnTo>
                    <a:pt x="2611392" y="825500"/>
                  </a:lnTo>
                  <a:lnTo>
                    <a:pt x="3022855" y="406400"/>
                  </a:lnTo>
                  <a:lnTo>
                    <a:pt x="3022855" y="357011"/>
                  </a:lnTo>
                  <a:lnTo>
                    <a:pt x="3025314" y="355600"/>
                  </a:lnTo>
                  <a:lnTo>
                    <a:pt x="3025314" y="304800"/>
                  </a:lnTo>
                  <a:lnTo>
                    <a:pt x="3040887" y="304800"/>
                  </a:lnTo>
                  <a:lnTo>
                    <a:pt x="3040887" y="419100"/>
                  </a:lnTo>
                  <a:lnTo>
                    <a:pt x="3024494" y="419100"/>
                  </a:lnTo>
                  <a:lnTo>
                    <a:pt x="903607" y="2540000"/>
                  </a:lnTo>
                  <a:close/>
                </a:path>
                <a:path w="3041014" h="2540000">
                  <a:moveTo>
                    <a:pt x="3019573" y="358894"/>
                  </a:moveTo>
                  <a:lnTo>
                    <a:pt x="3022855" y="355600"/>
                  </a:lnTo>
                  <a:lnTo>
                    <a:pt x="3022855" y="357011"/>
                  </a:lnTo>
                  <a:lnTo>
                    <a:pt x="3019573" y="358894"/>
                  </a:lnTo>
                  <a:close/>
                </a:path>
                <a:path w="3041014" h="2540000">
                  <a:moveTo>
                    <a:pt x="847051" y="2540000"/>
                  </a:moveTo>
                  <a:lnTo>
                    <a:pt x="842953" y="2540000"/>
                  </a:lnTo>
                  <a:lnTo>
                    <a:pt x="3003183" y="368300"/>
                  </a:lnTo>
                  <a:lnTo>
                    <a:pt x="3019573" y="358894"/>
                  </a:lnTo>
                  <a:lnTo>
                    <a:pt x="847051" y="2540000"/>
                  </a:lnTo>
                  <a:close/>
                </a:path>
                <a:path w="3041014" h="2540000">
                  <a:moveTo>
                    <a:pt x="1657849" y="1388182"/>
                  </a:moveTo>
                  <a:lnTo>
                    <a:pt x="2669493" y="372158"/>
                  </a:lnTo>
                  <a:lnTo>
                    <a:pt x="2676964" y="368300"/>
                  </a:lnTo>
                  <a:lnTo>
                    <a:pt x="1657849" y="1388182"/>
                  </a:lnTo>
                  <a:close/>
                </a:path>
                <a:path w="3041014" h="2540000">
                  <a:moveTo>
                    <a:pt x="1015078" y="2540000"/>
                  </a:moveTo>
                  <a:lnTo>
                    <a:pt x="1010980" y="2540000"/>
                  </a:lnTo>
                  <a:lnTo>
                    <a:pt x="2499920" y="1041400"/>
                  </a:lnTo>
                  <a:lnTo>
                    <a:pt x="3023674" y="520700"/>
                  </a:lnTo>
                  <a:lnTo>
                    <a:pt x="3023674" y="470706"/>
                  </a:lnTo>
                  <a:lnTo>
                    <a:pt x="3024494" y="469900"/>
                  </a:lnTo>
                  <a:lnTo>
                    <a:pt x="3024494" y="419100"/>
                  </a:lnTo>
                  <a:lnTo>
                    <a:pt x="3040887" y="419100"/>
                  </a:lnTo>
                  <a:lnTo>
                    <a:pt x="3040887" y="533400"/>
                  </a:lnTo>
                  <a:lnTo>
                    <a:pt x="3022035" y="533400"/>
                  </a:lnTo>
                  <a:lnTo>
                    <a:pt x="1015078" y="2540000"/>
                  </a:lnTo>
                  <a:close/>
                </a:path>
                <a:path w="3041014" h="2540000">
                  <a:moveTo>
                    <a:pt x="1655905" y="1333953"/>
                  </a:moveTo>
                  <a:lnTo>
                    <a:pt x="2537536" y="448355"/>
                  </a:lnTo>
                  <a:lnTo>
                    <a:pt x="2545001" y="444500"/>
                  </a:lnTo>
                  <a:lnTo>
                    <a:pt x="1655905" y="1333953"/>
                  </a:lnTo>
                  <a:close/>
                </a:path>
                <a:path w="3041014" h="2540000">
                  <a:moveTo>
                    <a:pt x="2981261" y="512431"/>
                  </a:moveTo>
                  <a:lnTo>
                    <a:pt x="3023674" y="469900"/>
                  </a:lnTo>
                  <a:lnTo>
                    <a:pt x="3023674" y="470706"/>
                  </a:lnTo>
                  <a:lnTo>
                    <a:pt x="2981261" y="512431"/>
                  </a:lnTo>
                  <a:close/>
                </a:path>
                <a:path w="3041014" h="2540000">
                  <a:moveTo>
                    <a:pt x="959342" y="2540000"/>
                  </a:moveTo>
                  <a:lnTo>
                    <a:pt x="955244" y="2540000"/>
                  </a:lnTo>
                  <a:lnTo>
                    <a:pt x="1738080" y="1752600"/>
                  </a:lnTo>
                  <a:lnTo>
                    <a:pt x="2099816" y="1388182"/>
                  </a:lnTo>
                  <a:lnTo>
                    <a:pt x="2443365" y="1041400"/>
                  </a:lnTo>
                  <a:lnTo>
                    <a:pt x="2526404" y="959808"/>
                  </a:lnTo>
                  <a:lnTo>
                    <a:pt x="2981261" y="512431"/>
                  </a:lnTo>
                  <a:lnTo>
                    <a:pt x="959342" y="2540000"/>
                  </a:lnTo>
                  <a:close/>
                </a:path>
                <a:path w="3041014" h="2540000">
                  <a:moveTo>
                    <a:pt x="1972086" y="959808"/>
                  </a:moveTo>
                  <a:lnTo>
                    <a:pt x="2406427" y="523691"/>
                  </a:lnTo>
                  <a:lnTo>
                    <a:pt x="2412218" y="520700"/>
                  </a:lnTo>
                  <a:lnTo>
                    <a:pt x="1972086" y="959808"/>
                  </a:lnTo>
                  <a:close/>
                </a:path>
                <a:path w="3041014" h="2540000">
                  <a:moveTo>
                    <a:pt x="1070814" y="2540000"/>
                  </a:moveTo>
                  <a:lnTo>
                    <a:pt x="1066716" y="2540000"/>
                  </a:lnTo>
                  <a:lnTo>
                    <a:pt x="2555657" y="1041400"/>
                  </a:lnTo>
                  <a:lnTo>
                    <a:pt x="3022035" y="584200"/>
                  </a:lnTo>
                  <a:lnTo>
                    <a:pt x="3022035" y="533400"/>
                  </a:lnTo>
                  <a:lnTo>
                    <a:pt x="3040887" y="533400"/>
                  </a:lnTo>
                  <a:lnTo>
                    <a:pt x="3040887" y="584200"/>
                  </a:lnTo>
                  <a:lnTo>
                    <a:pt x="3023675" y="584200"/>
                  </a:lnTo>
                  <a:lnTo>
                    <a:pt x="1070814" y="2540000"/>
                  </a:lnTo>
                  <a:close/>
                </a:path>
                <a:path w="3041014" h="2540000">
                  <a:moveTo>
                    <a:pt x="679023" y="2540000"/>
                  </a:moveTo>
                  <a:lnTo>
                    <a:pt x="674925" y="2540000"/>
                  </a:lnTo>
                  <a:lnTo>
                    <a:pt x="2632199" y="582100"/>
                  </a:lnTo>
                  <a:lnTo>
                    <a:pt x="679023" y="2540000"/>
                  </a:lnTo>
                  <a:close/>
                </a:path>
                <a:path w="3041014" h="2540000">
                  <a:moveTo>
                    <a:pt x="1127370" y="2540000"/>
                  </a:moveTo>
                  <a:lnTo>
                    <a:pt x="1122452" y="2540000"/>
                  </a:lnTo>
                  <a:lnTo>
                    <a:pt x="2611392" y="1041400"/>
                  </a:lnTo>
                  <a:lnTo>
                    <a:pt x="3023675" y="635000"/>
                  </a:lnTo>
                  <a:lnTo>
                    <a:pt x="3023675" y="584200"/>
                  </a:lnTo>
                  <a:lnTo>
                    <a:pt x="3040887" y="584200"/>
                  </a:lnTo>
                  <a:lnTo>
                    <a:pt x="3040887" y="635000"/>
                  </a:lnTo>
                  <a:lnTo>
                    <a:pt x="3024494" y="635000"/>
                  </a:lnTo>
                  <a:lnTo>
                    <a:pt x="1127370" y="2540000"/>
                  </a:lnTo>
                  <a:close/>
                </a:path>
                <a:path w="3041014" h="2540000">
                  <a:moveTo>
                    <a:pt x="452025" y="2426744"/>
                  </a:moveTo>
                  <a:lnTo>
                    <a:pt x="599161" y="2273300"/>
                  </a:lnTo>
                  <a:lnTo>
                    <a:pt x="2272615" y="600845"/>
                  </a:lnTo>
                  <a:lnTo>
                    <a:pt x="2280255" y="596900"/>
                  </a:lnTo>
                  <a:lnTo>
                    <a:pt x="452025" y="2426744"/>
                  </a:lnTo>
                  <a:close/>
                </a:path>
                <a:path w="3041014" h="2540000">
                  <a:moveTo>
                    <a:pt x="1182286" y="2540000"/>
                  </a:moveTo>
                  <a:lnTo>
                    <a:pt x="1179007" y="2540000"/>
                  </a:lnTo>
                  <a:lnTo>
                    <a:pt x="2516530" y="1193800"/>
                  </a:lnTo>
                  <a:lnTo>
                    <a:pt x="2749757" y="959808"/>
                  </a:lnTo>
                  <a:lnTo>
                    <a:pt x="3024494" y="685800"/>
                  </a:lnTo>
                  <a:lnTo>
                    <a:pt x="3024494" y="635000"/>
                  </a:lnTo>
                  <a:lnTo>
                    <a:pt x="3040887" y="635000"/>
                  </a:lnTo>
                  <a:lnTo>
                    <a:pt x="3040887" y="698500"/>
                  </a:lnTo>
                  <a:lnTo>
                    <a:pt x="3022035" y="698500"/>
                  </a:lnTo>
                  <a:lnTo>
                    <a:pt x="1182286" y="2540000"/>
                  </a:lnTo>
                  <a:close/>
                </a:path>
                <a:path w="3041014" h="2540000">
                  <a:moveTo>
                    <a:pt x="2021605" y="796587"/>
                  </a:moveTo>
                  <a:lnTo>
                    <a:pt x="2141665" y="676099"/>
                  </a:lnTo>
                  <a:lnTo>
                    <a:pt x="2147473" y="673100"/>
                  </a:lnTo>
                  <a:lnTo>
                    <a:pt x="2021605" y="796587"/>
                  </a:lnTo>
                  <a:close/>
                </a:path>
                <a:path w="3041014" h="2540000">
                  <a:moveTo>
                    <a:pt x="1238842" y="2540000"/>
                  </a:moveTo>
                  <a:lnTo>
                    <a:pt x="1234744" y="2540000"/>
                  </a:lnTo>
                  <a:lnTo>
                    <a:pt x="2723684" y="1041400"/>
                  </a:lnTo>
                  <a:lnTo>
                    <a:pt x="3022035" y="749300"/>
                  </a:lnTo>
                  <a:lnTo>
                    <a:pt x="3022035" y="698500"/>
                  </a:lnTo>
                  <a:lnTo>
                    <a:pt x="3040887" y="698500"/>
                  </a:lnTo>
                  <a:lnTo>
                    <a:pt x="3040887" y="749300"/>
                  </a:lnTo>
                  <a:lnTo>
                    <a:pt x="3026953" y="749300"/>
                  </a:lnTo>
                  <a:lnTo>
                    <a:pt x="1238842" y="2540000"/>
                  </a:lnTo>
                  <a:close/>
                </a:path>
                <a:path w="3041014" h="2540000">
                  <a:moveTo>
                    <a:pt x="328231" y="2438975"/>
                  </a:moveTo>
                  <a:lnTo>
                    <a:pt x="486869" y="2273300"/>
                  </a:lnTo>
                  <a:lnTo>
                    <a:pt x="2008746" y="752369"/>
                  </a:lnTo>
                  <a:lnTo>
                    <a:pt x="2014690" y="749300"/>
                  </a:lnTo>
                  <a:lnTo>
                    <a:pt x="328231" y="2438975"/>
                  </a:lnTo>
                  <a:close/>
                </a:path>
                <a:path w="3041014" h="2540000">
                  <a:moveTo>
                    <a:pt x="1350314" y="2540000"/>
                  </a:moveTo>
                  <a:lnTo>
                    <a:pt x="1347035" y="2540000"/>
                  </a:lnTo>
                  <a:lnTo>
                    <a:pt x="1492575" y="2387600"/>
                  </a:lnTo>
                  <a:lnTo>
                    <a:pt x="1940922" y="1943100"/>
                  </a:lnTo>
                  <a:lnTo>
                    <a:pt x="3023674" y="850900"/>
                  </a:lnTo>
                  <a:lnTo>
                    <a:pt x="3023674" y="803295"/>
                  </a:lnTo>
                  <a:lnTo>
                    <a:pt x="3026953" y="800100"/>
                  </a:lnTo>
                  <a:lnTo>
                    <a:pt x="3026953" y="749300"/>
                  </a:lnTo>
                  <a:lnTo>
                    <a:pt x="3040887" y="749300"/>
                  </a:lnTo>
                  <a:lnTo>
                    <a:pt x="3040887" y="863600"/>
                  </a:lnTo>
                  <a:lnTo>
                    <a:pt x="3022855" y="863600"/>
                  </a:lnTo>
                  <a:lnTo>
                    <a:pt x="1350314" y="2540000"/>
                  </a:lnTo>
                  <a:close/>
                </a:path>
                <a:path w="3041014" h="2540000">
                  <a:moveTo>
                    <a:pt x="287232" y="2540000"/>
                  </a:moveTo>
                  <a:lnTo>
                    <a:pt x="283954" y="2540000"/>
                  </a:lnTo>
                  <a:lnTo>
                    <a:pt x="1066790" y="1752600"/>
                  </a:lnTo>
                  <a:lnTo>
                    <a:pt x="1428526" y="1388182"/>
                  </a:lnTo>
                  <a:lnTo>
                    <a:pt x="1772075" y="1041400"/>
                  </a:lnTo>
                  <a:lnTo>
                    <a:pt x="2021605" y="796587"/>
                  </a:lnTo>
                  <a:lnTo>
                    <a:pt x="486869" y="2336800"/>
                  </a:lnTo>
                  <a:lnTo>
                    <a:pt x="287232" y="2540000"/>
                  </a:lnTo>
                  <a:close/>
                </a:path>
                <a:path w="3041014" h="2540000">
                  <a:moveTo>
                    <a:pt x="2921985" y="902424"/>
                  </a:moveTo>
                  <a:lnTo>
                    <a:pt x="3023674" y="800100"/>
                  </a:lnTo>
                  <a:lnTo>
                    <a:pt x="3023674" y="803295"/>
                  </a:lnTo>
                  <a:lnTo>
                    <a:pt x="2921985" y="902424"/>
                  </a:lnTo>
                  <a:close/>
                </a:path>
                <a:path w="3041014" h="2540000">
                  <a:moveTo>
                    <a:pt x="270499" y="2441059"/>
                  </a:moveTo>
                  <a:lnTo>
                    <a:pt x="431133" y="2273300"/>
                  </a:lnTo>
                  <a:lnTo>
                    <a:pt x="1873354" y="831187"/>
                  </a:lnTo>
                  <a:lnTo>
                    <a:pt x="1884366" y="825500"/>
                  </a:lnTo>
                  <a:lnTo>
                    <a:pt x="270499" y="2441059"/>
                  </a:lnTo>
                  <a:close/>
                </a:path>
                <a:path w="3041014" h="2540000">
                  <a:moveTo>
                    <a:pt x="1462605" y="2540000"/>
                  </a:moveTo>
                  <a:lnTo>
                    <a:pt x="1458507" y="2540000"/>
                  </a:lnTo>
                  <a:lnTo>
                    <a:pt x="2947447" y="1041400"/>
                  </a:lnTo>
                  <a:lnTo>
                    <a:pt x="3021216" y="965200"/>
                  </a:lnTo>
                  <a:lnTo>
                    <a:pt x="3021216" y="916043"/>
                  </a:lnTo>
                  <a:lnTo>
                    <a:pt x="3022855" y="914400"/>
                  </a:lnTo>
                  <a:lnTo>
                    <a:pt x="3022855" y="863600"/>
                  </a:lnTo>
                  <a:lnTo>
                    <a:pt x="3040887" y="863600"/>
                  </a:lnTo>
                  <a:lnTo>
                    <a:pt x="3040887" y="965200"/>
                  </a:lnTo>
                  <a:lnTo>
                    <a:pt x="3025314" y="965200"/>
                  </a:lnTo>
                  <a:lnTo>
                    <a:pt x="1462605" y="2540000"/>
                  </a:lnTo>
                  <a:close/>
                </a:path>
                <a:path w="3041014" h="2540000">
                  <a:moveTo>
                    <a:pt x="236697" y="2418152"/>
                  </a:moveTo>
                  <a:lnTo>
                    <a:pt x="375397" y="2273300"/>
                  </a:lnTo>
                  <a:lnTo>
                    <a:pt x="1747375" y="903027"/>
                  </a:lnTo>
                  <a:lnTo>
                    <a:pt x="1749944" y="901700"/>
                  </a:lnTo>
                  <a:lnTo>
                    <a:pt x="236697" y="2418152"/>
                  </a:lnTo>
                  <a:close/>
                </a:path>
                <a:path w="3041014" h="2540000">
                  <a:moveTo>
                    <a:pt x="1294578" y="2540000"/>
                  </a:moveTo>
                  <a:lnTo>
                    <a:pt x="1290479" y="2540000"/>
                  </a:lnTo>
                  <a:lnTo>
                    <a:pt x="2779420" y="1041400"/>
                  </a:lnTo>
                  <a:lnTo>
                    <a:pt x="2921985" y="902424"/>
                  </a:lnTo>
                  <a:lnTo>
                    <a:pt x="1294578" y="2540000"/>
                  </a:lnTo>
                  <a:close/>
                </a:path>
                <a:path w="3041014" h="2540000">
                  <a:moveTo>
                    <a:pt x="2559819" y="1378777"/>
                  </a:moveTo>
                  <a:lnTo>
                    <a:pt x="3021216" y="914400"/>
                  </a:lnTo>
                  <a:lnTo>
                    <a:pt x="3021216" y="916043"/>
                  </a:lnTo>
                  <a:lnTo>
                    <a:pt x="2559819" y="1378777"/>
                  </a:lnTo>
                  <a:close/>
                </a:path>
                <a:path w="3041014" h="2540000">
                  <a:moveTo>
                    <a:pt x="398704" y="2540000"/>
                  </a:moveTo>
                  <a:lnTo>
                    <a:pt x="395197" y="2540000"/>
                  </a:lnTo>
                  <a:lnTo>
                    <a:pt x="540966" y="2387600"/>
                  </a:lnTo>
                  <a:lnTo>
                    <a:pt x="1972086" y="959808"/>
                  </a:lnTo>
                  <a:lnTo>
                    <a:pt x="641574" y="2295762"/>
                  </a:lnTo>
                  <a:lnTo>
                    <a:pt x="398704" y="2540000"/>
                  </a:lnTo>
                  <a:close/>
                </a:path>
                <a:path w="3041014" h="2540000">
                  <a:moveTo>
                    <a:pt x="2937546" y="1167052"/>
                  </a:moveTo>
                  <a:lnTo>
                    <a:pt x="3023674" y="1079500"/>
                  </a:lnTo>
                  <a:lnTo>
                    <a:pt x="3023674" y="1029640"/>
                  </a:lnTo>
                  <a:lnTo>
                    <a:pt x="3025314" y="1028700"/>
                  </a:lnTo>
                  <a:lnTo>
                    <a:pt x="3025314" y="965200"/>
                  </a:lnTo>
                  <a:lnTo>
                    <a:pt x="3040887" y="965200"/>
                  </a:lnTo>
                  <a:lnTo>
                    <a:pt x="3040887" y="1079500"/>
                  </a:lnTo>
                  <a:lnTo>
                    <a:pt x="3024494" y="1079500"/>
                  </a:lnTo>
                  <a:lnTo>
                    <a:pt x="2937546" y="1167052"/>
                  </a:lnTo>
                  <a:close/>
                </a:path>
                <a:path w="3041014" h="2540000">
                  <a:moveTo>
                    <a:pt x="161002" y="2438141"/>
                  </a:moveTo>
                  <a:lnTo>
                    <a:pt x="318842" y="2273300"/>
                  </a:lnTo>
                  <a:lnTo>
                    <a:pt x="1610361" y="981835"/>
                  </a:lnTo>
                  <a:lnTo>
                    <a:pt x="1617981" y="977900"/>
                  </a:lnTo>
                  <a:lnTo>
                    <a:pt x="161002" y="2438141"/>
                  </a:lnTo>
                  <a:close/>
                </a:path>
                <a:path w="3041014" h="2540000">
                  <a:moveTo>
                    <a:pt x="3021490" y="1030894"/>
                  </a:moveTo>
                  <a:lnTo>
                    <a:pt x="3023674" y="1028700"/>
                  </a:lnTo>
                  <a:lnTo>
                    <a:pt x="3023674" y="1029640"/>
                  </a:lnTo>
                  <a:lnTo>
                    <a:pt x="3021490" y="1030894"/>
                  </a:lnTo>
                  <a:close/>
                </a:path>
                <a:path w="3041014" h="2540000">
                  <a:moveTo>
                    <a:pt x="1519161" y="2540000"/>
                  </a:moveTo>
                  <a:lnTo>
                    <a:pt x="1514243" y="2540000"/>
                  </a:lnTo>
                  <a:lnTo>
                    <a:pt x="3003183" y="1041400"/>
                  </a:lnTo>
                  <a:lnTo>
                    <a:pt x="3021490" y="1030894"/>
                  </a:lnTo>
                  <a:lnTo>
                    <a:pt x="1519161" y="2540000"/>
                  </a:lnTo>
                  <a:close/>
                </a:path>
                <a:path w="3041014" h="2540000">
                  <a:moveTo>
                    <a:pt x="1036067" y="1500356"/>
                  </a:moveTo>
                  <a:lnTo>
                    <a:pt x="1477664" y="1058769"/>
                  </a:lnTo>
                  <a:lnTo>
                    <a:pt x="1485199" y="1054100"/>
                  </a:lnTo>
                  <a:lnTo>
                    <a:pt x="1344633" y="1193819"/>
                  </a:lnTo>
                  <a:lnTo>
                    <a:pt x="1149005" y="1388182"/>
                  </a:lnTo>
                  <a:lnTo>
                    <a:pt x="1036067" y="1500356"/>
                  </a:lnTo>
                  <a:close/>
                </a:path>
                <a:path w="3041014" h="2540000">
                  <a:moveTo>
                    <a:pt x="1630633" y="2540000"/>
                  </a:moveTo>
                  <a:lnTo>
                    <a:pt x="1625715" y="2540000"/>
                  </a:lnTo>
                  <a:lnTo>
                    <a:pt x="2443365" y="1714500"/>
                  </a:lnTo>
                  <a:lnTo>
                    <a:pt x="2611392" y="1549400"/>
                  </a:lnTo>
                  <a:lnTo>
                    <a:pt x="3024494" y="1130300"/>
                  </a:lnTo>
                  <a:lnTo>
                    <a:pt x="3024494" y="1079500"/>
                  </a:lnTo>
                  <a:lnTo>
                    <a:pt x="3040887" y="1079500"/>
                  </a:lnTo>
                  <a:lnTo>
                    <a:pt x="3040887" y="1143000"/>
                  </a:lnTo>
                  <a:lnTo>
                    <a:pt x="3023675" y="1143000"/>
                  </a:lnTo>
                  <a:lnTo>
                    <a:pt x="1630633" y="2540000"/>
                  </a:lnTo>
                  <a:close/>
                </a:path>
                <a:path w="3041014" h="2540000">
                  <a:moveTo>
                    <a:pt x="596376" y="1888295"/>
                  </a:moveTo>
                  <a:lnTo>
                    <a:pt x="1354875" y="1130300"/>
                  </a:lnTo>
                  <a:lnTo>
                    <a:pt x="1362252" y="1130300"/>
                  </a:lnTo>
                  <a:lnTo>
                    <a:pt x="596376" y="1888295"/>
                  </a:lnTo>
                  <a:close/>
                </a:path>
                <a:path w="3041014" h="2540000">
                  <a:moveTo>
                    <a:pt x="1742105" y="2540000"/>
                  </a:moveTo>
                  <a:lnTo>
                    <a:pt x="1738006" y="2540000"/>
                  </a:lnTo>
                  <a:lnTo>
                    <a:pt x="2517919" y="1752600"/>
                  </a:lnTo>
                  <a:lnTo>
                    <a:pt x="2880667" y="1388182"/>
                  </a:lnTo>
                  <a:lnTo>
                    <a:pt x="3023675" y="1244600"/>
                  </a:lnTo>
                  <a:lnTo>
                    <a:pt x="3023675" y="1143000"/>
                  </a:lnTo>
                  <a:lnTo>
                    <a:pt x="3040887" y="1143000"/>
                  </a:lnTo>
                  <a:lnTo>
                    <a:pt x="3040887" y="1257300"/>
                  </a:lnTo>
                  <a:lnTo>
                    <a:pt x="3023675" y="1257300"/>
                  </a:lnTo>
                  <a:lnTo>
                    <a:pt x="1742105" y="2540000"/>
                  </a:lnTo>
                  <a:close/>
                </a:path>
                <a:path w="3041014" h="2540000">
                  <a:moveTo>
                    <a:pt x="2383443" y="1725007"/>
                  </a:moveTo>
                  <a:lnTo>
                    <a:pt x="2937546" y="1167052"/>
                  </a:lnTo>
                  <a:lnTo>
                    <a:pt x="2611392" y="1498600"/>
                  </a:lnTo>
                  <a:lnTo>
                    <a:pt x="2383443" y="1725007"/>
                  </a:lnTo>
                  <a:close/>
                </a:path>
                <a:path w="3041014" h="2540000">
                  <a:moveTo>
                    <a:pt x="1686369" y="2540000"/>
                  </a:moveTo>
                  <a:lnTo>
                    <a:pt x="1682270" y="2540000"/>
                  </a:lnTo>
                  <a:lnTo>
                    <a:pt x="2499920" y="1714500"/>
                  </a:lnTo>
                  <a:lnTo>
                    <a:pt x="3023655" y="1193819"/>
                  </a:lnTo>
                  <a:lnTo>
                    <a:pt x="1686369" y="2540000"/>
                  </a:lnTo>
                  <a:close/>
                </a:path>
                <a:path w="3041014" h="2540000">
                  <a:moveTo>
                    <a:pt x="60379" y="2370509"/>
                  </a:moveTo>
                  <a:lnTo>
                    <a:pt x="151634" y="2273300"/>
                  </a:lnTo>
                  <a:lnTo>
                    <a:pt x="1217203" y="1208514"/>
                  </a:lnTo>
                  <a:lnTo>
                    <a:pt x="1220453" y="1206500"/>
                  </a:lnTo>
                  <a:lnTo>
                    <a:pt x="60379" y="2370509"/>
                  </a:lnTo>
                  <a:close/>
                </a:path>
                <a:path w="3041014" h="2540000">
                  <a:moveTo>
                    <a:pt x="1798660" y="2540000"/>
                  </a:moveTo>
                  <a:lnTo>
                    <a:pt x="1793742" y="2540000"/>
                  </a:lnTo>
                  <a:lnTo>
                    <a:pt x="2611392" y="1714500"/>
                  </a:lnTo>
                  <a:lnTo>
                    <a:pt x="3023675" y="1308100"/>
                  </a:lnTo>
                  <a:lnTo>
                    <a:pt x="3023675" y="1257300"/>
                  </a:lnTo>
                  <a:lnTo>
                    <a:pt x="3040887" y="1257300"/>
                  </a:lnTo>
                  <a:lnTo>
                    <a:pt x="3040887" y="1308100"/>
                  </a:lnTo>
                  <a:lnTo>
                    <a:pt x="3024494" y="1308100"/>
                  </a:lnTo>
                  <a:lnTo>
                    <a:pt x="1798660" y="2540000"/>
                  </a:lnTo>
                  <a:close/>
                </a:path>
                <a:path w="3041014" h="2540000">
                  <a:moveTo>
                    <a:pt x="114244" y="2254360"/>
                  </a:moveTo>
                  <a:lnTo>
                    <a:pt x="1088490" y="1282700"/>
                  </a:lnTo>
                  <a:lnTo>
                    <a:pt x="1097506" y="1282700"/>
                  </a:lnTo>
                  <a:lnTo>
                    <a:pt x="114244" y="2254360"/>
                  </a:lnTo>
                  <a:close/>
                </a:path>
                <a:path w="3041014" h="2540000">
                  <a:moveTo>
                    <a:pt x="1854396" y="2540000"/>
                  </a:moveTo>
                  <a:lnTo>
                    <a:pt x="1850298" y="2540000"/>
                  </a:lnTo>
                  <a:lnTo>
                    <a:pt x="2667948" y="1714500"/>
                  </a:lnTo>
                  <a:lnTo>
                    <a:pt x="3024494" y="1358900"/>
                  </a:lnTo>
                  <a:lnTo>
                    <a:pt x="3024494" y="1308100"/>
                  </a:lnTo>
                  <a:lnTo>
                    <a:pt x="3040887" y="1308100"/>
                  </a:lnTo>
                  <a:lnTo>
                    <a:pt x="3040887" y="1371600"/>
                  </a:lnTo>
                  <a:lnTo>
                    <a:pt x="3022855" y="1371600"/>
                  </a:lnTo>
                  <a:lnTo>
                    <a:pt x="1854396" y="2540000"/>
                  </a:lnTo>
                  <a:close/>
                </a:path>
                <a:path w="3041014" h="2540000">
                  <a:moveTo>
                    <a:pt x="455260" y="2540000"/>
                  </a:moveTo>
                  <a:lnTo>
                    <a:pt x="450342" y="2540000"/>
                  </a:lnTo>
                  <a:lnTo>
                    <a:pt x="1655905" y="1333953"/>
                  </a:lnTo>
                  <a:lnTo>
                    <a:pt x="455260" y="2540000"/>
                  </a:lnTo>
                  <a:close/>
                </a:path>
                <a:path w="3041014" h="2540000">
                  <a:moveTo>
                    <a:pt x="396111" y="1921076"/>
                  </a:moveTo>
                  <a:lnTo>
                    <a:pt x="956527" y="1358900"/>
                  </a:lnTo>
                  <a:lnTo>
                    <a:pt x="965543" y="1358900"/>
                  </a:lnTo>
                  <a:lnTo>
                    <a:pt x="396111" y="1921076"/>
                  </a:lnTo>
                  <a:close/>
                </a:path>
                <a:path w="3041014" h="2540000">
                  <a:moveTo>
                    <a:pt x="1910132" y="2540000"/>
                  </a:moveTo>
                  <a:lnTo>
                    <a:pt x="1906034" y="2540000"/>
                  </a:lnTo>
                  <a:lnTo>
                    <a:pt x="2723684" y="1714500"/>
                  </a:lnTo>
                  <a:lnTo>
                    <a:pt x="3022855" y="1422400"/>
                  </a:lnTo>
                  <a:lnTo>
                    <a:pt x="3022855" y="1371600"/>
                  </a:lnTo>
                  <a:lnTo>
                    <a:pt x="3040887" y="1371600"/>
                  </a:lnTo>
                  <a:lnTo>
                    <a:pt x="3040887" y="1422400"/>
                  </a:lnTo>
                  <a:lnTo>
                    <a:pt x="3025314" y="1422400"/>
                  </a:lnTo>
                  <a:lnTo>
                    <a:pt x="1910132" y="2540000"/>
                  </a:lnTo>
                  <a:close/>
                </a:path>
                <a:path w="3041014" h="2540000">
                  <a:moveTo>
                    <a:pt x="1406050" y="2540000"/>
                  </a:moveTo>
                  <a:lnTo>
                    <a:pt x="1401951" y="2540000"/>
                  </a:lnTo>
                  <a:lnTo>
                    <a:pt x="2559819" y="1378777"/>
                  </a:lnTo>
                  <a:lnTo>
                    <a:pt x="1406050" y="2540000"/>
                  </a:lnTo>
                  <a:close/>
                </a:path>
                <a:path w="3041014" h="2540000">
                  <a:moveTo>
                    <a:pt x="510996" y="2540000"/>
                  </a:moveTo>
                  <a:lnTo>
                    <a:pt x="506897" y="2540000"/>
                  </a:lnTo>
                  <a:lnTo>
                    <a:pt x="1657849" y="1388182"/>
                  </a:lnTo>
                  <a:lnTo>
                    <a:pt x="510996" y="2540000"/>
                  </a:lnTo>
                  <a:close/>
                </a:path>
                <a:path w="3041014" h="2540000">
                  <a:moveTo>
                    <a:pt x="2022424" y="2540000"/>
                  </a:moveTo>
                  <a:lnTo>
                    <a:pt x="2017506" y="2540000"/>
                  </a:lnTo>
                  <a:lnTo>
                    <a:pt x="2797418" y="1752600"/>
                  </a:lnTo>
                  <a:lnTo>
                    <a:pt x="3023674" y="1524000"/>
                  </a:lnTo>
                  <a:lnTo>
                    <a:pt x="3023674" y="1474808"/>
                  </a:lnTo>
                  <a:lnTo>
                    <a:pt x="3025314" y="1473200"/>
                  </a:lnTo>
                  <a:lnTo>
                    <a:pt x="3025314" y="1422400"/>
                  </a:lnTo>
                  <a:lnTo>
                    <a:pt x="3040887" y="1422400"/>
                  </a:lnTo>
                  <a:lnTo>
                    <a:pt x="3040887" y="1536700"/>
                  </a:lnTo>
                  <a:lnTo>
                    <a:pt x="3024494" y="1536700"/>
                  </a:lnTo>
                  <a:lnTo>
                    <a:pt x="2022424" y="2540000"/>
                  </a:lnTo>
                  <a:close/>
                </a:path>
                <a:path w="3041014" h="2540000">
                  <a:moveTo>
                    <a:pt x="741070" y="1517281"/>
                  </a:moveTo>
                  <a:lnTo>
                    <a:pt x="817308" y="1439088"/>
                  </a:lnTo>
                  <a:lnTo>
                    <a:pt x="823744" y="1435100"/>
                  </a:lnTo>
                  <a:lnTo>
                    <a:pt x="741070" y="1517281"/>
                  </a:lnTo>
                  <a:close/>
                </a:path>
                <a:path w="3041014" h="2540000">
                  <a:moveTo>
                    <a:pt x="2966150" y="1531258"/>
                  </a:moveTo>
                  <a:lnTo>
                    <a:pt x="3023674" y="1473200"/>
                  </a:lnTo>
                  <a:lnTo>
                    <a:pt x="3023674" y="1474808"/>
                  </a:lnTo>
                  <a:lnTo>
                    <a:pt x="2966150" y="1531258"/>
                  </a:lnTo>
                  <a:close/>
                </a:path>
                <a:path w="3041014" h="2540000">
                  <a:moveTo>
                    <a:pt x="31842" y="2514600"/>
                  </a:moveTo>
                  <a:lnTo>
                    <a:pt x="18851" y="2514600"/>
                  </a:lnTo>
                  <a:lnTo>
                    <a:pt x="782293" y="1752600"/>
                  </a:lnTo>
                  <a:lnTo>
                    <a:pt x="1036067" y="1500356"/>
                  </a:lnTo>
                  <a:lnTo>
                    <a:pt x="263106" y="2273300"/>
                  </a:lnTo>
                  <a:lnTo>
                    <a:pt x="31842" y="2514600"/>
                  </a:lnTo>
                  <a:close/>
                </a:path>
                <a:path w="3041014" h="2540000">
                  <a:moveTo>
                    <a:pt x="18851" y="2184400"/>
                  </a:moveTo>
                  <a:lnTo>
                    <a:pt x="690961" y="1511300"/>
                  </a:lnTo>
                  <a:lnTo>
                    <a:pt x="700797" y="1511300"/>
                  </a:lnTo>
                  <a:lnTo>
                    <a:pt x="599161" y="1612900"/>
                  </a:lnTo>
                  <a:lnTo>
                    <a:pt x="18851" y="2184400"/>
                  </a:lnTo>
                  <a:close/>
                </a:path>
                <a:path w="3041014" h="2540000">
                  <a:moveTo>
                    <a:pt x="32298" y="2235200"/>
                  </a:moveTo>
                  <a:lnTo>
                    <a:pt x="18851" y="2235200"/>
                  </a:lnTo>
                  <a:lnTo>
                    <a:pt x="741070" y="1517281"/>
                  </a:lnTo>
                  <a:lnTo>
                    <a:pt x="486869" y="1778000"/>
                  </a:lnTo>
                  <a:lnTo>
                    <a:pt x="32298" y="2235200"/>
                  </a:lnTo>
                  <a:close/>
                </a:path>
                <a:path w="3041014" h="2540000">
                  <a:moveTo>
                    <a:pt x="1966688" y="2540000"/>
                  </a:moveTo>
                  <a:lnTo>
                    <a:pt x="1961770" y="2540000"/>
                  </a:lnTo>
                  <a:lnTo>
                    <a:pt x="2779420" y="1714500"/>
                  </a:lnTo>
                  <a:lnTo>
                    <a:pt x="2966150" y="1531258"/>
                  </a:lnTo>
                  <a:lnTo>
                    <a:pt x="1966688" y="2540000"/>
                  </a:lnTo>
                  <a:close/>
                </a:path>
                <a:path w="3041014" h="2540000">
                  <a:moveTo>
                    <a:pt x="2133895" y="2540000"/>
                  </a:moveTo>
                  <a:lnTo>
                    <a:pt x="2129797" y="2540000"/>
                  </a:lnTo>
                  <a:lnTo>
                    <a:pt x="2909710" y="1752600"/>
                  </a:lnTo>
                  <a:lnTo>
                    <a:pt x="3022855" y="1638300"/>
                  </a:lnTo>
                  <a:lnTo>
                    <a:pt x="3022855" y="1589067"/>
                  </a:lnTo>
                  <a:lnTo>
                    <a:pt x="3024494" y="1587500"/>
                  </a:lnTo>
                  <a:lnTo>
                    <a:pt x="3024494" y="1536700"/>
                  </a:lnTo>
                  <a:lnTo>
                    <a:pt x="3040887" y="1536700"/>
                  </a:lnTo>
                  <a:lnTo>
                    <a:pt x="3040887" y="1638300"/>
                  </a:lnTo>
                  <a:lnTo>
                    <a:pt x="3023675" y="1638300"/>
                  </a:lnTo>
                  <a:lnTo>
                    <a:pt x="2133895" y="2540000"/>
                  </a:lnTo>
                  <a:close/>
                </a:path>
                <a:path w="3041014" h="2540000">
                  <a:moveTo>
                    <a:pt x="31500" y="2120900"/>
                  </a:moveTo>
                  <a:lnTo>
                    <a:pt x="18851" y="2120900"/>
                  </a:lnTo>
                  <a:lnTo>
                    <a:pt x="558998" y="1587500"/>
                  </a:lnTo>
                  <a:lnTo>
                    <a:pt x="568014" y="1587500"/>
                  </a:lnTo>
                  <a:lnTo>
                    <a:pt x="486869" y="1663700"/>
                  </a:lnTo>
                  <a:lnTo>
                    <a:pt x="31500" y="2120900"/>
                  </a:lnTo>
                  <a:close/>
                </a:path>
                <a:path w="3041014" h="2540000">
                  <a:moveTo>
                    <a:pt x="2992596" y="1618009"/>
                  </a:moveTo>
                  <a:lnTo>
                    <a:pt x="3022855" y="1587500"/>
                  </a:lnTo>
                  <a:lnTo>
                    <a:pt x="3022855" y="1589067"/>
                  </a:lnTo>
                  <a:lnTo>
                    <a:pt x="2992596" y="1618009"/>
                  </a:lnTo>
                  <a:close/>
                </a:path>
                <a:path w="3041014" h="2540000">
                  <a:moveTo>
                    <a:pt x="2078160" y="2540000"/>
                  </a:moveTo>
                  <a:lnTo>
                    <a:pt x="2074061" y="2540000"/>
                  </a:lnTo>
                  <a:lnTo>
                    <a:pt x="2891712" y="1714500"/>
                  </a:lnTo>
                  <a:lnTo>
                    <a:pt x="2992596" y="1618009"/>
                  </a:lnTo>
                  <a:lnTo>
                    <a:pt x="2078160" y="2540000"/>
                  </a:lnTo>
                  <a:close/>
                </a:path>
                <a:path w="3041014" h="2540000">
                  <a:moveTo>
                    <a:pt x="2568503" y="2265927"/>
                  </a:moveTo>
                  <a:lnTo>
                    <a:pt x="3023674" y="1803400"/>
                  </a:lnTo>
                  <a:lnTo>
                    <a:pt x="3023675" y="1638300"/>
                  </a:lnTo>
                  <a:lnTo>
                    <a:pt x="3040887" y="1638300"/>
                  </a:lnTo>
                  <a:lnTo>
                    <a:pt x="3040887" y="1816100"/>
                  </a:lnTo>
                  <a:lnTo>
                    <a:pt x="3023674" y="1816100"/>
                  </a:lnTo>
                  <a:lnTo>
                    <a:pt x="2568503" y="2265927"/>
                  </a:lnTo>
                  <a:close/>
                </a:path>
                <a:path w="3041014" h="2540000">
                  <a:moveTo>
                    <a:pt x="53619" y="2036232"/>
                  </a:moveTo>
                  <a:lnTo>
                    <a:pt x="427035" y="1663700"/>
                  </a:lnTo>
                  <a:lnTo>
                    <a:pt x="436051" y="1663700"/>
                  </a:lnTo>
                  <a:lnTo>
                    <a:pt x="53619" y="2036232"/>
                  </a:lnTo>
                  <a:close/>
                </a:path>
                <a:path w="3041014" h="2540000">
                  <a:moveTo>
                    <a:pt x="2190451" y="2540000"/>
                  </a:moveTo>
                  <a:lnTo>
                    <a:pt x="2185533" y="2540000"/>
                  </a:lnTo>
                  <a:lnTo>
                    <a:pt x="3003183" y="1714500"/>
                  </a:lnTo>
                  <a:lnTo>
                    <a:pt x="3023675" y="1701800"/>
                  </a:lnTo>
                  <a:lnTo>
                    <a:pt x="2190451" y="2540000"/>
                  </a:lnTo>
                  <a:close/>
                </a:path>
                <a:path w="3041014" h="2540000">
                  <a:moveTo>
                    <a:pt x="1574077" y="2540000"/>
                  </a:moveTo>
                  <a:lnTo>
                    <a:pt x="1570246" y="2540000"/>
                  </a:lnTo>
                  <a:lnTo>
                    <a:pt x="1716339" y="2387600"/>
                  </a:lnTo>
                  <a:lnTo>
                    <a:pt x="2383443" y="1725007"/>
                  </a:lnTo>
                  <a:lnTo>
                    <a:pt x="1574077" y="2540000"/>
                  </a:lnTo>
                  <a:close/>
                </a:path>
                <a:path w="3041014" h="2540000">
                  <a:moveTo>
                    <a:pt x="19671" y="2019300"/>
                  </a:moveTo>
                  <a:lnTo>
                    <a:pt x="18851" y="2019300"/>
                  </a:lnTo>
                  <a:lnTo>
                    <a:pt x="294252" y="1739900"/>
                  </a:lnTo>
                  <a:lnTo>
                    <a:pt x="304088" y="1739900"/>
                  </a:lnTo>
                  <a:lnTo>
                    <a:pt x="19671" y="2019300"/>
                  </a:lnTo>
                  <a:close/>
                </a:path>
                <a:path w="3041014" h="2540000">
                  <a:moveTo>
                    <a:pt x="2246187" y="2540000"/>
                  </a:moveTo>
                  <a:lnTo>
                    <a:pt x="2242089" y="2540000"/>
                  </a:lnTo>
                  <a:lnTo>
                    <a:pt x="2611392" y="2159000"/>
                  </a:lnTo>
                  <a:lnTo>
                    <a:pt x="3023665" y="1752609"/>
                  </a:lnTo>
                  <a:lnTo>
                    <a:pt x="2246187" y="2540000"/>
                  </a:lnTo>
                  <a:close/>
                </a:path>
                <a:path w="3041014" h="2540000">
                  <a:moveTo>
                    <a:pt x="31556" y="1955800"/>
                  </a:moveTo>
                  <a:lnTo>
                    <a:pt x="18851" y="1955800"/>
                  </a:lnTo>
                  <a:lnTo>
                    <a:pt x="161470" y="1816100"/>
                  </a:lnTo>
                  <a:lnTo>
                    <a:pt x="171305" y="1816100"/>
                  </a:lnTo>
                  <a:lnTo>
                    <a:pt x="31556" y="1955800"/>
                  </a:lnTo>
                  <a:close/>
                </a:path>
                <a:path w="3041014" h="2540000">
                  <a:moveTo>
                    <a:pt x="2649868" y="2295657"/>
                  </a:moveTo>
                  <a:lnTo>
                    <a:pt x="3023675" y="1917700"/>
                  </a:lnTo>
                  <a:lnTo>
                    <a:pt x="3023674" y="1816100"/>
                  </a:lnTo>
                  <a:lnTo>
                    <a:pt x="3040887" y="1816100"/>
                  </a:lnTo>
                  <a:lnTo>
                    <a:pt x="3040887" y="1930400"/>
                  </a:lnTo>
                  <a:lnTo>
                    <a:pt x="3023674" y="1930400"/>
                  </a:lnTo>
                  <a:lnTo>
                    <a:pt x="2649868" y="2295657"/>
                  </a:lnTo>
                  <a:close/>
                </a:path>
                <a:path w="3041014" h="2540000">
                  <a:moveTo>
                    <a:pt x="862137" y="2295762"/>
                  </a:moveTo>
                  <a:lnTo>
                    <a:pt x="1157340" y="1993900"/>
                  </a:lnTo>
                  <a:lnTo>
                    <a:pt x="1303318" y="1852238"/>
                  </a:lnTo>
                  <a:lnTo>
                    <a:pt x="862137" y="2295762"/>
                  </a:lnTo>
                  <a:close/>
                </a:path>
                <a:path w="3041014" h="2540000">
                  <a:moveTo>
                    <a:pt x="3021268" y="1869291"/>
                  </a:moveTo>
                  <a:lnTo>
                    <a:pt x="3023674" y="1866900"/>
                  </a:lnTo>
                  <a:lnTo>
                    <a:pt x="3021268" y="1869291"/>
                  </a:lnTo>
                  <a:close/>
                </a:path>
                <a:path w="3041014" h="2540000">
                  <a:moveTo>
                    <a:pt x="2435988" y="2451100"/>
                  </a:moveTo>
                  <a:lnTo>
                    <a:pt x="3021268" y="1869291"/>
                  </a:lnTo>
                  <a:lnTo>
                    <a:pt x="2499920" y="2387600"/>
                  </a:lnTo>
                  <a:lnTo>
                    <a:pt x="2442203" y="2447890"/>
                  </a:lnTo>
                  <a:lnTo>
                    <a:pt x="2435988" y="2451100"/>
                  </a:lnTo>
                  <a:close/>
                </a:path>
                <a:path w="3041014" h="2540000">
                  <a:moveTo>
                    <a:pt x="20491" y="2463800"/>
                  </a:moveTo>
                  <a:lnTo>
                    <a:pt x="20491" y="2462143"/>
                  </a:lnTo>
                  <a:lnTo>
                    <a:pt x="207370" y="2273300"/>
                  </a:lnTo>
                  <a:lnTo>
                    <a:pt x="596376" y="1888295"/>
                  </a:lnTo>
                  <a:lnTo>
                    <a:pt x="20491" y="2463800"/>
                  </a:lnTo>
                  <a:close/>
                </a:path>
                <a:path w="3041014" h="2540000">
                  <a:moveTo>
                    <a:pt x="18851" y="1905000"/>
                  </a:moveTo>
                  <a:lnTo>
                    <a:pt x="29507" y="1892300"/>
                  </a:lnTo>
                  <a:lnTo>
                    <a:pt x="38523" y="1892300"/>
                  </a:lnTo>
                  <a:lnTo>
                    <a:pt x="18851" y="1905000"/>
                  </a:lnTo>
                  <a:close/>
                </a:path>
                <a:path w="3041014" h="2540000">
                  <a:moveTo>
                    <a:pt x="19671" y="2298700"/>
                  </a:moveTo>
                  <a:lnTo>
                    <a:pt x="19671" y="2297684"/>
                  </a:lnTo>
                  <a:lnTo>
                    <a:pt x="39342" y="2273300"/>
                  </a:lnTo>
                  <a:lnTo>
                    <a:pt x="396111" y="1921076"/>
                  </a:lnTo>
                  <a:lnTo>
                    <a:pt x="19671" y="2298700"/>
                  </a:lnTo>
                  <a:close/>
                </a:path>
                <a:path w="3041014" h="2540000">
                  <a:moveTo>
                    <a:pt x="2875918" y="2181014"/>
                  </a:moveTo>
                  <a:lnTo>
                    <a:pt x="3019576" y="2032000"/>
                  </a:lnTo>
                  <a:lnTo>
                    <a:pt x="3021254" y="2032000"/>
                  </a:lnTo>
                  <a:lnTo>
                    <a:pt x="3022547" y="2019300"/>
                  </a:lnTo>
                  <a:lnTo>
                    <a:pt x="3023380" y="2006600"/>
                  </a:lnTo>
                  <a:lnTo>
                    <a:pt x="3023674" y="1993900"/>
                  </a:lnTo>
                  <a:lnTo>
                    <a:pt x="3023674" y="1930400"/>
                  </a:lnTo>
                  <a:lnTo>
                    <a:pt x="3040887" y="1930400"/>
                  </a:lnTo>
                  <a:lnTo>
                    <a:pt x="3040887" y="1993900"/>
                  </a:lnTo>
                  <a:lnTo>
                    <a:pt x="3034791" y="2044700"/>
                  </a:lnTo>
                  <a:lnTo>
                    <a:pt x="3017937" y="2044700"/>
                  </a:lnTo>
                  <a:lnTo>
                    <a:pt x="2875918" y="2181014"/>
                  </a:lnTo>
                  <a:close/>
                </a:path>
                <a:path w="3041014" h="2540000">
                  <a:moveTo>
                    <a:pt x="2700734" y="2298700"/>
                  </a:moveTo>
                  <a:lnTo>
                    <a:pt x="3023674" y="1981200"/>
                  </a:lnTo>
                  <a:lnTo>
                    <a:pt x="2708537" y="2294669"/>
                  </a:lnTo>
                  <a:lnTo>
                    <a:pt x="2700734" y="2298700"/>
                  </a:lnTo>
                  <a:close/>
                </a:path>
                <a:path w="3041014" h="2540000">
                  <a:moveTo>
                    <a:pt x="19671" y="2070100"/>
                  </a:moveTo>
                  <a:lnTo>
                    <a:pt x="19671" y="2069301"/>
                  </a:lnTo>
                  <a:lnTo>
                    <a:pt x="53619" y="2036232"/>
                  </a:lnTo>
                  <a:lnTo>
                    <a:pt x="19671" y="2070100"/>
                  </a:lnTo>
                  <a:close/>
                </a:path>
                <a:path w="3041014" h="2540000">
                  <a:moveTo>
                    <a:pt x="2337186" y="2540000"/>
                  </a:moveTo>
                  <a:lnTo>
                    <a:pt x="2297825" y="2540000"/>
                  </a:lnTo>
                  <a:lnTo>
                    <a:pt x="2316971" y="2520613"/>
                  </a:lnTo>
                  <a:lnTo>
                    <a:pt x="2426972" y="2463800"/>
                  </a:lnTo>
                  <a:lnTo>
                    <a:pt x="2442203" y="2447890"/>
                  </a:lnTo>
                  <a:lnTo>
                    <a:pt x="2558935" y="2387600"/>
                  </a:lnTo>
                  <a:lnTo>
                    <a:pt x="2574341" y="2372023"/>
                  </a:lnTo>
                  <a:lnTo>
                    <a:pt x="2691718" y="2311400"/>
                  </a:lnTo>
                  <a:lnTo>
                    <a:pt x="2708537" y="2294669"/>
                  </a:lnTo>
                  <a:lnTo>
                    <a:pt x="2823681" y="2235200"/>
                  </a:lnTo>
                  <a:lnTo>
                    <a:pt x="2838835" y="2219480"/>
                  </a:lnTo>
                  <a:lnTo>
                    <a:pt x="2935972" y="2171700"/>
                  </a:lnTo>
                  <a:lnTo>
                    <a:pt x="2987098" y="2120900"/>
                  </a:lnTo>
                  <a:lnTo>
                    <a:pt x="3005706" y="2082800"/>
                  </a:lnTo>
                  <a:lnTo>
                    <a:pt x="3017937" y="2044700"/>
                  </a:lnTo>
                  <a:lnTo>
                    <a:pt x="3034791" y="2044700"/>
                  </a:lnTo>
                  <a:lnTo>
                    <a:pt x="3033267" y="2057400"/>
                  </a:lnTo>
                  <a:lnTo>
                    <a:pt x="3012507" y="2108200"/>
                  </a:lnTo>
                  <a:lnTo>
                    <a:pt x="2981757" y="2146300"/>
                  </a:lnTo>
                  <a:lnTo>
                    <a:pt x="2944169" y="2184400"/>
                  </a:lnTo>
                  <a:lnTo>
                    <a:pt x="2337186" y="2540000"/>
                  </a:lnTo>
                  <a:close/>
                </a:path>
                <a:path w="3041014" h="2540000">
                  <a:moveTo>
                    <a:pt x="2832697" y="2222500"/>
                  </a:moveTo>
                  <a:lnTo>
                    <a:pt x="2875918" y="2181014"/>
                  </a:lnTo>
                  <a:lnTo>
                    <a:pt x="2838835" y="2219480"/>
                  </a:lnTo>
                  <a:lnTo>
                    <a:pt x="2832697" y="2222500"/>
                  </a:lnTo>
                  <a:close/>
                </a:path>
                <a:path w="3041014" h="2540000">
                  <a:moveTo>
                    <a:pt x="93958" y="2274592"/>
                  </a:moveTo>
                  <a:lnTo>
                    <a:pt x="95078" y="2273300"/>
                  </a:lnTo>
                  <a:lnTo>
                    <a:pt x="114244" y="2254360"/>
                  </a:lnTo>
                  <a:lnTo>
                    <a:pt x="93958" y="2274592"/>
                  </a:lnTo>
                  <a:close/>
                </a:path>
                <a:path w="3041014" h="2540000">
                  <a:moveTo>
                    <a:pt x="2304025" y="2527300"/>
                  </a:moveTo>
                  <a:lnTo>
                    <a:pt x="2568503" y="2265927"/>
                  </a:lnTo>
                  <a:lnTo>
                    <a:pt x="2316971" y="2520613"/>
                  </a:lnTo>
                  <a:lnTo>
                    <a:pt x="2304025" y="2527300"/>
                  </a:lnTo>
                  <a:close/>
                </a:path>
                <a:path w="3041014" h="2540000">
                  <a:moveTo>
                    <a:pt x="29038" y="2349500"/>
                  </a:moveTo>
                  <a:lnTo>
                    <a:pt x="18851" y="2349500"/>
                  </a:lnTo>
                  <a:lnTo>
                    <a:pt x="93958" y="2274592"/>
                  </a:lnTo>
                  <a:lnTo>
                    <a:pt x="29038" y="2349500"/>
                  </a:lnTo>
                  <a:close/>
                </a:path>
                <a:path w="3041014" h="2540000">
                  <a:moveTo>
                    <a:pt x="2568771" y="2374900"/>
                  </a:moveTo>
                  <a:lnTo>
                    <a:pt x="2649868" y="2295657"/>
                  </a:lnTo>
                  <a:lnTo>
                    <a:pt x="2574341" y="2372023"/>
                  </a:lnTo>
                  <a:lnTo>
                    <a:pt x="2568771" y="2374900"/>
                  </a:lnTo>
                  <a:close/>
                </a:path>
                <a:path w="3041014" h="2540000">
                  <a:moveTo>
                    <a:pt x="623287" y="2540000"/>
                  </a:moveTo>
                  <a:lnTo>
                    <a:pt x="619189" y="2540000"/>
                  </a:lnTo>
                  <a:lnTo>
                    <a:pt x="862137" y="2295762"/>
                  </a:lnTo>
                  <a:lnTo>
                    <a:pt x="623287" y="2540000"/>
                  </a:lnTo>
                  <a:close/>
                </a:path>
                <a:path w="3041014" h="2540000">
                  <a:moveTo>
                    <a:pt x="20491" y="2413000"/>
                  </a:moveTo>
                  <a:lnTo>
                    <a:pt x="18032" y="2413000"/>
                  </a:lnTo>
                  <a:lnTo>
                    <a:pt x="60379" y="2370509"/>
                  </a:lnTo>
                  <a:lnTo>
                    <a:pt x="20491" y="2413000"/>
                  </a:lnTo>
                  <a:close/>
                </a:path>
                <a:path w="3041014" h="2540000">
                  <a:moveTo>
                    <a:pt x="120024" y="2540000"/>
                  </a:moveTo>
                  <a:lnTo>
                    <a:pt x="115107" y="2540000"/>
                  </a:lnTo>
                  <a:lnTo>
                    <a:pt x="236697" y="2418152"/>
                  </a:lnTo>
                  <a:lnTo>
                    <a:pt x="120024" y="2540000"/>
                  </a:lnTo>
                  <a:close/>
                </a:path>
                <a:path w="3041014" h="2540000">
                  <a:moveTo>
                    <a:pt x="343427" y="2540000"/>
                  </a:moveTo>
                  <a:lnTo>
                    <a:pt x="338870" y="2540000"/>
                  </a:lnTo>
                  <a:lnTo>
                    <a:pt x="452025" y="2426744"/>
                  </a:lnTo>
                  <a:lnTo>
                    <a:pt x="343427" y="2540000"/>
                  </a:lnTo>
                  <a:close/>
                </a:path>
                <a:path w="3041014" h="2540000">
                  <a:moveTo>
                    <a:pt x="63469" y="2540000"/>
                  </a:moveTo>
                  <a:lnTo>
                    <a:pt x="59371" y="2540000"/>
                  </a:lnTo>
                  <a:lnTo>
                    <a:pt x="161002" y="2438141"/>
                  </a:lnTo>
                  <a:lnTo>
                    <a:pt x="63469" y="2540000"/>
                  </a:lnTo>
                  <a:close/>
                </a:path>
                <a:path w="3041014" h="2540000">
                  <a:moveTo>
                    <a:pt x="231496" y="2540000"/>
                  </a:moveTo>
                  <a:lnTo>
                    <a:pt x="227398" y="2540000"/>
                  </a:lnTo>
                  <a:lnTo>
                    <a:pt x="328231" y="2438975"/>
                  </a:lnTo>
                  <a:lnTo>
                    <a:pt x="231496" y="2540000"/>
                  </a:lnTo>
                  <a:close/>
                </a:path>
                <a:path w="3041014" h="2540000">
                  <a:moveTo>
                    <a:pt x="175761" y="2540000"/>
                  </a:moveTo>
                  <a:lnTo>
                    <a:pt x="171662" y="2540000"/>
                  </a:lnTo>
                  <a:lnTo>
                    <a:pt x="270499" y="2441059"/>
                  </a:lnTo>
                  <a:lnTo>
                    <a:pt x="175761" y="2540000"/>
                  </a:lnTo>
                  <a:close/>
                </a:path>
              </a:pathLst>
            </a:custGeom>
            <a:solidFill>
              <a:srgbClr val="2A4A81"/>
            </a:solidFill>
          </p:spPr>
          <p:txBody>
            <a:bodyPr wrap="square" lIns="0" tIns="0" rIns="0" bIns="0" rtlCol="0"/>
            <a:lstStyle/>
            <a:p>
              <a:endParaRPr/>
            </a:p>
          </p:txBody>
        </p:sp>
        <p:pic>
          <p:nvPicPr>
            <p:cNvPr id="26" name="object 26"/>
            <p:cNvPicPr/>
            <p:nvPr/>
          </p:nvPicPr>
          <p:blipFill>
            <a:blip r:embed="rId8" cstate="print"/>
            <a:stretch>
              <a:fillRect/>
            </a:stretch>
          </p:blipFill>
          <p:spPr>
            <a:xfrm>
              <a:off x="4321317" y="9436527"/>
              <a:ext cx="79505" cy="106660"/>
            </a:xfrm>
            <a:prstGeom prst="rect">
              <a:avLst/>
            </a:prstGeom>
          </p:spPr>
        </p:pic>
        <p:pic>
          <p:nvPicPr>
            <p:cNvPr id="27" name="object 27"/>
            <p:cNvPicPr/>
            <p:nvPr/>
          </p:nvPicPr>
          <p:blipFill>
            <a:blip r:embed="rId9" cstate="print"/>
            <a:stretch>
              <a:fillRect/>
            </a:stretch>
          </p:blipFill>
          <p:spPr>
            <a:xfrm>
              <a:off x="4454919" y="9359476"/>
              <a:ext cx="79505" cy="106660"/>
            </a:xfrm>
            <a:prstGeom prst="rect">
              <a:avLst/>
            </a:prstGeom>
          </p:spPr>
        </p:pic>
        <p:pic>
          <p:nvPicPr>
            <p:cNvPr id="28" name="object 28"/>
            <p:cNvPicPr/>
            <p:nvPr/>
          </p:nvPicPr>
          <p:blipFill>
            <a:blip r:embed="rId10" cstate="print"/>
            <a:stretch>
              <a:fillRect/>
            </a:stretch>
          </p:blipFill>
          <p:spPr>
            <a:xfrm>
              <a:off x="4591800" y="9279967"/>
              <a:ext cx="79505" cy="106660"/>
            </a:xfrm>
            <a:prstGeom prst="rect">
              <a:avLst/>
            </a:prstGeom>
          </p:spPr>
        </p:pic>
        <p:sp>
          <p:nvSpPr>
            <p:cNvPr id="29" name="object 29"/>
            <p:cNvSpPr/>
            <p:nvPr/>
          </p:nvSpPr>
          <p:spPr>
            <a:xfrm>
              <a:off x="4464755" y="7886035"/>
              <a:ext cx="3023235" cy="2401570"/>
            </a:xfrm>
            <a:custGeom>
              <a:avLst/>
              <a:gdLst/>
              <a:ahLst/>
              <a:cxnLst/>
              <a:rect l="l" t="t" r="r" b="b"/>
              <a:pathLst>
                <a:path w="3023235" h="2401570">
                  <a:moveTo>
                    <a:pt x="2535596" y="2400963"/>
                  </a:moveTo>
                  <a:lnTo>
                    <a:pt x="0" y="2400963"/>
                  </a:lnTo>
                  <a:lnTo>
                    <a:pt x="0" y="1825904"/>
                  </a:lnTo>
                  <a:lnTo>
                    <a:pt x="7197" y="1774289"/>
                  </a:lnTo>
                  <a:lnTo>
                    <a:pt x="26843" y="1724058"/>
                  </a:lnTo>
                  <a:lnTo>
                    <a:pt x="56017" y="1680897"/>
                  </a:lnTo>
                  <a:lnTo>
                    <a:pt x="91800" y="1650492"/>
                  </a:lnTo>
                  <a:lnTo>
                    <a:pt x="2931055" y="11129"/>
                  </a:lnTo>
                  <a:lnTo>
                    <a:pt x="2966837" y="0"/>
                  </a:lnTo>
                  <a:lnTo>
                    <a:pt x="2996011" y="9387"/>
                  </a:lnTo>
                  <a:lnTo>
                    <a:pt x="3015657" y="37064"/>
                  </a:lnTo>
                  <a:lnTo>
                    <a:pt x="3022855" y="80802"/>
                  </a:lnTo>
                  <a:lnTo>
                    <a:pt x="3022855" y="1997217"/>
                  </a:lnTo>
                  <a:lnTo>
                    <a:pt x="3015657" y="2048831"/>
                  </a:lnTo>
                  <a:lnTo>
                    <a:pt x="2996012" y="2099062"/>
                  </a:lnTo>
                  <a:lnTo>
                    <a:pt x="2966837" y="2142224"/>
                  </a:lnTo>
                  <a:lnTo>
                    <a:pt x="2931055" y="2172629"/>
                  </a:lnTo>
                  <a:lnTo>
                    <a:pt x="2535596" y="2400963"/>
                  </a:lnTo>
                  <a:close/>
                </a:path>
              </a:pathLst>
            </a:custGeom>
            <a:solidFill>
              <a:srgbClr val="EFEFEF"/>
            </a:solidFill>
          </p:spPr>
          <p:txBody>
            <a:bodyPr wrap="square" lIns="0" tIns="0" rIns="0" bIns="0" rtlCol="0"/>
            <a:lstStyle/>
            <a:p>
              <a:endParaRPr/>
            </a:p>
          </p:txBody>
        </p:sp>
        <p:sp>
          <p:nvSpPr>
            <p:cNvPr id="30" name="object 30"/>
            <p:cNvSpPr/>
            <p:nvPr/>
          </p:nvSpPr>
          <p:spPr>
            <a:xfrm>
              <a:off x="4454919" y="7876673"/>
              <a:ext cx="3041015" cy="2410460"/>
            </a:xfrm>
            <a:custGeom>
              <a:avLst/>
              <a:gdLst/>
              <a:ahLst/>
              <a:cxnLst/>
              <a:rect l="l" t="t" r="r" b="b"/>
              <a:pathLst>
                <a:path w="3041014" h="2410459">
                  <a:moveTo>
                    <a:pt x="18851" y="2410325"/>
                  </a:moveTo>
                  <a:lnTo>
                    <a:pt x="0" y="2410325"/>
                  </a:lnTo>
                  <a:lnTo>
                    <a:pt x="0" y="1835266"/>
                  </a:lnTo>
                  <a:lnTo>
                    <a:pt x="7620" y="1781218"/>
                  </a:lnTo>
                  <a:lnTo>
                    <a:pt x="28380" y="1728707"/>
                  </a:lnTo>
                  <a:lnTo>
                    <a:pt x="59129" y="1683574"/>
                  </a:lnTo>
                  <a:lnTo>
                    <a:pt x="96718" y="1651657"/>
                  </a:lnTo>
                  <a:lnTo>
                    <a:pt x="2935972" y="12295"/>
                  </a:lnTo>
                  <a:lnTo>
                    <a:pt x="2972959" y="0"/>
                  </a:lnTo>
                  <a:lnTo>
                    <a:pt x="2990031" y="1229"/>
                  </a:lnTo>
                  <a:lnTo>
                    <a:pt x="3032178" y="39242"/>
                  </a:lnTo>
                  <a:lnTo>
                    <a:pt x="3040887" y="90164"/>
                  </a:lnTo>
                  <a:lnTo>
                    <a:pt x="3040887" y="170493"/>
                  </a:lnTo>
                  <a:lnTo>
                    <a:pt x="3022855" y="170493"/>
                  </a:lnTo>
                  <a:lnTo>
                    <a:pt x="18851" y="1904939"/>
                  </a:lnTo>
                  <a:lnTo>
                    <a:pt x="18851" y="2410325"/>
                  </a:lnTo>
                  <a:close/>
                </a:path>
                <a:path w="3041014" h="2410459">
                  <a:moveTo>
                    <a:pt x="2562907" y="2410325"/>
                  </a:moveTo>
                  <a:lnTo>
                    <a:pt x="2526318" y="2410325"/>
                  </a:lnTo>
                  <a:lnTo>
                    <a:pt x="2935972" y="2173794"/>
                  </a:lnTo>
                  <a:lnTo>
                    <a:pt x="2969949" y="2144901"/>
                  </a:lnTo>
                  <a:lnTo>
                    <a:pt x="2997548" y="2103712"/>
                  </a:lnTo>
                  <a:lnTo>
                    <a:pt x="3016080" y="2055760"/>
                  </a:lnTo>
                  <a:lnTo>
                    <a:pt x="3022855" y="2006579"/>
                  </a:lnTo>
                  <a:lnTo>
                    <a:pt x="3022855" y="170493"/>
                  </a:lnTo>
                  <a:lnTo>
                    <a:pt x="3040887" y="170493"/>
                  </a:lnTo>
                  <a:lnTo>
                    <a:pt x="3040887" y="2006579"/>
                  </a:lnTo>
                  <a:lnTo>
                    <a:pt x="3033267" y="2060627"/>
                  </a:lnTo>
                  <a:lnTo>
                    <a:pt x="3012507" y="2113138"/>
                  </a:lnTo>
                  <a:lnTo>
                    <a:pt x="2981757" y="2158272"/>
                  </a:lnTo>
                  <a:lnTo>
                    <a:pt x="2944169" y="2190188"/>
                  </a:lnTo>
                  <a:lnTo>
                    <a:pt x="2562907" y="2410325"/>
                  </a:lnTo>
                  <a:close/>
                </a:path>
              </a:pathLst>
            </a:custGeom>
            <a:solidFill>
              <a:srgbClr val="2A4A81"/>
            </a:solidFill>
          </p:spPr>
          <p:txBody>
            <a:bodyPr wrap="square" lIns="0" tIns="0" rIns="0" bIns="0" rtlCol="0"/>
            <a:lstStyle/>
            <a:p>
              <a:endParaRPr/>
            </a:p>
          </p:txBody>
        </p:sp>
        <p:pic>
          <p:nvPicPr>
            <p:cNvPr id="31" name="object 31"/>
            <p:cNvPicPr/>
            <p:nvPr/>
          </p:nvPicPr>
          <p:blipFill>
            <a:blip r:embed="rId11" cstate="print"/>
            <a:stretch>
              <a:fillRect/>
            </a:stretch>
          </p:blipFill>
          <p:spPr>
            <a:xfrm>
              <a:off x="4541801" y="9566856"/>
              <a:ext cx="79505" cy="106660"/>
            </a:xfrm>
            <a:prstGeom prst="rect">
              <a:avLst/>
            </a:prstGeom>
          </p:spPr>
        </p:pic>
        <p:pic>
          <p:nvPicPr>
            <p:cNvPr id="32" name="object 32"/>
            <p:cNvPicPr/>
            <p:nvPr/>
          </p:nvPicPr>
          <p:blipFill>
            <a:blip r:embed="rId12" cstate="print"/>
            <a:stretch>
              <a:fillRect/>
            </a:stretch>
          </p:blipFill>
          <p:spPr>
            <a:xfrm>
              <a:off x="4675404" y="9489806"/>
              <a:ext cx="79505" cy="106660"/>
            </a:xfrm>
            <a:prstGeom prst="rect">
              <a:avLst/>
            </a:prstGeom>
          </p:spPr>
        </p:pic>
        <p:pic>
          <p:nvPicPr>
            <p:cNvPr id="33" name="object 33"/>
            <p:cNvPicPr/>
            <p:nvPr/>
          </p:nvPicPr>
          <p:blipFill>
            <a:blip r:embed="rId13" cstate="print"/>
            <a:stretch>
              <a:fillRect/>
            </a:stretch>
          </p:blipFill>
          <p:spPr>
            <a:xfrm>
              <a:off x="4813104" y="9410297"/>
              <a:ext cx="79505" cy="106660"/>
            </a:xfrm>
            <a:prstGeom prst="rect">
              <a:avLst/>
            </a:prstGeom>
          </p:spPr>
        </p:pic>
        <p:sp>
          <p:nvSpPr>
            <p:cNvPr id="34" name="object 34"/>
            <p:cNvSpPr/>
            <p:nvPr/>
          </p:nvSpPr>
          <p:spPr>
            <a:xfrm>
              <a:off x="4949166" y="9075047"/>
              <a:ext cx="1198880" cy="1212215"/>
            </a:xfrm>
            <a:custGeom>
              <a:avLst/>
              <a:gdLst/>
              <a:ahLst/>
              <a:cxnLst/>
              <a:rect l="l" t="t" r="r" b="b"/>
              <a:pathLst>
                <a:path w="1198879" h="1212215">
                  <a:moveTo>
                    <a:pt x="612557" y="1211951"/>
                  </a:moveTo>
                  <a:lnTo>
                    <a:pt x="0" y="1211951"/>
                  </a:lnTo>
                  <a:lnTo>
                    <a:pt x="0" y="691810"/>
                  </a:lnTo>
                  <a:lnTo>
                    <a:pt x="1198322" y="0"/>
                  </a:lnTo>
                  <a:lnTo>
                    <a:pt x="1198322" y="873780"/>
                  </a:lnTo>
                  <a:lnTo>
                    <a:pt x="612557" y="1211951"/>
                  </a:lnTo>
                  <a:close/>
                </a:path>
              </a:pathLst>
            </a:custGeom>
            <a:solidFill>
              <a:srgbClr val="F0ABC1"/>
            </a:solidFill>
          </p:spPr>
          <p:txBody>
            <a:bodyPr wrap="square" lIns="0" tIns="0" rIns="0" bIns="0" rtlCol="0"/>
            <a:lstStyle/>
            <a:p>
              <a:endParaRPr/>
            </a:p>
          </p:txBody>
        </p:sp>
        <p:sp>
          <p:nvSpPr>
            <p:cNvPr id="35" name="object 35"/>
            <p:cNvSpPr/>
            <p:nvPr/>
          </p:nvSpPr>
          <p:spPr>
            <a:xfrm>
              <a:off x="6269616" y="8580780"/>
              <a:ext cx="734060" cy="1298575"/>
            </a:xfrm>
            <a:custGeom>
              <a:avLst/>
              <a:gdLst/>
              <a:ahLst/>
              <a:cxnLst/>
              <a:rect l="l" t="t" r="r" b="b"/>
              <a:pathLst>
                <a:path w="734059" h="1298575">
                  <a:moveTo>
                    <a:pt x="0" y="787713"/>
                  </a:moveTo>
                  <a:lnTo>
                    <a:pt x="0" y="423775"/>
                  </a:lnTo>
                  <a:lnTo>
                    <a:pt x="733583" y="0"/>
                  </a:lnTo>
                  <a:lnTo>
                    <a:pt x="733583" y="363938"/>
                  </a:lnTo>
                  <a:lnTo>
                    <a:pt x="0" y="787713"/>
                  </a:lnTo>
                  <a:close/>
                </a:path>
                <a:path w="734059" h="1298575">
                  <a:moveTo>
                    <a:pt x="0" y="1298375"/>
                  </a:moveTo>
                  <a:lnTo>
                    <a:pt x="0" y="901649"/>
                  </a:lnTo>
                  <a:lnTo>
                    <a:pt x="733583" y="477874"/>
                  </a:lnTo>
                  <a:lnTo>
                    <a:pt x="733583" y="874600"/>
                  </a:lnTo>
                  <a:lnTo>
                    <a:pt x="0" y="1298375"/>
                  </a:lnTo>
                  <a:close/>
                </a:path>
              </a:pathLst>
            </a:custGeom>
            <a:solidFill>
              <a:srgbClr val="94DDDE"/>
            </a:solidFill>
          </p:spPr>
          <p:txBody>
            <a:bodyPr wrap="square" lIns="0" tIns="0" rIns="0" bIns="0" rtlCol="0"/>
            <a:lstStyle/>
            <a:p>
              <a:endParaRPr/>
            </a:p>
          </p:txBody>
        </p:sp>
        <p:sp>
          <p:nvSpPr>
            <p:cNvPr id="36" name="object 36"/>
            <p:cNvSpPr/>
            <p:nvPr/>
          </p:nvSpPr>
          <p:spPr>
            <a:xfrm>
              <a:off x="4940147" y="8565209"/>
              <a:ext cx="2072639" cy="1722120"/>
            </a:xfrm>
            <a:custGeom>
              <a:avLst/>
              <a:gdLst/>
              <a:ahLst/>
              <a:cxnLst/>
              <a:rect l="l" t="t" r="r" b="b"/>
              <a:pathLst>
                <a:path w="2072639" h="1722120">
                  <a:moveTo>
                    <a:pt x="1217168" y="493445"/>
                  </a:moveTo>
                  <a:lnTo>
                    <a:pt x="4914" y="1193457"/>
                  </a:lnTo>
                  <a:lnTo>
                    <a:pt x="0" y="1195920"/>
                  </a:lnTo>
                  <a:lnTo>
                    <a:pt x="0" y="1721789"/>
                  </a:lnTo>
                  <a:lnTo>
                    <a:pt x="18846" y="1721789"/>
                  </a:lnTo>
                  <a:lnTo>
                    <a:pt x="18846" y="1207389"/>
                  </a:lnTo>
                  <a:lnTo>
                    <a:pt x="1198321" y="526237"/>
                  </a:lnTo>
                  <a:lnTo>
                    <a:pt x="1198321" y="1377886"/>
                  </a:lnTo>
                  <a:lnTo>
                    <a:pt x="602818" y="1721789"/>
                  </a:lnTo>
                  <a:lnTo>
                    <a:pt x="640143" y="1721789"/>
                  </a:lnTo>
                  <a:lnTo>
                    <a:pt x="1212253" y="1391818"/>
                  </a:lnTo>
                  <a:lnTo>
                    <a:pt x="1217168" y="1388541"/>
                  </a:lnTo>
                  <a:lnTo>
                    <a:pt x="1217168" y="526237"/>
                  </a:lnTo>
                  <a:lnTo>
                    <a:pt x="1217168" y="493445"/>
                  </a:lnTo>
                  <a:close/>
                </a:path>
                <a:path w="2072639" h="1722120">
                  <a:moveTo>
                    <a:pt x="1435201" y="1703298"/>
                  </a:moveTo>
                  <a:lnTo>
                    <a:pt x="1403172" y="1721789"/>
                  </a:lnTo>
                  <a:lnTo>
                    <a:pt x="1435201" y="1721789"/>
                  </a:lnTo>
                  <a:lnTo>
                    <a:pt x="1435201" y="1703298"/>
                  </a:lnTo>
                  <a:close/>
                </a:path>
                <a:path w="2072639" h="1722120">
                  <a:moveTo>
                    <a:pt x="1435201" y="1573796"/>
                  </a:moveTo>
                  <a:lnTo>
                    <a:pt x="1178953" y="1721789"/>
                  </a:lnTo>
                  <a:lnTo>
                    <a:pt x="1265529" y="1721789"/>
                  </a:lnTo>
                  <a:lnTo>
                    <a:pt x="1435201" y="1623796"/>
                  </a:lnTo>
                  <a:lnTo>
                    <a:pt x="1435201" y="1573796"/>
                  </a:lnTo>
                  <a:close/>
                </a:path>
                <a:path w="2072639" h="1722120">
                  <a:moveTo>
                    <a:pt x="1435201" y="1444282"/>
                  </a:moveTo>
                  <a:lnTo>
                    <a:pt x="954265" y="1721789"/>
                  </a:lnTo>
                  <a:lnTo>
                    <a:pt x="1041311" y="1721789"/>
                  </a:lnTo>
                  <a:lnTo>
                    <a:pt x="1435201" y="1494282"/>
                  </a:lnTo>
                  <a:lnTo>
                    <a:pt x="1435201" y="1444282"/>
                  </a:lnTo>
                  <a:close/>
                </a:path>
                <a:path w="2072639" h="1722120">
                  <a:moveTo>
                    <a:pt x="2072055" y="477875"/>
                  </a:moveTo>
                  <a:lnTo>
                    <a:pt x="2053209" y="488746"/>
                  </a:lnTo>
                  <a:lnTo>
                    <a:pt x="2053209" y="509841"/>
                  </a:lnTo>
                  <a:lnTo>
                    <a:pt x="2053209" y="884440"/>
                  </a:lnTo>
                  <a:lnTo>
                    <a:pt x="1338478" y="1296733"/>
                  </a:lnTo>
                  <a:lnTo>
                    <a:pt x="1338478" y="922147"/>
                  </a:lnTo>
                  <a:lnTo>
                    <a:pt x="2053209" y="509841"/>
                  </a:lnTo>
                  <a:lnTo>
                    <a:pt x="2053209" y="488746"/>
                  </a:lnTo>
                  <a:lnTo>
                    <a:pt x="1324546" y="909027"/>
                  </a:lnTo>
                  <a:lnTo>
                    <a:pt x="1319631" y="911491"/>
                  </a:lnTo>
                  <a:lnTo>
                    <a:pt x="1319631" y="1329524"/>
                  </a:lnTo>
                  <a:lnTo>
                    <a:pt x="1376476" y="1296733"/>
                  </a:lnTo>
                  <a:lnTo>
                    <a:pt x="2067140" y="898372"/>
                  </a:lnTo>
                  <a:lnTo>
                    <a:pt x="2072055" y="895908"/>
                  </a:lnTo>
                  <a:lnTo>
                    <a:pt x="2072055" y="509841"/>
                  </a:lnTo>
                  <a:lnTo>
                    <a:pt x="2072055" y="477875"/>
                  </a:lnTo>
                  <a:close/>
                </a:path>
                <a:path w="2072639" h="1722120">
                  <a:moveTo>
                    <a:pt x="2072055" y="0"/>
                  </a:moveTo>
                  <a:lnTo>
                    <a:pt x="2053209" y="10871"/>
                  </a:lnTo>
                  <a:lnTo>
                    <a:pt x="2053209" y="32791"/>
                  </a:lnTo>
                  <a:lnTo>
                    <a:pt x="2053209" y="374599"/>
                  </a:lnTo>
                  <a:lnTo>
                    <a:pt x="1338478" y="786892"/>
                  </a:lnTo>
                  <a:lnTo>
                    <a:pt x="1338478" y="445084"/>
                  </a:lnTo>
                  <a:lnTo>
                    <a:pt x="2053209" y="32791"/>
                  </a:lnTo>
                  <a:lnTo>
                    <a:pt x="2053209" y="10871"/>
                  </a:lnTo>
                  <a:lnTo>
                    <a:pt x="1324546" y="431152"/>
                  </a:lnTo>
                  <a:lnTo>
                    <a:pt x="1319631" y="433616"/>
                  </a:lnTo>
                  <a:lnTo>
                    <a:pt x="1319631" y="818857"/>
                  </a:lnTo>
                  <a:lnTo>
                    <a:pt x="1375054" y="786892"/>
                  </a:lnTo>
                  <a:lnTo>
                    <a:pt x="2067140" y="387705"/>
                  </a:lnTo>
                  <a:lnTo>
                    <a:pt x="2072055" y="385254"/>
                  </a:lnTo>
                  <a:lnTo>
                    <a:pt x="2072055" y="32791"/>
                  </a:lnTo>
                  <a:lnTo>
                    <a:pt x="2072055" y="0"/>
                  </a:lnTo>
                  <a:close/>
                </a:path>
              </a:pathLst>
            </a:custGeom>
            <a:solidFill>
              <a:srgbClr val="2A4A81"/>
            </a:solidFill>
          </p:spPr>
          <p:txBody>
            <a:bodyPr wrap="square" lIns="0" tIns="0" rIns="0" bIns="0" rtlCol="0"/>
            <a:lstStyle/>
            <a:p>
              <a:endParaRPr/>
            </a:p>
          </p:txBody>
        </p:sp>
      </p:grpSp>
      <p:sp>
        <p:nvSpPr>
          <p:cNvPr id="37" name="Rectangle 36"/>
          <p:cNvSpPr/>
          <p:nvPr/>
        </p:nvSpPr>
        <p:spPr>
          <a:xfrm>
            <a:off x="7772400" y="3086100"/>
            <a:ext cx="9144000" cy="1323439"/>
          </a:xfrm>
          <a:prstGeom prst="rect">
            <a:avLst/>
          </a:prstGeom>
        </p:spPr>
        <p:txBody>
          <a:bodyPr wrap="square">
            <a:spAutoFit/>
          </a:bodyPr>
          <a:lstStyle/>
          <a:p>
            <a:r>
              <a:rPr lang="en-US" sz="4000" b="1" dirty="0" err="1">
                <a:latin typeface="Times New Roman" pitchFamily="18" charset="0"/>
                <a:cs typeface="Times New Roman" pitchFamily="18" charset="0"/>
              </a:rPr>
              <a:t>Dinamika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Tantangan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Penegakan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Hukum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yang </a:t>
            </a:r>
            <a:r>
              <a:rPr lang="en-US" sz="4000" b="1" dirty="0" err="1" smtClean="0">
                <a:latin typeface="Times New Roman" pitchFamily="18" charset="0"/>
                <a:cs typeface="Times New Roman" pitchFamily="18" charset="0"/>
              </a:rPr>
              <a:t>Berkeadilan</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Indonesia</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FEFEF"/>
          </a:solidFill>
        </p:spPr>
        <p:txBody>
          <a:bodyPr wrap="square" lIns="0" tIns="0" rIns="0" bIns="0" rtlCol="0"/>
          <a:lstStyle/>
          <a:p>
            <a:endParaRPr/>
          </a:p>
        </p:txBody>
      </p:sp>
      <p:sp>
        <p:nvSpPr>
          <p:cNvPr id="3" name="object 3"/>
          <p:cNvSpPr txBox="1">
            <a:spLocks noGrp="1"/>
          </p:cNvSpPr>
          <p:nvPr>
            <p:ph type="title"/>
          </p:nvPr>
        </p:nvSpPr>
        <p:spPr>
          <a:xfrm>
            <a:off x="1357994" y="2521128"/>
            <a:ext cx="5557520" cy="1944377"/>
          </a:xfrm>
          <a:prstGeom prst="rect">
            <a:avLst/>
          </a:prstGeom>
        </p:spPr>
        <p:txBody>
          <a:bodyPr vert="horz" wrap="square" lIns="0" tIns="29209" rIns="0" bIns="0" rtlCol="0">
            <a:spAutoFit/>
          </a:bodyPr>
          <a:lstStyle/>
          <a:p>
            <a:pPr marL="12700" marR="5080">
              <a:lnSpc>
                <a:spcPts val="7650"/>
              </a:lnSpc>
              <a:spcBef>
                <a:spcPts val="229"/>
              </a:spcBef>
            </a:pPr>
            <a:r>
              <a:rPr lang="en-US" sz="6400" dirty="0" err="1" smtClean="0"/>
              <a:t>Penegakan</a:t>
            </a:r>
            <a:r>
              <a:rPr lang="en-US" sz="6400" dirty="0" smtClean="0"/>
              <a:t> </a:t>
            </a:r>
            <a:r>
              <a:rPr lang="en-US" sz="6400" dirty="0" err="1" smtClean="0"/>
              <a:t>Hukum</a:t>
            </a:r>
            <a:endParaRPr sz="6400"/>
          </a:p>
        </p:txBody>
      </p:sp>
      <p:pic>
        <p:nvPicPr>
          <p:cNvPr id="4" name="object 4"/>
          <p:cNvPicPr/>
          <p:nvPr/>
        </p:nvPicPr>
        <p:blipFill>
          <a:blip r:embed="rId2" cstate="print"/>
          <a:stretch>
            <a:fillRect/>
          </a:stretch>
        </p:blipFill>
        <p:spPr>
          <a:xfrm>
            <a:off x="1665969" y="6243086"/>
            <a:ext cx="76200" cy="76199"/>
          </a:xfrm>
          <a:prstGeom prst="rect">
            <a:avLst/>
          </a:prstGeom>
        </p:spPr>
      </p:pic>
      <p:pic>
        <p:nvPicPr>
          <p:cNvPr id="5" name="object 5"/>
          <p:cNvPicPr/>
          <p:nvPr/>
        </p:nvPicPr>
        <p:blipFill>
          <a:blip r:embed="rId2" cstate="print"/>
          <a:stretch>
            <a:fillRect/>
          </a:stretch>
        </p:blipFill>
        <p:spPr>
          <a:xfrm>
            <a:off x="1665969" y="7081286"/>
            <a:ext cx="76200" cy="76199"/>
          </a:xfrm>
          <a:prstGeom prst="rect">
            <a:avLst/>
          </a:prstGeom>
        </p:spPr>
      </p:pic>
      <p:pic>
        <p:nvPicPr>
          <p:cNvPr id="6" name="object 6"/>
          <p:cNvPicPr/>
          <p:nvPr/>
        </p:nvPicPr>
        <p:blipFill>
          <a:blip r:embed="rId2" cstate="print"/>
          <a:stretch>
            <a:fillRect/>
          </a:stretch>
        </p:blipFill>
        <p:spPr>
          <a:xfrm>
            <a:off x="1665969" y="7919486"/>
            <a:ext cx="76200" cy="76199"/>
          </a:xfrm>
          <a:prstGeom prst="rect">
            <a:avLst/>
          </a:prstGeom>
        </p:spPr>
      </p:pic>
      <p:sp>
        <p:nvSpPr>
          <p:cNvPr id="7" name="object 7"/>
          <p:cNvSpPr txBox="1"/>
          <p:nvPr/>
        </p:nvSpPr>
        <p:spPr>
          <a:xfrm>
            <a:off x="1876064" y="5986546"/>
            <a:ext cx="5624830" cy="3383042"/>
          </a:xfrm>
          <a:prstGeom prst="rect">
            <a:avLst/>
          </a:prstGeom>
        </p:spPr>
        <p:txBody>
          <a:bodyPr vert="horz" wrap="square" lIns="0" tIns="12700" rIns="0" bIns="0" rtlCol="0">
            <a:spAutoFit/>
          </a:bodyPr>
          <a:lstStyle/>
          <a:p>
            <a:pPr marL="12700" marR="188595">
              <a:lnSpc>
                <a:spcPct val="114599"/>
              </a:lnSpc>
              <a:spcBef>
                <a:spcPts val="100"/>
              </a:spcBef>
            </a:pPr>
            <a:r>
              <a:rPr lang="en-US" sz="2400" dirty="0" err="1" smtClean="0"/>
              <a:t>Dengan</a:t>
            </a:r>
            <a:r>
              <a:rPr lang="en-US" sz="2400" dirty="0" smtClean="0"/>
              <a:t> </a:t>
            </a:r>
            <a:r>
              <a:rPr lang="en-US" sz="2400" dirty="0" err="1" smtClean="0"/>
              <a:t>demikian</a:t>
            </a:r>
            <a:r>
              <a:rPr lang="en-US" sz="2400" dirty="0" smtClean="0"/>
              <a:t> </a:t>
            </a:r>
            <a:r>
              <a:rPr lang="en-US" sz="2400" dirty="0" err="1" smtClean="0"/>
              <a:t>sumber</a:t>
            </a:r>
            <a:r>
              <a:rPr lang="en-US" sz="2400" dirty="0" smtClean="0"/>
              <a:t> </a:t>
            </a:r>
            <a:r>
              <a:rPr lang="en-US" sz="2400" dirty="0" err="1" smtClean="0"/>
              <a:t>daya</a:t>
            </a:r>
            <a:r>
              <a:rPr lang="en-US" sz="2400" dirty="0" smtClean="0"/>
              <a:t> </a:t>
            </a:r>
            <a:r>
              <a:rPr lang="en-US" sz="2400" dirty="0" err="1" smtClean="0"/>
              <a:t>manusia</a:t>
            </a:r>
            <a:r>
              <a:rPr lang="en-US" sz="2400" dirty="0" smtClean="0"/>
              <a:t> </a:t>
            </a:r>
            <a:r>
              <a:rPr lang="en-US" sz="2400" dirty="0" err="1" smtClean="0"/>
              <a:t>hukum</a:t>
            </a:r>
            <a:r>
              <a:rPr lang="en-US" sz="2400" dirty="0" smtClean="0"/>
              <a:t> </a:t>
            </a:r>
            <a:r>
              <a:rPr lang="en-US" sz="2400" dirty="0" err="1" smtClean="0"/>
              <a:t>kita</a:t>
            </a:r>
            <a:r>
              <a:rPr lang="en-US" sz="2400" dirty="0" smtClean="0"/>
              <a:t> </a:t>
            </a:r>
            <a:r>
              <a:rPr lang="en-US" sz="2400" dirty="0" err="1" smtClean="0"/>
              <a:t>harus</a:t>
            </a:r>
            <a:r>
              <a:rPr lang="en-US" sz="2400" dirty="0" smtClean="0"/>
              <a:t> </a:t>
            </a:r>
            <a:r>
              <a:rPr lang="en-US" sz="2400" dirty="0" err="1" smtClean="0"/>
              <a:t>dapat</a:t>
            </a:r>
            <a:r>
              <a:rPr lang="en-US" sz="2400" dirty="0" smtClean="0"/>
              <a:t> </a:t>
            </a:r>
            <a:r>
              <a:rPr lang="en-US" sz="2400" dirty="0" err="1" smtClean="0"/>
              <a:t>ditingkatkan</a:t>
            </a:r>
            <a:r>
              <a:rPr lang="en-US" sz="2400" dirty="0" smtClean="0"/>
              <a:t> agama </a:t>
            </a:r>
            <a:r>
              <a:rPr lang="en-US" sz="2400" dirty="0" err="1" smtClean="0"/>
              <a:t>mampu</a:t>
            </a:r>
            <a:r>
              <a:rPr lang="en-US" sz="2400" dirty="0" smtClean="0"/>
              <a:t> </a:t>
            </a:r>
            <a:r>
              <a:rPr lang="en-US" sz="2400" dirty="0" err="1" smtClean="0"/>
              <a:t>mengantisipasi</a:t>
            </a:r>
            <a:r>
              <a:rPr lang="en-US" sz="2400" dirty="0" smtClean="0"/>
              <a:t> </a:t>
            </a:r>
            <a:r>
              <a:rPr lang="en-US" sz="2400" dirty="0" err="1" smtClean="0"/>
              <a:t>dan</a:t>
            </a:r>
            <a:r>
              <a:rPr lang="en-US" sz="2400" dirty="0" smtClean="0"/>
              <a:t> </a:t>
            </a:r>
            <a:r>
              <a:rPr lang="en-US" sz="2400" dirty="0" err="1" smtClean="0"/>
              <a:t>menangani</a:t>
            </a:r>
            <a:r>
              <a:rPr lang="en-US" sz="2400" dirty="0" smtClean="0"/>
              <a:t> </a:t>
            </a:r>
            <a:r>
              <a:rPr lang="en-US" sz="2400" dirty="0" err="1" smtClean="0"/>
              <a:t>masalah-masalah</a:t>
            </a:r>
            <a:r>
              <a:rPr lang="en-US" sz="2400" dirty="0" smtClean="0"/>
              <a:t> </a:t>
            </a:r>
            <a:r>
              <a:rPr lang="en-US" sz="2400" dirty="0" err="1" smtClean="0"/>
              <a:t>hukum</a:t>
            </a:r>
            <a:r>
              <a:rPr lang="en-US" sz="2400" dirty="0" smtClean="0"/>
              <a:t> yang </a:t>
            </a:r>
            <a:r>
              <a:rPr lang="en-US" sz="2400" dirty="0" err="1" smtClean="0"/>
              <a:t>makin</a:t>
            </a:r>
            <a:r>
              <a:rPr lang="en-US" sz="2400" dirty="0" smtClean="0"/>
              <a:t> </a:t>
            </a:r>
            <a:r>
              <a:rPr lang="en-US" sz="2400" dirty="0" err="1" smtClean="0"/>
              <a:t>rumit</a:t>
            </a:r>
            <a:r>
              <a:rPr lang="en-US" sz="2400" dirty="0" smtClean="0"/>
              <a:t> </a:t>
            </a:r>
            <a:r>
              <a:rPr lang="en-US" sz="2400" dirty="0" err="1" smtClean="0"/>
              <a:t>dan</a:t>
            </a:r>
            <a:r>
              <a:rPr lang="en-US" sz="2400" dirty="0" smtClean="0"/>
              <a:t> </a:t>
            </a:r>
            <a:r>
              <a:rPr lang="en-US" sz="2400" dirty="0" err="1" smtClean="0"/>
              <a:t>berdimensi</a:t>
            </a:r>
            <a:r>
              <a:rPr lang="en-US" sz="2400" dirty="0" smtClean="0"/>
              <a:t> global. Kita </a:t>
            </a:r>
            <a:r>
              <a:rPr lang="en-US" sz="2400" dirty="0" err="1" smtClean="0"/>
              <a:t>ingin</a:t>
            </a:r>
            <a:r>
              <a:rPr lang="en-US" sz="2400" dirty="0" smtClean="0"/>
              <a:t> </a:t>
            </a:r>
            <a:r>
              <a:rPr lang="en-US" sz="2400" dirty="0" err="1" smtClean="0"/>
              <a:t>mandiri</a:t>
            </a:r>
            <a:r>
              <a:rPr lang="en-US" sz="2400" dirty="0" smtClean="0"/>
              <a:t> </a:t>
            </a:r>
            <a:r>
              <a:rPr lang="en-US" sz="2400" dirty="0" err="1" smtClean="0"/>
              <a:t>dalam</a:t>
            </a:r>
            <a:r>
              <a:rPr lang="en-US" sz="2400" dirty="0" smtClean="0"/>
              <a:t> </a:t>
            </a:r>
            <a:r>
              <a:rPr lang="en-US" sz="2400" dirty="0" err="1" smtClean="0"/>
              <a:t>bidang</a:t>
            </a:r>
            <a:r>
              <a:rPr lang="en-US" sz="2400" dirty="0" smtClean="0"/>
              <a:t> </a:t>
            </a:r>
            <a:r>
              <a:rPr lang="en-US" sz="2400" dirty="0" err="1" smtClean="0"/>
              <a:t>hukum</a:t>
            </a:r>
            <a:r>
              <a:rPr lang="en-US" sz="2400" dirty="0" smtClean="0"/>
              <a:t>, </a:t>
            </a:r>
            <a:r>
              <a:rPr lang="en-US" sz="2400" dirty="0" err="1" smtClean="0"/>
              <a:t>makakita</a:t>
            </a:r>
            <a:r>
              <a:rPr lang="en-US" sz="2400" dirty="0" smtClean="0"/>
              <a:t> </a:t>
            </a:r>
            <a:r>
              <a:rPr lang="en-US" sz="2400" dirty="0" err="1" smtClean="0"/>
              <a:t>harus</a:t>
            </a:r>
            <a:r>
              <a:rPr lang="en-US" sz="2400" dirty="0" smtClean="0"/>
              <a:t> </a:t>
            </a:r>
            <a:r>
              <a:rPr lang="en-US" sz="2400" dirty="0" err="1" smtClean="0"/>
              <a:t>membangun</a:t>
            </a:r>
            <a:r>
              <a:rPr lang="en-US" sz="2400" dirty="0" smtClean="0"/>
              <a:t> </a:t>
            </a:r>
            <a:r>
              <a:rPr lang="en-US" sz="2400" dirty="0" err="1" smtClean="0"/>
              <a:t>kaum</a:t>
            </a:r>
            <a:r>
              <a:rPr lang="en-US" sz="2400" dirty="0" smtClean="0"/>
              <a:t> </a:t>
            </a:r>
            <a:r>
              <a:rPr lang="en-US" sz="2400" dirty="0" err="1" smtClean="0"/>
              <a:t>profesi</a:t>
            </a:r>
            <a:r>
              <a:rPr lang="en-US" sz="2400" dirty="0" smtClean="0"/>
              <a:t> </a:t>
            </a:r>
            <a:r>
              <a:rPr lang="en-US" sz="2400" dirty="0" err="1" smtClean="0"/>
              <a:t>hukumagardapatmemenuhi</a:t>
            </a:r>
            <a:r>
              <a:rPr lang="en-US" sz="2400" dirty="0" smtClean="0"/>
              <a:t> </a:t>
            </a:r>
            <a:r>
              <a:rPr lang="en-US" sz="2400" dirty="0" err="1" smtClean="0"/>
              <a:t>tantanganitu</a:t>
            </a:r>
            <a:r>
              <a:rPr lang="en-US" sz="2400" dirty="0" smtClean="0"/>
              <a:t>.</a:t>
            </a:r>
            <a:endParaRPr sz="2400">
              <a:latin typeface="Microsoft Sans Serif"/>
              <a:cs typeface="Microsoft Sans Serif"/>
            </a:endParaRPr>
          </a:p>
        </p:txBody>
      </p:sp>
      <p:pic>
        <p:nvPicPr>
          <p:cNvPr id="8" name="object 8"/>
          <p:cNvPicPr/>
          <p:nvPr/>
        </p:nvPicPr>
        <p:blipFill>
          <a:blip r:embed="rId2" cstate="print"/>
          <a:stretch>
            <a:fillRect/>
          </a:stretch>
        </p:blipFill>
        <p:spPr>
          <a:xfrm>
            <a:off x="11189106" y="6243086"/>
            <a:ext cx="76200" cy="76199"/>
          </a:xfrm>
          <a:prstGeom prst="rect">
            <a:avLst/>
          </a:prstGeom>
        </p:spPr>
      </p:pic>
      <p:pic>
        <p:nvPicPr>
          <p:cNvPr id="9" name="object 9"/>
          <p:cNvPicPr/>
          <p:nvPr/>
        </p:nvPicPr>
        <p:blipFill>
          <a:blip r:embed="rId2" cstate="print"/>
          <a:stretch>
            <a:fillRect/>
          </a:stretch>
        </p:blipFill>
        <p:spPr>
          <a:xfrm>
            <a:off x="11189106" y="7081286"/>
            <a:ext cx="76200" cy="76199"/>
          </a:xfrm>
          <a:prstGeom prst="rect">
            <a:avLst/>
          </a:prstGeom>
        </p:spPr>
      </p:pic>
      <p:pic>
        <p:nvPicPr>
          <p:cNvPr id="10" name="object 10"/>
          <p:cNvPicPr/>
          <p:nvPr/>
        </p:nvPicPr>
        <p:blipFill>
          <a:blip r:embed="rId2" cstate="print"/>
          <a:stretch>
            <a:fillRect/>
          </a:stretch>
        </p:blipFill>
        <p:spPr>
          <a:xfrm>
            <a:off x="11189106" y="8338586"/>
            <a:ext cx="76200" cy="76199"/>
          </a:xfrm>
          <a:prstGeom prst="rect">
            <a:avLst/>
          </a:prstGeom>
        </p:spPr>
      </p:pic>
      <p:grpSp>
        <p:nvGrpSpPr>
          <p:cNvPr id="12" name="object 12"/>
          <p:cNvGrpSpPr/>
          <p:nvPr/>
        </p:nvGrpSpPr>
        <p:grpSpPr>
          <a:xfrm>
            <a:off x="457200" y="723900"/>
            <a:ext cx="4592320" cy="1866900"/>
            <a:chOff x="4193" y="0"/>
            <a:chExt cx="4592320" cy="1866900"/>
          </a:xfrm>
        </p:grpSpPr>
        <p:sp>
          <p:nvSpPr>
            <p:cNvPr id="13" name="object 13"/>
            <p:cNvSpPr/>
            <p:nvPr/>
          </p:nvSpPr>
          <p:spPr>
            <a:xfrm>
              <a:off x="63654" y="0"/>
              <a:ext cx="4467860" cy="1791970"/>
            </a:xfrm>
            <a:custGeom>
              <a:avLst/>
              <a:gdLst/>
              <a:ahLst/>
              <a:cxnLst/>
              <a:rect l="l" t="t" r="r" b="b"/>
              <a:pathLst>
                <a:path w="4467860" h="1791970">
                  <a:moveTo>
                    <a:pt x="2672067" y="1779174"/>
                  </a:moveTo>
                  <a:lnTo>
                    <a:pt x="2672067" y="1756350"/>
                  </a:lnTo>
                  <a:lnTo>
                    <a:pt x="1345639" y="990361"/>
                  </a:lnTo>
                  <a:lnTo>
                    <a:pt x="1345639" y="972102"/>
                  </a:lnTo>
                  <a:lnTo>
                    <a:pt x="0" y="196070"/>
                  </a:lnTo>
                  <a:lnTo>
                    <a:pt x="0" y="52732"/>
                  </a:lnTo>
                  <a:lnTo>
                    <a:pt x="91921" y="0"/>
                  </a:lnTo>
                  <a:lnTo>
                    <a:pt x="3712276" y="0"/>
                  </a:lnTo>
                  <a:lnTo>
                    <a:pt x="3777147" y="40387"/>
                  </a:lnTo>
                  <a:lnTo>
                    <a:pt x="3816438" y="67217"/>
                  </a:lnTo>
                  <a:lnTo>
                    <a:pt x="3854187" y="94827"/>
                  </a:lnTo>
                  <a:lnTo>
                    <a:pt x="3890362" y="123198"/>
                  </a:lnTo>
                  <a:lnTo>
                    <a:pt x="3924932" y="152311"/>
                  </a:lnTo>
                  <a:lnTo>
                    <a:pt x="3957865" y="182148"/>
                  </a:lnTo>
                  <a:lnTo>
                    <a:pt x="3989129" y="212690"/>
                  </a:lnTo>
                  <a:lnTo>
                    <a:pt x="4018692" y="243920"/>
                  </a:lnTo>
                  <a:lnTo>
                    <a:pt x="4046524" y="275818"/>
                  </a:lnTo>
                  <a:lnTo>
                    <a:pt x="4100408" y="342992"/>
                  </a:lnTo>
                  <a:lnTo>
                    <a:pt x="4130180" y="376874"/>
                  </a:lnTo>
                  <a:lnTo>
                    <a:pt x="4161902" y="410011"/>
                  </a:lnTo>
                  <a:lnTo>
                    <a:pt x="4195567" y="442405"/>
                  </a:lnTo>
                  <a:lnTo>
                    <a:pt x="4231167" y="474055"/>
                  </a:lnTo>
                  <a:lnTo>
                    <a:pt x="4268694" y="504961"/>
                  </a:lnTo>
                  <a:lnTo>
                    <a:pt x="4308141" y="535123"/>
                  </a:lnTo>
                  <a:lnTo>
                    <a:pt x="4349501" y="564542"/>
                  </a:lnTo>
                  <a:lnTo>
                    <a:pt x="4392765" y="593216"/>
                  </a:lnTo>
                  <a:lnTo>
                    <a:pt x="4467777" y="630648"/>
                  </a:lnTo>
                  <a:lnTo>
                    <a:pt x="4467777" y="743857"/>
                  </a:lnTo>
                  <a:lnTo>
                    <a:pt x="4466862" y="743857"/>
                  </a:lnTo>
                  <a:lnTo>
                    <a:pt x="2736102" y="1741742"/>
                  </a:lnTo>
                  <a:lnTo>
                    <a:pt x="2736102" y="1767306"/>
                  </a:lnTo>
                  <a:lnTo>
                    <a:pt x="2692192" y="1767306"/>
                  </a:lnTo>
                  <a:lnTo>
                    <a:pt x="2672067" y="1779174"/>
                  </a:lnTo>
                  <a:close/>
                </a:path>
                <a:path w="4467860" h="1791970">
                  <a:moveTo>
                    <a:pt x="2736102" y="1791956"/>
                  </a:moveTo>
                  <a:lnTo>
                    <a:pt x="2692192" y="1767306"/>
                  </a:lnTo>
                  <a:lnTo>
                    <a:pt x="2736102" y="1767306"/>
                  </a:lnTo>
                  <a:lnTo>
                    <a:pt x="2736102" y="1791956"/>
                  </a:lnTo>
                  <a:close/>
                </a:path>
              </a:pathLst>
            </a:custGeom>
            <a:solidFill>
              <a:srgbClr val="EFEFEF"/>
            </a:solidFill>
          </p:spPr>
          <p:txBody>
            <a:bodyPr wrap="square" lIns="0" tIns="0" rIns="0" bIns="0" rtlCol="0"/>
            <a:lstStyle/>
            <a:p>
              <a:endParaRPr/>
            </a:p>
          </p:txBody>
        </p:sp>
        <p:pic>
          <p:nvPicPr>
            <p:cNvPr id="14" name="object 14"/>
            <p:cNvPicPr/>
            <p:nvPr/>
          </p:nvPicPr>
          <p:blipFill>
            <a:blip r:embed="rId3" cstate="print"/>
            <a:stretch>
              <a:fillRect/>
            </a:stretch>
          </p:blipFill>
          <p:spPr>
            <a:xfrm>
              <a:off x="4193" y="0"/>
              <a:ext cx="4592187" cy="1866900"/>
            </a:xfrm>
            <a:prstGeom prst="rect">
              <a:avLst/>
            </a:prstGeom>
          </p:spPr>
        </p:pic>
      </p:grpSp>
      <p:pic>
        <p:nvPicPr>
          <p:cNvPr id="15" name="object 15"/>
          <p:cNvPicPr/>
          <p:nvPr/>
        </p:nvPicPr>
        <p:blipFill>
          <a:blip r:embed="rId4" cstate="print"/>
          <a:stretch>
            <a:fillRect/>
          </a:stretch>
        </p:blipFill>
        <p:spPr>
          <a:xfrm>
            <a:off x="9067800" y="342900"/>
            <a:ext cx="2075700" cy="1270000"/>
          </a:xfrm>
          <a:prstGeom prst="rect">
            <a:avLst/>
          </a:prstGeom>
        </p:spPr>
      </p:pic>
      <p:grpSp>
        <p:nvGrpSpPr>
          <p:cNvPr id="16" name="object 16"/>
          <p:cNvGrpSpPr/>
          <p:nvPr/>
        </p:nvGrpSpPr>
        <p:grpSpPr>
          <a:xfrm>
            <a:off x="11049000" y="0"/>
            <a:ext cx="3836035" cy="2162175"/>
            <a:chOff x="13139680" y="0"/>
            <a:chExt cx="3836035" cy="1666875"/>
          </a:xfrm>
        </p:grpSpPr>
        <p:sp>
          <p:nvSpPr>
            <p:cNvPr id="17" name="object 17"/>
            <p:cNvSpPr/>
            <p:nvPr/>
          </p:nvSpPr>
          <p:spPr>
            <a:xfrm>
              <a:off x="13153664" y="0"/>
              <a:ext cx="3808729" cy="1651635"/>
            </a:xfrm>
            <a:custGeom>
              <a:avLst/>
              <a:gdLst/>
              <a:ahLst/>
              <a:cxnLst/>
              <a:rect l="l" t="t" r="r" b="b"/>
              <a:pathLst>
                <a:path w="3808730" h="1651635">
                  <a:moveTo>
                    <a:pt x="1904305" y="1651176"/>
                  </a:moveTo>
                  <a:lnTo>
                    <a:pt x="0" y="551538"/>
                  </a:lnTo>
                  <a:lnTo>
                    <a:pt x="0" y="0"/>
                  </a:lnTo>
                  <a:lnTo>
                    <a:pt x="3808610" y="0"/>
                  </a:lnTo>
                  <a:lnTo>
                    <a:pt x="3808610" y="551538"/>
                  </a:lnTo>
                  <a:lnTo>
                    <a:pt x="1904305" y="1651176"/>
                  </a:lnTo>
                  <a:close/>
                </a:path>
              </a:pathLst>
            </a:custGeom>
            <a:solidFill>
              <a:srgbClr val="FEFEFE"/>
            </a:solidFill>
          </p:spPr>
          <p:txBody>
            <a:bodyPr wrap="square" lIns="0" tIns="0" rIns="0" bIns="0" rtlCol="0"/>
            <a:lstStyle/>
            <a:p>
              <a:endParaRPr/>
            </a:p>
          </p:txBody>
        </p:sp>
        <p:sp>
          <p:nvSpPr>
            <p:cNvPr id="18" name="object 18"/>
            <p:cNvSpPr/>
            <p:nvPr/>
          </p:nvSpPr>
          <p:spPr>
            <a:xfrm>
              <a:off x="13396328" y="11"/>
              <a:ext cx="1437005" cy="964565"/>
            </a:xfrm>
            <a:custGeom>
              <a:avLst/>
              <a:gdLst/>
              <a:ahLst/>
              <a:cxnLst/>
              <a:rect l="l" t="t" r="r" b="b"/>
              <a:pathLst>
                <a:path w="1437005" h="964565">
                  <a:moveTo>
                    <a:pt x="698868" y="0"/>
                  </a:moveTo>
                  <a:lnTo>
                    <a:pt x="692848" y="0"/>
                  </a:lnTo>
                  <a:lnTo>
                    <a:pt x="0" y="692175"/>
                  </a:lnTo>
                  <a:lnTo>
                    <a:pt x="4102" y="694639"/>
                  </a:lnTo>
                  <a:lnTo>
                    <a:pt x="698868" y="0"/>
                  </a:lnTo>
                  <a:close/>
                </a:path>
                <a:path w="1437005" h="964565">
                  <a:moveTo>
                    <a:pt x="862558" y="0"/>
                  </a:moveTo>
                  <a:lnTo>
                    <a:pt x="856805" y="0"/>
                  </a:lnTo>
                  <a:lnTo>
                    <a:pt x="104470" y="752221"/>
                  </a:lnTo>
                  <a:lnTo>
                    <a:pt x="107759" y="754684"/>
                  </a:lnTo>
                  <a:lnTo>
                    <a:pt x="862558" y="0"/>
                  </a:lnTo>
                  <a:close/>
                </a:path>
                <a:path w="1437005" h="964565">
                  <a:moveTo>
                    <a:pt x="944816" y="0"/>
                  </a:moveTo>
                  <a:lnTo>
                    <a:pt x="939063" y="0"/>
                  </a:lnTo>
                  <a:lnTo>
                    <a:pt x="156286" y="782650"/>
                  </a:lnTo>
                  <a:lnTo>
                    <a:pt x="160401" y="784288"/>
                  </a:lnTo>
                  <a:lnTo>
                    <a:pt x="944816" y="0"/>
                  </a:lnTo>
                  <a:close/>
                </a:path>
                <a:path w="1437005" h="964565">
                  <a:moveTo>
                    <a:pt x="1026934" y="0"/>
                  </a:moveTo>
                  <a:lnTo>
                    <a:pt x="1021003" y="0"/>
                  </a:lnTo>
                  <a:lnTo>
                    <a:pt x="208114" y="812253"/>
                  </a:lnTo>
                  <a:lnTo>
                    <a:pt x="212229" y="814717"/>
                  </a:lnTo>
                  <a:lnTo>
                    <a:pt x="1026934" y="0"/>
                  </a:lnTo>
                  <a:close/>
                </a:path>
                <a:path w="1437005" h="964565">
                  <a:moveTo>
                    <a:pt x="1108519" y="0"/>
                  </a:moveTo>
                  <a:lnTo>
                    <a:pt x="1103083" y="0"/>
                  </a:lnTo>
                  <a:lnTo>
                    <a:pt x="260756" y="842683"/>
                  </a:lnTo>
                  <a:lnTo>
                    <a:pt x="264045" y="844334"/>
                  </a:lnTo>
                  <a:lnTo>
                    <a:pt x="1108519" y="0"/>
                  </a:lnTo>
                  <a:close/>
                </a:path>
                <a:path w="1437005" h="964565">
                  <a:moveTo>
                    <a:pt x="1190777" y="0"/>
                  </a:moveTo>
                  <a:lnTo>
                    <a:pt x="1185011" y="0"/>
                  </a:lnTo>
                  <a:lnTo>
                    <a:pt x="312585" y="872299"/>
                  </a:lnTo>
                  <a:lnTo>
                    <a:pt x="315874" y="874763"/>
                  </a:lnTo>
                  <a:lnTo>
                    <a:pt x="1190777" y="0"/>
                  </a:lnTo>
                  <a:close/>
                </a:path>
                <a:path w="1437005" h="964565">
                  <a:moveTo>
                    <a:pt x="1273035" y="0"/>
                  </a:moveTo>
                  <a:lnTo>
                    <a:pt x="1266875" y="0"/>
                  </a:lnTo>
                  <a:lnTo>
                    <a:pt x="364401" y="902728"/>
                  </a:lnTo>
                  <a:lnTo>
                    <a:pt x="368515" y="904367"/>
                  </a:lnTo>
                  <a:lnTo>
                    <a:pt x="1273035" y="0"/>
                  </a:lnTo>
                  <a:close/>
                </a:path>
                <a:path w="1437005" h="964565">
                  <a:moveTo>
                    <a:pt x="1354543" y="0"/>
                  </a:moveTo>
                  <a:lnTo>
                    <a:pt x="1349057" y="0"/>
                  </a:lnTo>
                  <a:lnTo>
                    <a:pt x="416229" y="932332"/>
                  </a:lnTo>
                  <a:lnTo>
                    <a:pt x="420344" y="934796"/>
                  </a:lnTo>
                  <a:lnTo>
                    <a:pt x="1280769" y="74498"/>
                  </a:lnTo>
                  <a:lnTo>
                    <a:pt x="1354543" y="0"/>
                  </a:lnTo>
                  <a:close/>
                </a:path>
                <a:path w="1437005" h="964565">
                  <a:moveTo>
                    <a:pt x="1436941" y="0"/>
                  </a:moveTo>
                  <a:lnTo>
                    <a:pt x="1430972" y="0"/>
                  </a:lnTo>
                  <a:lnTo>
                    <a:pt x="538797" y="892035"/>
                  </a:lnTo>
                  <a:lnTo>
                    <a:pt x="468871" y="962761"/>
                  </a:lnTo>
                  <a:lnTo>
                    <a:pt x="472160" y="964412"/>
                  </a:lnTo>
                  <a:lnTo>
                    <a:pt x="1436941" y="0"/>
                  </a:lnTo>
                  <a:close/>
                </a:path>
              </a:pathLst>
            </a:custGeom>
            <a:solidFill>
              <a:srgbClr val="2A4A81"/>
            </a:solidFill>
          </p:spPr>
          <p:txBody>
            <a:bodyPr wrap="square" lIns="0" tIns="0" rIns="0" bIns="0" rtlCol="0"/>
            <a:lstStyle/>
            <a:p>
              <a:endParaRPr/>
            </a:p>
          </p:txBody>
        </p:sp>
        <p:pic>
          <p:nvPicPr>
            <p:cNvPr id="19" name="object 19"/>
            <p:cNvPicPr/>
            <p:nvPr/>
          </p:nvPicPr>
          <p:blipFill>
            <a:blip r:embed="rId5" cstate="print"/>
            <a:stretch>
              <a:fillRect/>
            </a:stretch>
          </p:blipFill>
          <p:spPr>
            <a:xfrm>
              <a:off x="13153664" y="0"/>
              <a:ext cx="202719" cy="202812"/>
            </a:xfrm>
            <a:prstGeom prst="rect">
              <a:avLst/>
            </a:prstGeom>
          </p:spPr>
        </p:pic>
        <p:sp>
          <p:nvSpPr>
            <p:cNvPr id="20" name="object 20"/>
            <p:cNvSpPr/>
            <p:nvPr/>
          </p:nvSpPr>
          <p:spPr>
            <a:xfrm>
              <a:off x="13153657" y="11"/>
              <a:ext cx="1904364" cy="1506220"/>
            </a:xfrm>
            <a:custGeom>
              <a:avLst/>
              <a:gdLst/>
              <a:ahLst/>
              <a:cxnLst/>
              <a:rect l="l" t="t" r="r" b="b"/>
              <a:pathLst>
                <a:path w="1904365" h="1506220">
                  <a:moveTo>
                    <a:pt x="284276" y="0"/>
                  </a:moveTo>
                  <a:lnTo>
                    <a:pt x="278523" y="0"/>
                  </a:lnTo>
                  <a:lnTo>
                    <a:pt x="42773" y="235699"/>
                  </a:lnTo>
                  <a:lnTo>
                    <a:pt x="0" y="279298"/>
                  </a:lnTo>
                  <a:lnTo>
                    <a:pt x="0" y="285051"/>
                  </a:lnTo>
                  <a:lnTo>
                    <a:pt x="284276" y="0"/>
                  </a:lnTo>
                  <a:close/>
                </a:path>
                <a:path w="1904365" h="1506220">
                  <a:moveTo>
                    <a:pt x="366547" y="0"/>
                  </a:moveTo>
                  <a:lnTo>
                    <a:pt x="360781" y="0"/>
                  </a:lnTo>
                  <a:lnTo>
                    <a:pt x="0" y="361543"/>
                  </a:lnTo>
                  <a:lnTo>
                    <a:pt x="0" y="367296"/>
                  </a:lnTo>
                  <a:lnTo>
                    <a:pt x="366547" y="0"/>
                  </a:lnTo>
                  <a:close/>
                </a:path>
                <a:path w="1904365" h="1506220">
                  <a:moveTo>
                    <a:pt x="448805" y="0"/>
                  </a:moveTo>
                  <a:lnTo>
                    <a:pt x="443039" y="0"/>
                  </a:lnTo>
                  <a:lnTo>
                    <a:pt x="0" y="442963"/>
                  </a:lnTo>
                  <a:lnTo>
                    <a:pt x="0" y="448729"/>
                  </a:lnTo>
                  <a:lnTo>
                    <a:pt x="448805" y="0"/>
                  </a:lnTo>
                  <a:close/>
                </a:path>
                <a:path w="1904365" h="1506220">
                  <a:moveTo>
                    <a:pt x="531063" y="0"/>
                  </a:moveTo>
                  <a:lnTo>
                    <a:pt x="524903" y="0"/>
                  </a:lnTo>
                  <a:lnTo>
                    <a:pt x="0" y="525208"/>
                  </a:lnTo>
                  <a:lnTo>
                    <a:pt x="0" y="530974"/>
                  </a:lnTo>
                  <a:lnTo>
                    <a:pt x="531063" y="0"/>
                  </a:lnTo>
                  <a:close/>
                </a:path>
                <a:path w="1904365" h="1506220">
                  <a:moveTo>
                    <a:pt x="612571" y="0"/>
                  </a:moveTo>
                  <a:lnTo>
                    <a:pt x="606742" y="0"/>
                  </a:lnTo>
                  <a:lnTo>
                    <a:pt x="34544" y="572096"/>
                  </a:lnTo>
                  <a:lnTo>
                    <a:pt x="38658" y="574560"/>
                  </a:lnTo>
                  <a:lnTo>
                    <a:pt x="538797" y="74498"/>
                  </a:lnTo>
                  <a:lnTo>
                    <a:pt x="612571" y="0"/>
                  </a:lnTo>
                  <a:close/>
                </a:path>
                <a:path w="1904365" h="1506220">
                  <a:moveTo>
                    <a:pt x="694753" y="0"/>
                  </a:moveTo>
                  <a:lnTo>
                    <a:pt x="689000" y="0"/>
                  </a:lnTo>
                  <a:lnTo>
                    <a:pt x="87198" y="602526"/>
                  </a:lnTo>
                  <a:lnTo>
                    <a:pt x="90487" y="604164"/>
                  </a:lnTo>
                  <a:lnTo>
                    <a:pt x="694753" y="0"/>
                  </a:lnTo>
                  <a:close/>
                </a:path>
                <a:path w="1904365" h="1506220">
                  <a:moveTo>
                    <a:pt x="777011" y="0"/>
                  </a:moveTo>
                  <a:lnTo>
                    <a:pt x="771258" y="0"/>
                  </a:lnTo>
                  <a:lnTo>
                    <a:pt x="139014" y="632129"/>
                  </a:lnTo>
                  <a:lnTo>
                    <a:pt x="142316" y="634606"/>
                  </a:lnTo>
                  <a:lnTo>
                    <a:pt x="777011" y="0"/>
                  </a:lnTo>
                  <a:close/>
                </a:path>
                <a:path w="1904365" h="1506220">
                  <a:moveTo>
                    <a:pt x="1843925" y="0"/>
                  </a:moveTo>
                  <a:lnTo>
                    <a:pt x="1838159" y="0"/>
                  </a:lnTo>
                  <a:lnTo>
                    <a:pt x="815187" y="1022807"/>
                  </a:lnTo>
                  <a:lnTo>
                    <a:pt x="819302" y="1024445"/>
                  </a:lnTo>
                  <a:lnTo>
                    <a:pt x="1843925" y="0"/>
                  </a:lnTo>
                  <a:close/>
                </a:path>
                <a:path w="1904365" h="1506220">
                  <a:moveTo>
                    <a:pt x="1904301" y="1246517"/>
                  </a:moveTo>
                  <a:lnTo>
                    <a:pt x="1647659" y="1503121"/>
                  </a:lnTo>
                  <a:lnTo>
                    <a:pt x="1651774" y="1505597"/>
                  </a:lnTo>
                  <a:lnTo>
                    <a:pt x="1904301" y="1253096"/>
                  </a:lnTo>
                  <a:lnTo>
                    <a:pt x="1904301" y="1246517"/>
                  </a:lnTo>
                  <a:close/>
                </a:path>
                <a:path w="1904365" h="1506220">
                  <a:moveTo>
                    <a:pt x="1904301" y="1165098"/>
                  </a:moveTo>
                  <a:lnTo>
                    <a:pt x="1848370" y="1220203"/>
                  </a:lnTo>
                  <a:lnTo>
                    <a:pt x="1766112" y="1302448"/>
                  </a:lnTo>
                  <a:lnTo>
                    <a:pt x="1595831" y="1473517"/>
                  </a:lnTo>
                  <a:lnTo>
                    <a:pt x="1599120" y="1475168"/>
                  </a:lnTo>
                  <a:lnTo>
                    <a:pt x="1904301" y="1170851"/>
                  </a:lnTo>
                  <a:lnTo>
                    <a:pt x="1904301" y="1165098"/>
                  </a:lnTo>
                  <a:close/>
                </a:path>
                <a:path w="1904365" h="1506220">
                  <a:moveTo>
                    <a:pt x="1904301" y="1082840"/>
                  </a:moveTo>
                  <a:lnTo>
                    <a:pt x="1766112" y="1220203"/>
                  </a:lnTo>
                  <a:lnTo>
                    <a:pt x="1544015" y="1443088"/>
                  </a:lnTo>
                  <a:lnTo>
                    <a:pt x="1547304" y="1445552"/>
                  </a:lnTo>
                  <a:lnTo>
                    <a:pt x="1604886" y="1387157"/>
                  </a:lnTo>
                  <a:lnTo>
                    <a:pt x="1904301" y="1088605"/>
                  </a:lnTo>
                  <a:lnTo>
                    <a:pt x="1904301" y="1082840"/>
                  </a:lnTo>
                  <a:close/>
                </a:path>
                <a:path w="1904365" h="1506220">
                  <a:moveTo>
                    <a:pt x="1904301" y="1000594"/>
                  </a:moveTo>
                  <a:lnTo>
                    <a:pt x="1684667" y="1220203"/>
                  </a:lnTo>
                  <a:lnTo>
                    <a:pt x="1491361" y="1413471"/>
                  </a:lnTo>
                  <a:lnTo>
                    <a:pt x="1495475" y="1415122"/>
                  </a:lnTo>
                  <a:lnTo>
                    <a:pt x="1904301" y="1006360"/>
                  </a:lnTo>
                  <a:lnTo>
                    <a:pt x="1904301" y="1000594"/>
                  </a:lnTo>
                  <a:close/>
                </a:path>
                <a:path w="1904365" h="1506220">
                  <a:moveTo>
                    <a:pt x="1904301" y="918349"/>
                  </a:moveTo>
                  <a:lnTo>
                    <a:pt x="1602409" y="1220203"/>
                  </a:lnTo>
                  <a:lnTo>
                    <a:pt x="1439545" y="1383042"/>
                  </a:lnTo>
                  <a:lnTo>
                    <a:pt x="1443659" y="1385519"/>
                  </a:lnTo>
                  <a:lnTo>
                    <a:pt x="1769402" y="1058989"/>
                  </a:lnTo>
                  <a:lnTo>
                    <a:pt x="1904301" y="924115"/>
                  </a:lnTo>
                  <a:lnTo>
                    <a:pt x="1904301" y="918349"/>
                  </a:lnTo>
                  <a:close/>
                </a:path>
                <a:path w="1904365" h="1506220">
                  <a:moveTo>
                    <a:pt x="1904301" y="16103"/>
                  </a:moveTo>
                  <a:lnTo>
                    <a:pt x="1684667" y="235699"/>
                  </a:lnTo>
                  <a:lnTo>
                    <a:pt x="867016" y="1052410"/>
                  </a:lnTo>
                  <a:lnTo>
                    <a:pt x="871131" y="1054887"/>
                  </a:lnTo>
                  <a:lnTo>
                    <a:pt x="1604886" y="320421"/>
                  </a:lnTo>
                  <a:lnTo>
                    <a:pt x="1851660" y="74498"/>
                  </a:lnTo>
                  <a:lnTo>
                    <a:pt x="1904301" y="21869"/>
                  </a:lnTo>
                  <a:lnTo>
                    <a:pt x="1904301" y="16103"/>
                  </a:lnTo>
                  <a:close/>
                </a:path>
              </a:pathLst>
            </a:custGeom>
            <a:solidFill>
              <a:srgbClr val="2A4A81"/>
            </a:solidFill>
          </p:spPr>
          <p:txBody>
            <a:bodyPr wrap="square" lIns="0" tIns="0" rIns="0" bIns="0" rtlCol="0"/>
            <a:lstStyle/>
            <a:p>
              <a:endParaRPr/>
            </a:p>
          </p:txBody>
        </p:sp>
        <p:pic>
          <p:nvPicPr>
            <p:cNvPr id="21" name="object 21"/>
            <p:cNvPicPr/>
            <p:nvPr/>
          </p:nvPicPr>
          <p:blipFill>
            <a:blip r:embed="rId6" cstate="print"/>
            <a:stretch>
              <a:fillRect/>
            </a:stretch>
          </p:blipFill>
          <p:spPr>
            <a:xfrm>
              <a:off x="14853143" y="1328769"/>
              <a:ext cx="204825" cy="296910"/>
            </a:xfrm>
            <a:prstGeom prst="rect">
              <a:avLst/>
            </a:prstGeom>
          </p:spPr>
        </p:pic>
        <p:sp>
          <p:nvSpPr>
            <p:cNvPr id="22" name="object 22"/>
            <p:cNvSpPr/>
            <p:nvPr/>
          </p:nvSpPr>
          <p:spPr>
            <a:xfrm>
              <a:off x="13344500" y="11"/>
              <a:ext cx="1713864" cy="1355090"/>
            </a:xfrm>
            <a:custGeom>
              <a:avLst/>
              <a:gdLst/>
              <a:ahLst/>
              <a:cxnLst/>
              <a:rect l="l" t="t" r="r" b="b"/>
              <a:pathLst>
                <a:path w="1713865" h="1355090">
                  <a:moveTo>
                    <a:pt x="668426" y="0"/>
                  </a:moveTo>
                  <a:lnTo>
                    <a:pt x="662673" y="0"/>
                  </a:lnTo>
                  <a:lnTo>
                    <a:pt x="0" y="662571"/>
                  </a:lnTo>
                  <a:lnTo>
                    <a:pt x="4114" y="664210"/>
                  </a:lnTo>
                  <a:lnTo>
                    <a:pt x="668426" y="0"/>
                  </a:lnTo>
                  <a:close/>
                </a:path>
                <a:path w="1713865" h="1355090">
                  <a:moveTo>
                    <a:pt x="832129" y="0"/>
                  </a:moveTo>
                  <a:lnTo>
                    <a:pt x="826643" y="0"/>
                  </a:lnTo>
                  <a:lnTo>
                    <a:pt x="104470" y="722604"/>
                  </a:lnTo>
                  <a:lnTo>
                    <a:pt x="107759" y="724255"/>
                  </a:lnTo>
                  <a:lnTo>
                    <a:pt x="832129" y="0"/>
                  </a:lnTo>
                  <a:close/>
                </a:path>
                <a:path w="1713865" h="1355090">
                  <a:moveTo>
                    <a:pt x="1571104" y="0"/>
                  </a:moveTo>
                  <a:lnTo>
                    <a:pt x="1565059" y="0"/>
                  </a:lnTo>
                  <a:lnTo>
                    <a:pt x="572528" y="992378"/>
                  </a:lnTo>
                  <a:lnTo>
                    <a:pt x="575818" y="994841"/>
                  </a:lnTo>
                  <a:lnTo>
                    <a:pt x="1571104" y="0"/>
                  </a:lnTo>
                  <a:close/>
                </a:path>
                <a:path w="1713865" h="1355090">
                  <a:moveTo>
                    <a:pt x="1713458" y="836930"/>
                  </a:moveTo>
                  <a:lnTo>
                    <a:pt x="1575269" y="974280"/>
                  </a:lnTo>
                  <a:lnTo>
                    <a:pt x="1329309" y="1220203"/>
                  </a:lnTo>
                  <a:lnTo>
                    <a:pt x="1196873" y="1353439"/>
                  </a:lnTo>
                  <a:lnTo>
                    <a:pt x="1200162" y="1355077"/>
                  </a:lnTo>
                  <a:lnTo>
                    <a:pt x="1496301" y="1058989"/>
                  </a:lnTo>
                  <a:lnTo>
                    <a:pt x="1713458" y="842683"/>
                  </a:lnTo>
                  <a:lnTo>
                    <a:pt x="1713458" y="836930"/>
                  </a:lnTo>
                  <a:close/>
                </a:path>
                <a:path w="1713865" h="1355090">
                  <a:moveTo>
                    <a:pt x="1713458" y="754684"/>
                  </a:moveTo>
                  <a:lnTo>
                    <a:pt x="1575269" y="892035"/>
                  </a:lnTo>
                  <a:lnTo>
                    <a:pt x="1247051" y="1220203"/>
                  </a:lnTo>
                  <a:lnTo>
                    <a:pt x="1145057" y="1323009"/>
                  </a:lnTo>
                  <a:lnTo>
                    <a:pt x="1148346" y="1325473"/>
                  </a:lnTo>
                  <a:lnTo>
                    <a:pt x="1414043" y="1058989"/>
                  </a:lnTo>
                  <a:lnTo>
                    <a:pt x="1713458" y="760437"/>
                  </a:lnTo>
                  <a:lnTo>
                    <a:pt x="1713458" y="754684"/>
                  </a:lnTo>
                  <a:close/>
                </a:path>
                <a:path w="1713865" h="1355090">
                  <a:moveTo>
                    <a:pt x="1713458" y="672439"/>
                  </a:moveTo>
                  <a:lnTo>
                    <a:pt x="1575269" y="809790"/>
                  </a:lnTo>
                  <a:lnTo>
                    <a:pt x="1165618" y="1220203"/>
                  </a:lnTo>
                  <a:lnTo>
                    <a:pt x="1092403" y="1293393"/>
                  </a:lnTo>
                  <a:lnTo>
                    <a:pt x="1096518" y="1295044"/>
                  </a:lnTo>
                  <a:lnTo>
                    <a:pt x="1332598" y="1058989"/>
                  </a:lnTo>
                  <a:lnTo>
                    <a:pt x="1414043" y="976744"/>
                  </a:lnTo>
                  <a:lnTo>
                    <a:pt x="1713458" y="678192"/>
                  </a:lnTo>
                  <a:lnTo>
                    <a:pt x="1713458" y="672439"/>
                  </a:lnTo>
                  <a:close/>
                </a:path>
                <a:path w="1713865" h="1355090">
                  <a:moveTo>
                    <a:pt x="1713458" y="590194"/>
                  </a:moveTo>
                  <a:lnTo>
                    <a:pt x="1083360" y="1220203"/>
                  </a:lnTo>
                  <a:lnTo>
                    <a:pt x="1040587" y="1262964"/>
                  </a:lnTo>
                  <a:lnTo>
                    <a:pt x="1044689" y="1265428"/>
                  </a:lnTo>
                  <a:lnTo>
                    <a:pt x="1250340" y="1058989"/>
                  </a:lnTo>
                  <a:lnTo>
                    <a:pt x="1713458" y="595947"/>
                  </a:lnTo>
                  <a:lnTo>
                    <a:pt x="1713458" y="590194"/>
                  </a:lnTo>
                  <a:close/>
                </a:path>
                <a:path w="1713865" h="1355090">
                  <a:moveTo>
                    <a:pt x="1713458" y="508762"/>
                  </a:moveTo>
                  <a:lnTo>
                    <a:pt x="1575269" y="646112"/>
                  </a:lnTo>
                  <a:lnTo>
                    <a:pt x="1001102" y="1220203"/>
                  </a:lnTo>
                  <a:lnTo>
                    <a:pt x="988758" y="1232535"/>
                  </a:lnTo>
                  <a:lnTo>
                    <a:pt x="992047" y="1234998"/>
                  </a:lnTo>
                  <a:lnTo>
                    <a:pt x="1414043" y="813079"/>
                  </a:lnTo>
                  <a:lnTo>
                    <a:pt x="1713458" y="514527"/>
                  </a:lnTo>
                  <a:lnTo>
                    <a:pt x="1713458" y="508762"/>
                  </a:lnTo>
                  <a:close/>
                </a:path>
                <a:path w="1713865" h="1355090">
                  <a:moveTo>
                    <a:pt x="1713458" y="426516"/>
                  </a:moveTo>
                  <a:lnTo>
                    <a:pt x="1575269" y="563867"/>
                  </a:lnTo>
                  <a:lnTo>
                    <a:pt x="936929" y="1202931"/>
                  </a:lnTo>
                  <a:lnTo>
                    <a:pt x="940219" y="1205395"/>
                  </a:lnTo>
                  <a:lnTo>
                    <a:pt x="1085824" y="1058989"/>
                  </a:lnTo>
                  <a:lnTo>
                    <a:pt x="1414043" y="730834"/>
                  </a:lnTo>
                  <a:lnTo>
                    <a:pt x="1713458" y="432269"/>
                  </a:lnTo>
                  <a:lnTo>
                    <a:pt x="1713458" y="426516"/>
                  </a:lnTo>
                  <a:close/>
                </a:path>
                <a:path w="1713865" h="1355090">
                  <a:moveTo>
                    <a:pt x="1713458" y="344271"/>
                  </a:moveTo>
                  <a:lnTo>
                    <a:pt x="1575269" y="481622"/>
                  </a:lnTo>
                  <a:lnTo>
                    <a:pt x="884288" y="1172489"/>
                  </a:lnTo>
                  <a:lnTo>
                    <a:pt x="888403" y="1174965"/>
                  </a:lnTo>
                  <a:lnTo>
                    <a:pt x="1004392" y="1058989"/>
                  </a:lnTo>
                  <a:lnTo>
                    <a:pt x="1414043" y="648589"/>
                  </a:lnTo>
                  <a:lnTo>
                    <a:pt x="1713458" y="350024"/>
                  </a:lnTo>
                  <a:lnTo>
                    <a:pt x="1713458" y="344271"/>
                  </a:lnTo>
                  <a:close/>
                </a:path>
                <a:path w="1713865" h="1355090">
                  <a:moveTo>
                    <a:pt x="1713458" y="262026"/>
                  </a:moveTo>
                  <a:lnTo>
                    <a:pt x="832459" y="1142885"/>
                  </a:lnTo>
                  <a:lnTo>
                    <a:pt x="836574" y="1145349"/>
                  </a:lnTo>
                  <a:lnTo>
                    <a:pt x="922134" y="1058989"/>
                  </a:lnTo>
                  <a:lnTo>
                    <a:pt x="1713458" y="267779"/>
                  </a:lnTo>
                  <a:lnTo>
                    <a:pt x="1713458" y="262026"/>
                  </a:lnTo>
                  <a:close/>
                </a:path>
                <a:path w="1713865" h="1355090">
                  <a:moveTo>
                    <a:pt x="1713458" y="180606"/>
                  </a:moveTo>
                  <a:lnTo>
                    <a:pt x="1657527" y="235699"/>
                  </a:lnTo>
                  <a:lnTo>
                    <a:pt x="780643" y="1112456"/>
                  </a:lnTo>
                  <a:lnTo>
                    <a:pt x="783932" y="1114920"/>
                  </a:lnTo>
                  <a:lnTo>
                    <a:pt x="1414043" y="484911"/>
                  </a:lnTo>
                  <a:lnTo>
                    <a:pt x="1713458" y="186359"/>
                  </a:lnTo>
                  <a:lnTo>
                    <a:pt x="1713458" y="180606"/>
                  </a:lnTo>
                  <a:close/>
                </a:path>
                <a:path w="1713865" h="1355090">
                  <a:moveTo>
                    <a:pt x="1713458" y="98348"/>
                  </a:moveTo>
                  <a:lnTo>
                    <a:pt x="1575269" y="235699"/>
                  </a:lnTo>
                  <a:lnTo>
                    <a:pt x="728814" y="1082840"/>
                  </a:lnTo>
                  <a:lnTo>
                    <a:pt x="732104" y="1084491"/>
                  </a:lnTo>
                  <a:lnTo>
                    <a:pt x="1414043" y="402666"/>
                  </a:lnTo>
                  <a:lnTo>
                    <a:pt x="1713458" y="104114"/>
                  </a:lnTo>
                  <a:lnTo>
                    <a:pt x="1713458" y="98348"/>
                  </a:lnTo>
                  <a:close/>
                </a:path>
              </a:pathLst>
            </a:custGeom>
            <a:solidFill>
              <a:srgbClr val="2A4A81"/>
            </a:solidFill>
          </p:spPr>
          <p:txBody>
            <a:bodyPr wrap="square" lIns="0" tIns="0" rIns="0" bIns="0" rtlCol="0"/>
            <a:lstStyle/>
            <a:p>
              <a:endParaRPr/>
            </a:p>
          </p:txBody>
        </p:sp>
        <p:sp>
          <p:nvSpPr>
            <p:cNvPr id="23" name="object 23"/>
            <p:cNvSpPr/>
            <p:nvPr/>
          </p:nvSpPr>
          <p:spPr>
            <a:xfrm>
              <a:off x="14099879" y="0"/>
              <a:ext cx="255904" cy="102235"/>
            </a:xfrm>
            <a:custGeom>
              <a:avLst/>
              <a:gdLst/>
              <a:ahLst/>
              <a:cxnLst/>
              <a:rect l="l" t="t" r="r" b="b"/>
              <a:pathLst>
                <a:path w="255905" h="102235">
                  <a:moveTo>
                    <a:pt x="174980" y="101649"/>
                  </a:moveTo>
                  <a:lnTo>
                    <a:pt x="129122" y="0"/>
                  </a:lnTo>
                  <a:lnTo>
                    <a:pt x="255594" y="0"/>
                  </a:lnTo>
                  <a:lnTo>
                    <a:pt x="255594" y="15290"/>
                  </a:lnTo>
                  <a:lnTo>
                    <a:pt x="174980" y="101649"/>
                  </a:lnTo>
                  <a:close/>
                </a:path>
                <a:path w="255905" h="102235">
                  <a:moveTo>
                    <a:pt x="590" y="1308"/>
                  </a:moveTo>
                  <a:lnTo>
                    <a:pt x="0" y="0"/>
                  </a:lnTo>
                  <a:lnTo>
                    <a:pt x="1817" y="0"/>
                  </a:lnTo>
                  <a:lnTo>
                    <a:pt x="590" y="1308"/>
                  </a:lnTo>
                  <a:close/>
                </a:path>
              </a:pathLst>
            </a:custGeom>
            <a:solidFill>
              <a:srgbClr val="F6B4A6"/>
            </a:solidFill>
          </p:spPr>
          <p:txBody>
            <a:bodyPr wrap="square" lIns="0" tIns="0" rIns="0" bIns="0" rtlCol="0"/>
            <a:lstStyle/>
            <a:p>
              <a:endParaRPr/>
            </a:p>
          </p:txBody>
        </p:sp>
        <p:sp>
          <p:nvSpPr>
            <p:cNvPr id="24" name="object 24"/>
            <p:cNvSpPr/>
            <p:nvPr/>
          </p:nvSpPr>
          <p:spPr>
            <a:xfrm>
              <a:off x="13139680" y="0"/>
              <a:ext cx="3836035" cy="1666875"/>
            </a:xfrm>
            <a:custGeom>
              <a:avLst/>
              <a:gdLst/>
              <a:ahLst/>
              <a:cxnLst/>
              <a:rect l="l" t="t" r="r" b="b"/>
              <a:pathLst>
                <a:path w="3836034" h="1666875">
                  <a:moveTo>
                    <a:pt x="1918289" y="1666802"/>
                  </a:moveTo>
                  <a:lnTo>
                    <a:pt x="0" y="559763"/>
                  </a:lnTo>
                  <a:lnTo>
                    <a:pt x="0" y="0"/>
                  </a:lnTo>
                  <a:lnTo>
                    <a:pt x="27145" y="0"/>
                  </a:lnTo>
                  <a:lnTo>
                    <a:pt x="27145" y="544136"/>
                  </a:lnTo>
                  <a:lnTo>
                    <a:pt x="1904305" y="1627324"/>
                  </a:lnTo>
                  <a:lnTo>
                    <a:pt x="1986668" y="1627324"/>
                  </a:lnTo>
                  <a:lnTo>
                    <a:pt x="1918289" y="1666802"/>
                  </a:lnTo>
                  <a:close/>
                </a:path>
                <a:path w="3836034" h="1666875">
                  <a:moveTo>
                    <a:pt x="955854" y="25982"/>
                  </a:moveTo>
                  <a:lnTo>
                    <a:pt x="944132" y="0"/>
                  </a:lnTo>
                  <a:lnTo>
                    <a:pt x="980230" y="0"/>
                  </a:lnTo>
                  <a:lnTo>
                    <a:pt x="955854" y="25982"/>
                  </a:lnTo>
                  <a:close/>
                </a:path>
                <a:path w="3836034" h="1666875">
                  <a:moveTo>
                    <a:pt x="1130244" y="126323"/>
                  </a:moveTo>
                  <a:lnTo>
                    <a:pt x="1073255" y="0"/>
                  </a:lnTo>
                  <a:lnTo>
                    <a:pt x="1104566" y="0"/>
                  </a:lnTo>
                  <a:lnTo>
                    <a:pt x="1139292" y="76975"/>
                  </a:lnTo>
                  <a:lnTo>
                    <a:pt x="1176514" y="76975"/>
                  </a:lnTo>
                  <a:lnTo>
                    <a:pt x="1130244" y="126323"/>
                  </a:lnTo>
                  <a:close/>
                </a:path>
                <a:path w="3836034" h="1666875">
                  <a:moveTo>
                    <a:pt x="1176514" y="76975"/>
                  </a:moveTo>
                  <a:lnTo>
                    <a:pt x="1139292" y="76975"/>
                  </a:lnTo>
                  <a:lnTo>
                    <a:pt x="1201809" y="9533"/>
                  </a:lnTo>
                  <a:lnTo>
                    <a:pt x="1201809" y="0"/>
                  </a:lnTo>
                  <a:lnTo>
                    <a:pt x="1228955" y="0"/>
                  </a:lnTo>
                  <a:lnTo>
                    <a:pt x="1228955" y="21047"/>
                  </a:lnTo>
                  <a:lnTo>
                    <a:pt x="1176514" y="76975"/>
                  </a:lnTo>
                  <a:close/>
                </a:path>
                <a:path w="3836034" h="1666875">
                  <a:moveTo>
                    <a:pt x="1931450" y="1627324"/>
                  </a:moveTo>
                  <a:lnTo>
                    <a:pt x="1904305" y="1627324"/>
                  </a:lnTo>
                  <a:lnTo>
                    <a:pt x="1904305" y="0"/>
                  </a:lnTo>
                  <a:lnTo>
                    <a:pt x="1931450" y="0"/>
                  </a:lnTo>
                  <a:lnTo>
                    <a:pt x="1931450" y="1627324"/>
                  </a:lnTo>
                  <a:close/>
                </a:path>
                <a:path w="3836034" h="1666875">
                  <a:moveTo>
                    <a:pt x="1986668" y="1627324"/>
                  </a:moveTo>
                  <a:lnTo>
                    <a:pt x="1931450" y="1627324"/>
                  </a:lnTo>
                  <a:lnTo>
                    <a:pt x="3808610" y="544136"/>
                  </a:lnTo>
                  <a:lnTo>
                    <a:pt x="3808610" y="0"/>
                  </a:lnTo>
                  <a:lnTo>
                    <a:pt x="3835999" y="0"/>
                  </a:lnTo>
                  <a:lnTo>
                    <a:pt x="3835756" y="559763"/>
                  </a:lnTo>
                  <a:lnTo>
                    <a:pt x="1986668" y="1627324"/>
                  </a:lnTo>
                  <a:close/>
                </a:path>
                <a:path w="3836034" h="1666875">
                  <a:moveTo>
                    <a:pt x="3201535" y="730836"/>
                  </a:moveTo>
                  <a:lnTo>
                    <a:pt x="3201535" y="442972"/>
                  </a:lnTo>
                  <a:lnTo>
                    <a:pt x="3700027" y="155109"/>
                  </a:lnTo>
                  <a:lnTo>
                    <a:pt x="3700027" y="442972"/>
                  </a:lnTo>
                  <a:lnTo>
                    <a:pt x="3201535" y="730836"/>
                  </a:lnTo>
                  <a:close/>
                </a:path>
                <a:path w="3836034" h="1666875">
                  <a:moveTo>
                    <a:pt x="2121470" y="1181547"/>
                  </a:moveTo>
                  <a:lnTo>
                    <a:pt x="2263778" y="840224"/>
                  </a:lnTo>
                  <a:lnTo>
                    <a:pt x="2406087" y="1017054"/>
                  </a:lnTo>
                  <a:lnTo>
                    <a:pt x="2336989" y="1058177"/>
                  </a:lnTo>
                  <a:lnTo>
                    <a:pt x="2336989" y="1141246"/>
                  </a:lnTo>
                  <a:lnTo>
                    <a:pt x="2190568" y="1141246"/>
                  </a:lnTo>
                  <a:lnTo>
                    <a:pt x="2121470" y="1181547"/>
                  </a:lnTo>
                  <a:close/>
                </a:path>
                <a:path w="3836034" h="1666875">
                  <a:moveTo>
                    <a:pt x="2190568" y="1277776"/>
                  </a:moveTo>
                  <a:lnTo>
                    <a:pt x="2190568" y="1141246"/>
                  </a:lnTo>
                  <a:lnTo>
                    <a:pt x="2336989" y="1141246"/>
                  </a:lnTo>
                  <a:lnTo>
                    <a:pt x="2336989" y="1193884"/>
                  </a:lnTo>
                  <a:lnTo>
                    <a:pt x="2190568" y="1277776"/>
                  </a:lnTo>
                  <a:close/>
                </a:path>
              </a:pathLst>
            </a:custGeom>
            <a:solidFill>
              <a:srgbClr val="2A4A81"/>
            </a:solidFill>
          </p:spPr>
          <p:txBody>
            <a:bodyPr wrap="square" lIns="0" tIns="0" rIns="0" bIns="0" rtlCol="0"/>
            <a:lstStyle/>
            <a:p>
              <a:endParaRPr/>
            </a:p>
          </p:txBody>
        </p:sp>
      </p:grpSp>
      <p:grpSp>
        <p:nvGrpSpPr>
          <p:cNvPr id="25" name="object 25"/>
          <p:cNvGrpSpPr/>
          <p:nvPr/>
        </p:nvGrpSpPr>
        <p:grpSpPr>
          <a:xfrm>
            <a:off x="4648200" y="1485900"/>
            <a:ext cx="5344795" cy="1828800"/>
            <a:chOff x="4999061" y="0"/>
            <a:chExt cx="5344795" cy="1828800"/>
          </a:xfrm>
        </p:grpSpPr>
        <p:sp>
          <p:nvSpPr>
            <p:cNvPr id="26" name="object 26"/>
            <p:cNvSpPr/>
            <p:nvPr/>
          </p:nvSpPr>
          <p:spPr>
            <a:xfrm>
              <a:off x="5011391" y="0"/>
              <a:ext cx="5320030" cy="1821180"/>
            </a:xfrm>
            <a:custGeom>
              <a:avLst/>
              <a:gdLst/>
              <a:ahLst/>
              <a:cxnLst/>
              <a:rect l="l" t="t" r="r" b="b"/>
              <a:pathLst>
                <a:path w="5320030" h="1821180">
                  <a:moveTo>
                    <a:pt x="3119515" y="1820754"/>
                  </a:moveTo>
                  <a:lnTo>
                    <a:pt x="3060807" y="1814304"/>
                  </a:lnTo>
                  <a:lnTo>
                    <a:pt x="3013028" y="1796074"/>
                  </a:lnTo>
                  <a:lnTo>
                    <a:pt x="39232" y="77439"/>
                  </a:lnTo>
                  <a:lnTo>
                    <a:pt x="3135" y="38946"/>
                  </a:lnTo>
                  <a:lnTo>
                    <a:pt x="0" y="23591"/>
                  </a:lnTo>
                  <a:lnTo>
                    <a:pt x="0" y="0"/>
                  </a:lnTo>
                  <a:lnTo>
                    <a:pt x="112061" y="0"/>
                  </a:lnTo>
                  <a:lnTo>
                    <a:pt x="3020875" y="1680526"/>
                  </a:lnTo>
                  <a:lnTo>
                    <a:pt x="3041997" y="1690184"/>
                  </a:lnTo>
                  <a:lnTo>
                    <a:pt x="3066272" y="1697213"/>
                  </a:lnTo>
                  <a:lnTo>
                    <a:pt x="3093069" y="1701508"/>
                  </a:lnTo>
                  <a:lnTo>
                    <a:pt x="3121757" y="1702963"/>
                  </a:lnTo>
                  <a:lnTo>
                    <a:pt x="3404435" y="1702963"/>
                  </a:lnTo>
                  <a:lnTo>
                    <a:pt x="3260751" y="1785978"/>
                  </a:lnTo>
                  <a:lnTo>
                    <a:pt x="3229856" y="1800877"/>
                  </a:lnTo>
                  <a:lnTo>
                    <a:pt x="3195177" y="1811780"/>
                  </a:lnTo>
                  <a:lnTo>
                    <a:pt x="3157977" y="1818476"/>
                  </a:lnTo>
                  <a:lnTo>
                    <a:pt x="3119515" y="1820754"/>
                  </a:lnTo>
                  <a:close/>
                </a:path>
                <a:path w="5320030" h="1821180">
                  <a:moveTo>
                    <a:pt x="3404435" y="1702963"/>
                  </a:moveTo>
                  <a:lnTo>
                    <a:pt x="3121757" y="1702963"/>
                  </a:lnTo>
                  <a:lnTo>
                    <a:pt x="3158555" y="1700701"/>
                  </a:lnTo>
                  <a:lnTo>
                    <a:pt x="3194197" y="1694128"/>
                  </a:lnTo>
                  <a:lnTo>
                    <a:pt x="3257388" y="1669308"/>
                  </a:lnTo>
                  <a:lnTo>
                    <a:pt x="5122597" y="591234"/>
                  </a:lnTo>
                  <a:lnTo>
                    <a:pt x="5158466" y="563890"/>
                  </a:lnTo>
                  <a:lnTo>
                    <a:pt x="5174159" y="534021"/>
                  </a:lnTo>
                  <a:lnTo>
                    <a:pt x="5174159" y="636108"/>
                  </a:lnTo>
                  <a:lnTo>
                    <a:pt x="5171059" y="656406"/>
                  </a:lnTo>
                  <a:lnTo>
                    <a:pt x="5160288" y="676493"/>
                  </a:lnTo>
                  <a:lnTo>
                    <a:pt x="5142160" y="695740"/>
                  </a:lnTo>
                  <a:lnTo>
                    <a:pt x="5116992" y="713513"/>
                  </a:lnTo>
                  <a:lnTo>
                    <a:pt x="3404435" y="1702963"/>
                  </a:lnTo>
                  <a:close/>
                </a:path>
                <a:path w="5320030" h="1821180">
                  <a:moveTo>
                    <a:pt x="5201534" y="496792"/>
                  </a:moveTo>
                  <a:lnTo>
                    <a:pt x="5217472" y="483487"/>
                  </a:lnTo>
                  <a:lnTo>
                    <a:pt x="5230905" y="461804"/>
                  </a:lnTo>
                  <a:lnTo>
                    <a:pt x="5239505" y="433601"/>
                  </a:lnTo>
                  <a:lnTo>
                    <a:pt x="5242535" y="399402"/>
                  </a:lnTo>
                  <a:lnTo>
                    <a:pt x="5242535" y="0"/>
                  </a:lnTo>
                  <a:lnTo>
                    <a:pt x="5319878" y="0"/>
                  </a:lnTo>
                  <a:lnTo>
                    <a:pt x="5319878" y="361260"/>
                  </a:lnTo>
                  <a:lnTo>
                    <a:pt x="5317181" y="394179"/>
                  </a:lnTo>
                  <a:lnTo>
                    <a:pt x="5309229" y="421839"/>
                  </a:lnTo>
                  <a:lnTo>
                    <a:pt x="5296234" y="443609"/>
                  </a:lnTo>
                  <a:lnTo>
                    <a:pt x="5278404" y="458859"/>
                  </a:lnTo>
                  <a:lnTo>
                    <a:pt x="5277283" y="458859"/>
                  </a:lnTo>
                  <a:lnTo>
                    <a:pt x="5211009" y="492233"/>
                  </a:lnTo>
                  <a:lnTo>
                    <a:pt x="5202410" y="496405"/>
                  </a:lnTo>
                  <a:lnTo>
                    <a:pt x="5201534" y="496792"/>
                  </a:lnTo>
                  <a:close/>
                </a:path>
                <a:path w="5320030" h="1821180">
                  <a:moveTo>
                    <a:pt x="5201061" y="497187"/>
                  </a:moveTo>
                  <a:lnTo>
                    <a:pt x="5201061" y="497001"/>
                  </a:lnTo>
                  <a:lnTo>
                    <a:pt x="5201534" y="496792"/>
                  </a:lnTo>
                  <a:lnTo>
                    <a:pt x="5201061" y="497187"/>
                  </a:lnTo>
                  <a:close/>
                </a:path>
                <a:path w="5320030" h="1821180">
                  <a:moveTo>
                    <a:pt x="5201061" y="498123"/>
                  </a:moveTo>
                  <a:lnTo>
                    <a:pt x="5199940" y="498123"/>
                  </a:lnTo>
                  <a:lnTo>
                    <a:pt x="5201061" y="497187"/>
                  </a:lnTo>
                  <a:lnTo>
                    <a:pt x="5201061" y="498123"/>
                  </a:lnTo>
                  <a:close/>
                </a:path>
              </a:pathLst>
            </a:custGeom>
            <a:solidFill>
              <a:srgbClr val="F0ABC1"/>
            </a:solidFill>
          </p:spPr>
          <p:txBody>
            <a:bodyPr wrap="square" lIns="0" tIns="0" rIns="0" bIns="0" rtlCol="0"/>
            <a:lstStyle/>
            <a:p>
              <a:endParaRPr/>
            </a:p>
          </p:txBody>
        </p:sp>
        <p:sp>
          <p:nvSpPr>
            <p:cNvPr id="27" name="object 27"/>
            <p:cNvSpPr/>
            <p:nvPr/>
          </p:nvSpPr>
          <p:spPr>
            <a:xfrm>
              <a:off x="5123431" y="0"/>
              <a:ext cx="5062220" cy="1704339"/>
            </a:xfrm>
            <a:custGeom>
              <a:avLst/>
              <a:gdLst/>
              <a:ahLst/>
              <a:cxnLst/>
              <a:rect l="l" t="t" r="r" b="b"/>
              <a:pathLst>
                <a:path w="5062220" h="1704339">
                  <a:moveTo>
                    <a:pt x="3010839" y="1704085"/>
                  </a:moveTo>
                  <a:lnTo>
                    <a:pt x="2955353" y="1698335"/>
                  </a:lnTo>
                  <a:lnTo>
                    <a:pt x="2909956" y="1681648"/>
                  </a:lnTo>
                  <a:lnTo>
                    <a:pt x="0" y="0"/>
                  </a:lnTo>
                  <a:lnTo>
                    <a:pt x="4192657" y="0"/>
                  </a:lnTo>
                  <a:lnTo>
                    <a:pt x="5029613" y="483539"/>
                  </a:lnTo>
                  <a:lnTo>
                    <a:pt x="5060035" y="515564"/>
                  </a:lnTo>
                  <a:lnTo>
                    <a:pt x="5062119" y="527290"/>
                  </a:lnTo>
                  <a:lnTo>
                    <a:pt x="5058634" y="543592"/>
                  </a:lnTo>
                  <a:lnTo>
                    <a:pt x="5032327" y="576195"/>
                  </a:lnTo>
                  <a:lnTo>
                    <a:pt x="3145349" y="1670430"/>
                  </a:lnTo>
                  <a:lnTo>
                    <a:pt x="3082297" y="1695250"/>
                  </a:lnTo>
                  <a:lnTo>
                    <a:pt x="3010839" y="1704085"/>
                  </a:lnTo>
                  <a:close/>
                </a:path>
              </a:pathLst>
            </a:custGeom>
            <a:solidFill>
              <a:srgbClr val="F6B4A6"/>
            </a:solidFill>
          </p:spPr>
          <p:txBody>
            <a:bodyPr wrap="square" lIns="0" tIns="0" rIns="0" bIns="0" rtlCol="0"/>
            <a:lstStyle/>
            <a:p>
              <a:endParaRPr/>
            </a:p>
          </p:txBody>
        </p:sp>
        <p:sp>
          <p:nvSpPr>
            <p:cNvPr id="28" name="object 28"/>
            <p:cNvSpPr/>
            <p:nvPr/>
          </p:nvSpPr>
          <p:spPr>
            <a:xfrm>
              <a:off x="6787894" y="0"/>
              <a:ext cx="3350895" cy="1193800"/>
            </a:xfrm>
            <a:custGeom>
              <a:avLst/>
              <a:gdLst/>
              <a:ahLst/>
              <a:cxnLst/>
              <a:rect l="l" t="t" r="r" b="b"/>
              <a:pathLst>
                <a:path w="3350895" h="1193800">
                  <a:moveTo>
                    <a:pt x="2064884" y="1193654"/>
                  </a:moveTo>
                  <a:lnTo>
                    <a:pt x="0" y="0"/>
                  </a:lnTo>
                  <a:lnTo>
                    <a:pt x="2057535" y="0"/>
                  </a:lnTo>
                  <a:lnTo>
                    <a:pt x="3093888" y="599087"/>
                  </a:lnTo>
                  <a:lnTo>
                    <a:pt x="2064884" y="1193654"/>
                  </a:lnTo>
                  <a:close/>
                </a:path>
                <a:path w="3350895" h="1193800">
                  <a:moveTo>
                    <a:pt x="3350578" y="328727"/>
                  </a:moveTo>
                  <a:lnTo>
                    <a:pt x="2781856" y="0"/>
                  </a:lnTo>
                  <a:lnTo>
                    <a:pt x="3350578" y="0"/>
                  </a:lnTo>
                  <a:lnTo>
                    <a:pt x="3350578" y="328727"/>
                  </a:lnTo>
                  <a:close/>
                </a:path>
              </a:pathLst>
            </a:custGeom>
            <a:solidFill>
              <a:srgbClr val="94DDDE"/>
            </a:solidFill>
          </p:spPr>
          <p:txBody>
            <a:bodyPr wrap="square" lIns="0" tIns="0" rIns="0" bIns="0" rtlCol="0"/>
            <a:lstStyle/>
            <a:p>
              <a:endParaRPr/>
            </a:p>
          </p:txBody>
        </p:sp>
        <p:sp>
          <p:nvSpPr>
            <p:cNvPr id="29" name="object 29"/>
            <p:cNvSpPr/>
            <p:nvPr/>
          </p:nvSpPr>
          <p:spPr>
            <a:xfrm>
              <a:off x="4999061" y="0"/>
              <a:ext cx="5344795" cy="1828800"/>
            </a:xfrm>
            <a:custGeom>
              <a:avLst/>
              <a:gdLst/>
              <a:ahLst/>
              <a:cxnLst/>
              <a:rect l="l" t="t" r="r" b="b"/>
              <a:pathLst>
                <a:path w="5344795" h="1828800">
                  <a:moveTo>
                    <a:pt x="3170710" y="1828800"/>
                  </a:moveTo>
                  <a:lnTo>
                    <a:pt x="3100442" y="1828800"/>
                  </a:lnTo>
                  <a:lnTo>
                    <a:pt x="3070615" y="1816100"/>
                  </a:lnTo>
                  <a:lnTo>
                    <a:pt x="3043100" y="1816100"/>
                  </a:lnTo>
                  <a:lnTo>
                    <a:pt x="44836" y="76200"/>
                  </a:lnTo>
                  <a:lnTo>
                    <a:pt x="11909" y="50800"/>
                  </a:lnTo>
                  <a:lnTo>
                    <a:pt x="0" y="12700"/>
                  </a:lnTo>
                  <a:lnTo>
                    <a:pt x="0" y="0"/>
                  </a:lnTo>
                  <a:lnTo>
                    <a:pt x="24660" y="0"/>
                  </a:lnTo>
                  <a:lnTo>
                    <a:pt x="24660" y="12700"/>
                  </a:lnTo>
                  <a:lnTo>
                    <a:pt x="27690" y="25400"/>
                  </a:lnTo>
                  <a:lnTo>
                    <a:pt x="35449" y="38100"/>
                  </a:lnTo>
                  <a:lnTo>
                    <a:pt x="45940" y="50800"/>
                  </a:lnTo>
                  <a:lnTo>
                    <a:pt x="57166" y="63500"/>
                  </a:lnTo>
                  <a:lnTo>
                    <a:pt x="3032084" y="1778000"/>
                  </a:lnTo>
                  <a:lnTo>
                    <a:pt x="3053048" y="1790700"/>
                  </a:lnTo>
                  <a:lnTo>
                    <a:pt x="3077061" y="1790700"/>
                  </a:lnTo>
                  <a:lnTo>
                    <a:pt x="3103805" y="1803400"/>
                  </a:lnTo>
                  <a:lnTo>
                    <a:pt x="3245496" y="1803400"/>
                  </a:lnTo>
                  <a:lnTo>
                    <a:pt x="3209049" y="1816100"/>
                  </a:lnTo>
                  <a:lnTo>
                    <a:pt x="3170710" y="1828800"/>
                  </a:lnTo>
                  <a:close/>
                </a:path>
                <a:path w="5344795" h="1828800">
                  <a:moveTo>
                    <a:pt x="3210030" y="1701800"/>
                  </a:moveTo>
                  <a:lnTo>
                    <a:pt x="3050404" y="1701800"/>
                  </a:lnTo>
                  <a:lnTo>
                    <a:pt x="3027600" y="1689100"/>
                  </a:lnTo>
                  <a:lnTo>
                    <a:pt x="101270" y="0"/>
                  </a:lnTo>
                  <a:lnTo>
                    <a:pt x="149385" y="0"/>
                  </a:lnTo>
                  <a:lnTo>
                    <a:pt x="3039930" y="1663700"/>
                  </a:lnTo>
                  <a:lnTo>
                    <a:pt x="3059389" y="1676400"/>
                  </a:lnTo>
                  <a:lnTo>
                    <a:pt x="3082105" y="1676400"/>
                  </a:lnTo>
                  <a:lnTo>
                    <a:pt x="3107553" y="1689100"/>
                  </a:lnTo>
                  <a:lnTo>
                    <a:pt x="3244918" y="1689100"/>
                  </a:lnTo>
                  <a:lnTo>
                    <a:pt x="3210030" y="1701800"/>
                  </a:lnTo>
                  <a:close/>
                </a:path>
                <a:path w="5344795" h="1828800">
                  <a:moveTo>
                    <a:pt x="2742887" y="546100"/>
                  </a:moveTo>
                  <a:lnTo>
                    <a:pt x="1831580" y="25400"/>
                  </a:lnTo>
                  <a:lnTo>
                    <a:pt x="1876325" y="0"/>
                  </a:lnTo>
                  <a:lnTo>
                    <a:pt x="2136573" y="0"/>
                  </a:lnTo>
                  <a:lnTo>
                    <a:pt x="2917750" y="444500"/>
                  </a:lnTo>
                  <a:lnTo>
                    <a:pt x="2742887" y="546100"/>
                  </a:lnTo>
                  <a:close/>
                </a:path>
                <a:path w="5344795" h="1828800">
                  <a:moveTo>
                    <a:pt x="2385314" y="76200"/>
                  </a:moveTo>
                  <a:lnTo>
                    <a:pt x="2230829" y="0"/>
                  </a:lnTo>
                  <a:lnTo>
                    <a:pt x="2538718" y="0"/>
                  </a:lnTo>
                  <a:lnTo>
                    <a:pt x="2385314" y="76200"/>
                  </a:lnTo>
                  <a:close/>
                </a:path>
                <a:path w="5344795" h="1828800">
                  <a:moveTo>
                    <a:pt x="2704776" y="25400"/>
                  </a:moveTo>
                  <a:lnTo>
                    <a:pt x="2648029" y="0"/>
                  </a:lnTo>
                  <a:lnTo>
                    <a:pt x="2761126" y="0"/>
                  </a:lnTo>
                  <a:lnTo>
                    <a:pt x="2704776" y="25400"/>
                  </a:lnTo>
                  <a:close/>
                </a:path>
                <a:path w="5344795" h="1828800">
                  <a:moveTo>
                    <a:pt x="2905420" y="139700"/>
                  </a:moveTo>
                  <a:lnTo>
                    <a:pt x="2745129" y="50800"/>
                  </a:lnTo>
                  <a:lnTo>
                    <a:pt x="2844182" y="0"/>
                  </a:lnTo>
                  <a:lnTo>
                    <a:pt x="2964839" y="0"/>
                  </a:lnTo>
                  <a:lnTo>
                    <a:pt x="3064590" y="50800"/>
                  </a:lnTo>
                  <a:lnTo>
                    <a:pt x="2905420" y="139700"/>
                  </a:lnTo>
                  <a:close/>
                </a:path>
                <a:path w="5344795" h="1828800">
                  <a:moveTo>
                    <a:pt x="3258509" y="101600"/>
                  </a:moveTo>
                  <a:lnTo>
                    <a:pt x="3098218" y="12700"/>
                  </a:lnTo>
                  <a:lnTo>
                    <a:pt x="3135156" y="0"/>
                  </a:lnTo>
                  <a:lnTo>
                    <a:pt x="3380481" y="0"/>
                  </a:lnTo>
                  <a:lnTo>
                    <a:pt x="3417680" y="12700"/>
                  </a:lnTo>
                  <a:lnTo>
                    <a:pt x="3258509" y="101600"/>
                  </a:lnTo>
                  <a:close/>
                </a:path>
                <a:path w="5344795" h="1828800">
                  <a:moveTo>
                    <a:pt x="4684628" y="723900"/>
                  </a:moveTo>
                  <a:lnTo>
                    <a:pt x="4638360" y="723900"/>
                  </a:lnTo>
                  <a:lnTo>
                    <a:pt x="4686559" y="685800"/>
                  </a:lnTo>
                  <a:lnTo>
                    <a:pt x="3477437" y="0"/>
                  </a:lnTo>
                  <a:lnTo>
                    <a:pt x="3741090" y="0"/>
                  </a:lnTo>
                  <a:lnTo>
                    <a:pt x="4818828" y="622300"/>
                  </a:lnTo>
                  <a:lnTo>
                    <a:pt x="4862830" y="622300"/>
                  </a:lnTo>
                  <a:lnTo>
                    <a:pt x="4684628" y="723900"/>
                  </a:lnTo>
                  <a:close/>
                </a:path>
                <a:path w="5344795" h="1828800">
                  <a:moveTo>
                    <a:pt x="4862830" y="622300"/>
                  </a:moveTo>
                  <a:lnTo>
                    <a:pt x="4818828" y="622300"/>
                  </a:lnTo>
                  <a:lnTo>
                    <a:pt x="4859181" y="596900"/>
                  </a:lnTo>
                  <a:lnTo>
                    <a:pt x="3822220" y="0"/>
                  </a:lnTo>
                  <a:lnTo>
                    <a:pt x="3872483" y="0"/>
                  </a:lnTo>
                  <a:lnTo>
                    <a:pt x="4907380" y="596900"/>
                  </a:lnTo>
                  <a:lnTo>
                    <a:pt x="4862830" y="622300"/>
                  </a:lnTo>
                  <a:close/>
                </a:path>
                <a:path w="5344795" h="1828800">
                  <a:moveTo>
                    <a:pt x="4431375" y="139700"/>
                  </a:moveTo>
                  <a:lnTo>
                    <a:pt x="4334906" y="139700"/>
                  </a:lnTo>
                  <a:lnTo>
                    <a:pt x="4294238" y="127000"/>
                  </a:lnTo>
                  <a:lnTo>
                    <a:pt x="4066988" y="0"/>
                  </a:lnTo>
                  <a:lnTo>
                    <a:pt x="4566686" y="0"/>
                  </a:lnTo>
                  <a:lnTo>
                    <a:pt x="4774614" y="114300"/>
                  </a:lnTo>
                  <a:lnTo>
                    <a:pt x="4475827" y="114300"/>
                  </a:lnTo>
                  <a:lnTo>
                    <a:pt x="4431375" y="139700"/>
                  </a:lnTo>
                  <a:close/>
                </a:path>
                <a:path w="5344795" h="1828800">
                  <a:moveTo>
                    <a:pt x="5254865" y="317500"/>
                  </a:moveTo>
                  <a:lnTo>
                    <a:pt x="5138288" y="317500"/>
                  </a:lnTo>
                  <a:lnTo>
                    <a:pt x="5138288" y="0"/>
                  </a:lnTo>
                  <a:lnTo>
                    <a:pt x="5254865" y="0"/>
                  </a:lnTo>
                  <a:lnTo>
                    <a:pt x="5254865" y="317500"/>
                  </a:lnTo>
                  <a:close/>
                </a:path>
                <a:path w="5344795" h="1828800">
                  <a:moveTo>
                    <a:pt x="5277213" y="469900"/>
                  </a:moveTo>
                  <a:lnTo>
                    <a:pt x="5238051" y="469900"/>
                  </a:lnTo>
                  <a:lnTo>
                    <a:pt x="5246458" y="457200"/>
                  </a:lnTo>
                  <a:lnTo>
                    <a:pt x="5256546" y="457200"/>
                  </a:lnTo>
                  <a:lnTo>
                    <a:pt x="5268316" y="444500"/>
                  </a:lnTo>
                  <a:lnTo>
                    <a:pt x="5284009" y="444500"/>
                  </a:lnTo>
                  <a:lnTo>
                    <a:pt x="5298896" y="431800"/>
                  </a:lnTo>
                  <a:lnTo>
                    <a:pt x="5309790" y="406400"/>
                  </a:lnTo>
                  <a:lnTo>
                    <a:pt x="5316481" y="381000"/>
                  </a:lnTo>
                  <a:lnTo>
                    <a:pt x="5318758" y="355600"/>
                  </a:lnTo>
                  <a:lnTo>
                    <a:pt x="5318946" y="0"/>
                  </a:lnTo>
                  <a:lnTo>
                    <a:pt x="5344538" y="0"/>
                  </a:lnTo>
                  <a:lnTo>
                    <a:pt x="5344538" y="355600"/>
                  </a:lnTo>
                  <a:lnTo>
                    <a:pt x="5341263" y="393700"/>
                  </a:lnTo>
                  <a:lnTo>
                    <a:pt x="5331788" y="419100"/>
                  </a:lnTo>
                  <a:lnTo>
                    <a:pt x="5316638" y="444500"/>
                  </a:lnTo>
                  <a:lnTo>
                    <a:pt x="5296339" y="457200"/>
                  </a:lnTo>
                  <a:lnTo>
                    <a:pt x="5277213" y="469900"/>
                  </a:lnTo>
                  <a:close/>
                </a:path>
                <a:path w="5344795" h="1828800">
                  <a:moveTo>
                    <a:pt x="2588200" y="203200"/>
                  </a:moveTo>
                  <a:lnTo>
                    <a:pt x="2427909" y="101600"/>
                  </a:lnTo>
                  <a:lnTo>
                    <a:pt x="2587079" y="12700"/>
                  </a:lnTo>
                  <a:lnTo>
                    <a:pt x="2747371" y="101600"/>
                  </a:lnTo>
                  <a:lnTo>
                    <a:pt x="2588200" y="203200"/>
                  </a:lnTo>
                  <a:close/>
                </a:path>
                <a:path w="5344795" h="1828800">
                  <a:moveTo>
                    <a:pt x="3462516" y="228600"/>
                  </a:moveTo>
                  <a:lnTo>
                    <a:pt x="3302225" y="127000"/>
                  </a:lnTo>
                  <a:lnTo>
                    <a:pt x="3461396" y="38100"/>
                  </a:lnTo>
                  <a:lnTo>
                    <a:pt x="3621687" y="127000"/>
                  </a:lnTo>
                  <a:lnTo>
                    <a:pt x="3462516" y="228600"/>
                  </a:lnTo>
                  <a:close/>
                </a:path>
                <a:path w="5344795" h="1828800">
                  <a:moveTo>
                    <a:pt x="4782958" y="76200"/>
                  </a:moveTo>
                  <a:lnTo>
                    <a:pt x="4779595" y="76200"/>
                  </a:lnTo>
                  <a:lnTo>
                    <a:pt x="4779595" y="38100"/>
                  </a:lnTo>
                  <a:lnTo>
                    <a:pt x="4782958" y="38100"/>
                  </a:lnTo>
                  <a:lnTo>
                    <a:pt x="4782958" y="76200"/>
                  </a:lnTo>
                  <a:close/>
                </a:path>
                <a:path w="5344795" h="1828800">
                  <a:moveTo>
                    <a:pt x="4960063" y="76200"/>
                  </a:moveTo>
                  <a:lnTo>
                    <a:pt x="4956701" y="76200"/>
                  </a:lnTo>
                  <a:lnTo>
                    <a:pt x="4956701" y="38100"/>
                  </a:lnTo>
                  <a:lnTo>
                    <a:pt x="4960063" y="38100"/>
                  </a:lnTo>
                  <a:lnTo>
                    <a:pt x="4960063" y="76200"/>
                  </a:lnTo>
                  <a:close/>
                </a:path>
                <a:path w="5344795" h="1828800">
                  <a:moveTo>
                    <a:pt x="5137167" y="76200"/>
                  </a:moveTo>
                  <a:lnTo>
                    <a:pt x="5132684" y="76200"/>
                  </a:lnTo>
                  <a:lnTo>
                    <a:pt x="5132684" y="38100"/>
                  </a:lnTo>
                  <a:lnTo>
                    <a:pt x="5137167" y="38100"/>
                  </a:lnTo>
                  <a:lnTo>
                    <a:pt x="5137167" y="76200"/>
                  </a:lnTo>
                  <a:close/>
                </a:path>
                <a:path w="5344795" h="1828800">
                  <a:moveTo>
                    <a:pt x="3107185" y="254000"/>
                  </a:moveTo>
                  <a:lnTo>
                    <a:pt x="2946894" y="165100"/>
                  </a:lnTo>
                  <a:lnTo>
                    <a:pt x="3106064" y="76200"/>
                  </a:lnTo>
                  <a:lnTo>
                    <a:pt x="3266356" y="165100"/>
                  </a:lnTo>
                  <a:lnTo>
                    <a:pt x="3107185" y="254000"/>
                  </a:lnTo>
                  <a:close/>
                </a:path>
                <a:path w="5344795" h="1828800">
                  <a:moveTo>
                    <a:pt x="2287794" y="1104900"/>
                  </a:moveTo>
                  <a:lnTo>
                    <a:pt x="1231889" y="482600"/>
                  </a:lnTo>
                  <a:lnTo>
                    <a:pt x="1870812" y="114300"/>
                  </a:lnTo>
                  <a:lnTo>
                    <a:pt x="2926718" y="723900"/>
                  </a:lnTo>
                  <a:lnTo>
                    <a:pt x="2287794" y="1104900"/>
                  </a:lnTo>
                  <a:close/>
                </a:path>
                <a:path w="5344795" h="1828800">
                  <a:moveTo>
                    <a:pt x="5231553" y="495300"/>
                  </a:moveTo>
                  <a:lnTo>
                    <a:pt x="5128201" y="495300"/>
                  </a:lnTo>
                  <a:lnTo>
                    <a:pt x="4475827" y="114300"/>
                  </a:lnTo>
                  <a:lnTo>
                    <a:pt x="4774614" y="114300"/>
                  </a:lnTo>
                  <a:lnTo>
                    <a:pt x="4867026" y="165100"/>
                  </a:lnTo>
                  <a:lnTo>
                    <a:pt x="4870389" y="165100"/>
                  </a:lnTo>
                  <a:lnTo>
                    <a:pt x="5138288" y="317500"/>
                  </a:lnTo>
                  <a:lnTo>
                    <a:pt x="5254865" y="317500"/>
                  </a:lnTo>
                  <a:lnTo>
                    <a:pt x="5254865" y="393700"/>
                  </a:lnTo>
                  <a:lnTo>
                    <a:pt x="5253814" y="419100"/>
                  </a:lnTo>
                  <a:lnTo>
                    <a:pt x="5250662" y="431800"/>
                  </a:lnTo>
                  <a:lnTo>
                    <a:pt x="5245407" y="444500"/>
                  </a:lnTo>
                  <a:lnTo>
                    <a:pt x="5238051" y="469900"/>
                  </a:lnTo>
                  <a:lnTo>
                    <a:pt x="5277213" y="469900"/>
                  </a:lnTo>
                  <a:lnTo>
                    <a:pt x="5258088" y="482600"/>
                  </a:lnTo>
                  <a:lnTo>
                    <a:pt x="5231553" y="495300"/>
                  </a:lnTo>
                  <a:close/>
                </a:path>
                <a:path w="5344795" h="1828800">
                  <a:moveTo>
                    <a:pt x="2791086" y="317500"/>
                  </a:moveTo>
                  <a:lnTo>
                    <a:pt x="2630795" y="228600"/>
                  </a:lnTo>
                  <a:lnTo>
                    <a:pt x="2789965" y="127000"/>
                  </a:lnTo>
                  <a:lnTo>
                    <a:pt x="2950257" y="228600"/>
                  </a:lnTo>
                  <a:lnTo>
                    <a:pt x="2791086" y="317500"/>
                  </a:lnTo>
                  <a:close/>
                </a:path>
                <a:path w="5344795" h="1828800">
                  <a:moveTo>
                    <a:pt x="4870389" y="165100"/>
                  </a:moveTo>
                  <a:lnTo>
                    <a:pt x="4867026" y="165100"/>
                  </a:lnTo>
                  <a:lnTo>
                    <a:pt x="4867026" y="127000"/>
                  </a:lnTo>
                  <a:lnTo>
                    <a:pt x="4870389" y="127000"/>
                  </a:lnTo>
                  <a:lnTo>
                    <a:pt x="4870389" y="165100"/>
                  </a:lnTo>
                  <a:close/>
                </a:path>
                <a:path w="5344795" h="1828800">
                  <a:moveTo>
                    <a:pt x="5049737" y="165100"/>
                  </a:moveTo>
                  <a:lnTo>
                    <a:pt x="5046374" y="165100"/>
                  </a:lnTo>
                  <a:lnTo>
                    <a:pt x="5046374" y="127000"/>
                  </a:lnTo>
                  <a:lnTo>
                    <a:pt x="5049737" y="127000"/>
                  </a:lnTo>
                  <a:lnTo>
                    <a:pt x="5049737" y="165100"/>
                  </a:lnTo>
                  <a:close/>
                </a:path>
                <a:path w="5344795" h="1828800">
                  <a:moveTo>
                    <a:pt x="3666523" y="342900"/>
                  </a:moveTo>
                  <a:lnTo>
                    <a:pt x="3506232" y="254000"/>
                  </a:lnTo>
                  <a:lnTo>
                    <a:pt x="3665403" y="152400"/>
                  </a:lnTo>
                  <a:lnTo>
                    <a:pt x="3825694" y="254000"/>
                  </a:lnTo>
                  <a:lnTo>
                    <a:pt x="3666523" y="342900"/>
                  </a:lnTo>
                  <a:close/>
                </a:path>
                <a:path w="5344795" h="1828800">
                  <a:moveTo>
                    <a:pt x="3307829" y="381000"/>
                  </a:moveTo>
                  <a:lnTo>
                    <a:pt x="3147538" y="279400"/>
                  </a:lnTo>
                  <a:lnTo>
                    <a:pt x="3306709" y="190500"/>
                  </a:lnTo>
                  <a:lnTo>
                    <a:pt x="3467000" y="279400"/>
                  </a:lnTo>
                  <a:lnTo>
                    <a:pt x="3307829" y="381000"/>
                  </a:lnTo>
                  <a:close/>
                </a:path>
                <a:path w="5344795" h="1828800">
                  <a:moveTo>
                    <a:pt x="5137167" y="254000"/>
                  </a:moveTo>
                  <a:lnTo>
                    <a:pt x="5132684" y="254000"/>
                  </a:lnTo>
                  <a:lnTo>
                    <a:pt x="5132684" y="215900"/>
                  </a:lnTo>
                  <a:lnTo>
                    <a:pt x="5137167" y="215900"/>
                  </a:lnTo>
                  <a:lnTo>
                    <a:pt x="5137167" y="254000"/>
                  </a:lnTo>
                  <a:close/>
                </a:path>
                <a:path w="5344795" h="1828800">
                  <a:moveTo>
                    <a:pt x="2993972" y="431800"/>
                  </a:moveTo>
                  <a:lnTo>
                    <a:pt x="2833681" y="342900"/>
                  </a:lnTo>
                  <a:lnTo>
                    <a:pt x="2992851" y="254000"/>
                  </a:lnTo>
                  <a:lnTo>
                    <a:pt x="3153143" y="342900"/>
                  </a:lnTo>
                  <a:lnTo>
                    <a:pt x="2993972" y="431800"/>
                  </a:lnTo>
                  <a:close/>
                </a:path>
                <a:path w="5344795" h="1828800">
                  <a:moveTo>
                    <a:pt x="3870531" y="457200"/>
                  </a:moveTo>
                  <a:lnTo>
                    <a:pt x="3710239" y="368300"/>
                  </a:lnTo>
                  <a:lnTo>
                    <a:pt x="3869410" y="279400"/>
                  </a:lnTo>
                  <a:lnTo>
                    <a:pt x="4029701" y="368300"/>
                  </a:lnTo>
                  <a:lnTo>
                    <a:pt x="3870531" y="457200"/>
                  </a:lnTo>
                  <a:close/>
                </a:path>
                <a:path w="5344795" h="1828800">
                  <a:moveTo>
                    <a:pt x="3509595" y="495300"/>
                  </a:moveTo>
                  <a:lnTo>
                    <a:pt x="3349304" y="393700"/>
                  </a:lnTo>
                  <a:lnTo>
                    <a:pt x="3508474" y="304800"/>
                  </a:lnTo>
                  <a:lnTo>
                    <a:pt x="3668765" y="393700"/>
                  </a:lnTo>
                  <a:lnTo>
                    <a:pt x="3509595" y="495300"/>
                  </a:lnTo>
                  <a:close/>
                </a:path>
                <a:path w="5344795" h="1828800">
                  <a:moveTo>
                    <a:pt x="3195738" y="546100"/>
                  </a:moveTo>
                  <a:lnTo>
                    <a:pt x="3035446" y="457200"/>
                  </a:lnTo>
                  <a:lnTo>
                    <a:pt x="3194617" y="368300"/>
                  </a:lnTo>
                  <a:lnTo>
                    <a:pt x="3354908" y="457200"/>
                  </a:lnTo>
                  <a:lnTo>
                    <a:pt x="3195738" y="546100"/>
                  </a:lnTo>
                  <a:close/>
                </a:path>
                <a:path w="5344795" h="1828800">
                  <a:moveTo>
                    <a:pt x="4074538" y="584200"/>
                  </a:moveTo>
                  <a:lnTo>
                    <a:pt x="3914247" y="482600"/>
                  </a:lnTo>
                  <a:lnTo>
                    <a:pt x="4073417" y="393700"/>
                  </a:lnTo>
                  <a:lnTo>
                    <a:pt x="4233708" y="482600"/>
                  </a:lnTo>
                  <a:lnTo>
                    <a:pt x="4074538" y="584200"/>
                  </a:lnTo>
                  <a:close/>
                </a:path>
                <a:path w="5344795" h="1828800">
                  <a:moveTo>
                    <a:pt x="3710239" y="609600"/>
                  </a:moveTo>
                  <a:lnTo>
                    <a:pt x="3549948" y="520700"/>
                  </a:lnTo>
                  <a:lnTo>
                    <a:pt x="3709119" y="419100"/>
                  </a:lnTo>
                  <a:lnTo>
                    <a:pt x="3869410" y="520700"/>
                  </a:lnTo>
                  <a:lnTo>
                    <a:pt x="3710239" y="609600"/>
                  </a:lnTo>
                  <a:close/>
                </a:path>
                <a:path w="5344795" h="1828800">
                  <a:moveTo>
                    <a:pt x="2988368" y="685800"/>
                  </a:moveTo>
                  <a:lnTo>
                    <a:pt x="2782119" y="571500"/>
                  </a:lnTo>
                  <a:lnTo>
                    <a:pt x="2956982" y="469900"/>
                  </a:lnTo>
                  <a:lnTo>
                    <a:pt x="3163231" y="584200"/>
                  </a:lnTo>
                  <a:lnTo>
                    <a:pt x="2988368" y="685800"/>
                  </a:lnTo>
                  <a:close/>
                </a:path>
                <a:path w="5344795" h="1828800">
                  <a:moveTo>
                    <a:pt x="3398624" y="673100"/>
                  </a:moveTo>
                  <a:lnTo>
                    <a:pt x="3238333" y="571500"/>
                  </a:lnTo>
                  <a:lnTo>
                    <a:pt x="3397503" y="482600"/>
                  </a:lnTo>
                  <a:lnTo>
                    <a:pt x="3557794" y="571500"/>
                  </a:lnTo>
                  <a:lnTo>
                    <a:pt x="3398624" y="673100"/>
                  </a:lnTo>
                  <a:close/>
                </a:path>
                <a:path w="5344795" h="1828800">
                  <a:moveTo>
                    <a:pt x="5212270" y="508000"/>
                  </a:moveTo>
                  <a:lnTo>
                    <a:pt x="5149919" y="508000"/>
                  </a:lnTo>
                  <a:lnTo>
                    <a:pt x="5139113" y="495300"/>
                  </a:lnTo>
                  <a:lnTo>
                    <a:pt x="5218996" y="495300"/>
                  </a:lnTo>
                  <a:lnTo>
                    <a:pt x="5212270" y="508000"/>
                  </a:lnTo>
                  <a:close/>
                </a:path>
                <a:path w="5344795" h="1828800">
                  <a:moveTo>
                    <a:pt x="4277424" y="698500"/>
                  </a:moveTo>
                  <a:lnTo>
                    <a:pt x="4117133" y="609600"/>
                  </a:lnTo>
                  <a:lnTo>
                    <a:pt x="4276303" y="508000"/>
                  </a:lnTo>
                  <a:lnTo>
                    <a:pt x="4436594" y="609600"/>
                  </a:lnTo>
                  <a:lnTo>
                    <a:pt x="4277424" y="698500"/>
                  </a:lnTo>
                  <a:close/>
                </a:path>
                <a:path w="5344795" h="1828800">
                  <a:moveTo>
                    <a:pt x="3244918" y="1689100"/>
                  </a:moveTo>
                  <a:lnTo>
                    <a:pt x="3170325" y="1689100"/>
                  </a:lnTo>
                  <a:lnTo>
                    <a:pt x="3204285" y="1676400"/>
                  </a:lnTo>
                  <a:lnTo>
                    <a:pt x="3235933" y="1663700"/>
                  </a:lnTo>
                  <a:lnTo>
                    <a:pt x="5129322" y="571500"/>
                  </a:lnTo>
                  <a:lnTo>
                    <a:pt x="5162249" y="546100"/>
                  </a:lnTo>
                  <a:lnTo>
                    <a:pt x="5174159" y="520700"/>
                  </a:lnTo>
                  <a:lnTo>
                    <a:pt x="5173038" y="508000"/>
                  </a:lnTo>
                  <a:lnTo>
                    <a:pt x="5197698" y="508000"/>
                  </a:lnTo>
                  <a:lnTo>
                    <a:pt x="5198819" y="520700"/>
                  </a:lnTo>
                  <a:lnTo>
                    <a:pt x="5198819" y="571500"/>
                  </a:lnTo>
                  <a:lnTo>
                    <a:pt x="5174159" y="571500"/>
                  </a:lnTo>
                  <a:lnTo>
                    <a:pt x="5167031" y="584200"/>
                  </a:lnTo>
                  <a:lnTo>
                    <a:pt x="5159167" y="584200"/>
                  </a:lnTo>
                  <a:lnTo>
                    <a:pt x="5150672" y="596900"/>
                  </a:lnTo>
                  <a:lnTo>
                    <a:pt x="5141652" y="596900"/>
                  </a:lnTo>
                  <a:lnTo>
                    <a:pt x="3276444" y="1676400"/>
                  </a:lnTo>
                  <a:lnTo>
                    <a:pt x="3244918" y="1689100"/>
                  </a:lnTo>
                  <a:close/>
                </a:path>
                <a:path w="5344795" h="1828800">
                  <a:moveTo>
                    <a:pt x="3910884" y="723900"/>
                  </a:moveTo>
                  <a:lnTo>
                    <a:pt x="3750593" y="635000"/>
                  </a:lnTo>
                  <a:lnTo>
                    <a:pt x="3909763" y="546100"/>
                  </a:lnTo>
                  <a:lnTo>
                    <a:pt x="4070054" y="635000"/>
                  </a:lnTo>
                  <a:lnTo>
                    <a:pt x="3910884" y="723900"/>
                  </a:lnTo>
                  <a:close/>
                </a:path>
                <a:path w="5344795" h="1828800">
                  <a:moveTo>
                    <a:pt x="3245496" y="1803400"/>
                  </a:moveTo>
                  <a:lnTo>
                    <a:pt x="3169116" y="1803400"/>
                  </a:lnTo>
                  <a:lnTo>
                    <a:pt x="3204425" y="1790700"/>
                  </a:lnTo>
                  <a:lnTo>
                    <a:pt x="3237632" y="1778000"/>
                  </a:lnTo>
                  <a:lnTo>
                    <a:pt x="3267477" y="1765300"/>
                  </a:lnTo>
                  <a:lnTo>
                    <a:pt x="5145470" y="685800"/>
                  </a:lnTo>
                  <a:lnTo>
                    <a:pt x="5161549" y="660400"/>
                  </a:lnTo>
                  <a:lnTo>
                    <a:pt x="5171322" y="647700"/>
                  </a:lnTo>
                  <a:lnTo>
                    <a:pt x="5174159" y="635000"/>
                  </a:lnTo>
                  <a:lnTo>
                    <a:pt x="5174159" y="571500"/>
                  </a:lnTo>
                  <a:lnTo>
                    <a:pt x="5198819" y="571500"/>
                  </a:lnTo>
                  <a:lnTo>
                    <a:pt x="5198819" y="622300"/>
                  </a:lnTo>
                  <a:lnTo>
                    <a:pt x="5195456" y="647700"/>
                  </a:lnTo>
                  <a:lnTo>
                    <a:pt x="5183687" y="673100"/>
                  </a:lnTo>
                  <a:lnTo>
                    <a:pt x="5163510" y="698500"/>
                  </a:lnTo>
                  <a:lnTo>
                    <a:pt x="5134927" y="711200"/>
                  </a:lnTo>
                  <a:lnTo>
                    <a:pt x="3278686" y="1790700"/>
                  </a:lnTo>
                  <a:lnTo>
                    <a:pt x="3245496" y="1803400"/>
                  </a:lnTo>
                  <a:close/>
                </a:path>
                <a:path w="5344795" h="1828800">
                  <a:moveTo>
                    <a:pt x="3601510" y="787400"/>
                  </a:moveTo>
                  <a:lnTo>
                    <a:pt x="3441219" y="698500"/>
                  </a:lnTo>
                  <a:lnTo>
                    <a:pt x="3600389" y="596900"/>
                  </a:lnTo>
                  <a:lnTo>
                    <a:pt x="3760681" y="698500"/>
                  </a:lnTo>
                  <a:lnTo>
                    <a:pt x="3601510" y="787400"/>
                  </a:lnTo>
                  <a:close/>
                </a:path>
                <a:path w="5344795" h="1828800">
                  <a:moveTo>
                    <a:pt x="3202463" y="812800"/>
                  </a:moveTo>
                  <a:lnTo>
                    <a:pt x="3026479" y="711200"/>
                  </a:lnTo>
                  <a:lnTo>
                    <a:pt x="3201343" y="609600"/>
                  </a:lnTo>
                  <a:lnTo>
                    <a:pt x="3377327" y="711200"/>
                  </a:lnTo>
                  <a:lnTo>
                    <a:pt x="3202463" y="812800"/>
                  </a:lnTo>
                  <a:close/>
                </a:path>
                <a:path w="5344795" h="1828800">
                  <a:moveTo>
                    <a:pt x="4484150" y="838200"/>
                  </a:moveTo>
                  <a:lnTo>
                    <a:pt x="4428748" y="838200"/>
                  </a:lnTo>
                  <a:lnTo>
                    <a:pt x="4479189" y="812800"/>
                  </a:lnTo>
                  <a:lnTo>
                    <a:pt x="4323381" y="723900"/>
                  </a:lnTo>
                  <a:lnTo>
                    <a:pt x="4482552" y="635000"/>
                  </a:lnTo>
                  <a:lnTo>
                    <a:pt x="4638360" y="723900"/>
                  </a:lnTo>
                  <a:lnTo>
                    <a:pt x="4684628" y="723900"/>
                  </a:lnTo>
                  <a:lnTo>
                    <a:pt x="4484150" y="838200"/>
                  </a:lnTo>
                  <a:close/>
                </a:path>
                <a:path w="5344795" h="1828800">
                  <a:moveTo>
                    <a:pt x="4261398" y="965200"/>
                  </a:moveTo>
                  <a:lnTo>
                    <a:pt x="4219136" y="965200"/>
                  </a:lnTo>
                  <a:lnTo>
                    <a:pt x="4274061" y="927100"/>
                  </a:lnTo>
                  <a:lnTo>
                    <a:pt x="3955720" y="749300"/>
                  </a:lnTo>
                  <a:lnTo>
                    <a:pt x="4110407" y="660400"/>
                  </a:lnTo>
                  <a:lnTo>
                    <a:pt x="4428748" y="838200"/>
                  </a:lnTo>
                  <a:lnTo>
                    <a:pt x="4484150" y="838200"/>
                  </a:lnTo>
                  <a:lnTo>
                    <a:pt x="4261398" y="965200"/>
                  </a:lnTo>
                  <a:close/>
                </a:path>
                <a:path w="5344795" h="1828800">
                  <a:moveTo>
                    <a:pt x="4060920" y="1079500"/>
                  </a:moveTo>
                  <a:lnTo>
                    <a:pt x="4016250" y="1079500"/>
                  </a:lnTo>
                  <a:lnTo>
                    <a:pt x="4064450" y="1054100"/>
                  </a:lnTo>
                  <a:lnTo>
                    <a:pt x="3645226" y="812800"/>
                  </a:lnTo>
                  <a:lnTo>
                    <a:pt x="3799913" y="723900"/>
                  </a:lnTo>
                  <a:lnTo>
                    <a:pt x="4219136" y="965200"/>
                  </a:lnTo>
                  <a:lnTo>
                    <a:pt x="4261398" y="965200"/>
                  </a:lnTo>
                  <a:lnTo>
                    <a:pt x="4060920" y="1079500"/>
                  </a:lnTo>
                  <a:close/>
                </a:path>
                <a:path w="5344795" h="1828800">
                  <a:moveTo>
                    <a:pt x="3416559" y="939800"/>
                  </a:moveTo>
                  <a:lnTo>
                    <a:pt x="3240575" y="838200"/>
                  </a:lnTo>
                  <a:lnTo>
                    <a:pt x="3415438" y="736600"/>
                  </a:lnTo>
                  <a:lnTo>
                    <a:pt x="3591422" y="838200"/>
                  </a:lnTo>
                  <a:lnTo>
                    <a:pt x="3416559" y="939800"/>
                  </a:lnTo>
                  <a:close/>
                </a:path>
                <a:path w="5344795" h="1828800">
                  <a:moveTo>
                    <a:pt x="3631775" y="1054100"/>
                  </a:moveTo>
                  <a:lnTo>
                    <a:pt x="3455791" y="952500"/>
                  </a:lnTo>
                  <a:lnTo>
                    <a:pt x="3630654" y="850900"/>
                  </a:lnTo>
                  <a:lnTo>
                    <a:pt x="3806638" y="952500"/>
                  </a:lnTo>
                  <a:lnTo>
                    <a:pt x="3631775" y="1054100"/>
                  </a:lnTo>
                  <a:close/>
                </a:path>
                <a:path w="5344795" h="1828800">
                  <a:moveTo>
                    <a:pt x="3860443" y="1193800"/>
                  </a:moveTo>
                  <a:lnTo>
                    <a:pt x="3850354" y="1181100"/>
                  </a:lnTo>
                  <a:lnTo>
                    <a:pt x="3845871" y="1181100"/>
                  </a:lnTo>
                  <a:lnTo>
                    <a:pt x="3669887" y="1079500"/>
                  </a:lnTo>
                  <a:lnTo>
                    <a:pt x="3844750" y="977900"/>
                  </a:lnTo>
                  <a:lnTo>
                    <a:pt x="4016250" y="1079500"/>
                  </a:lnTo>
                  <a:lnTo>
                    <a:pt x="4060920" y="1079500"/>
                  </a:lnTo>
                  <a:lnTo>
                    <a:pt x="3860443" y="1193800"/>
                  </a:lnTo>
                  <a:close/>
                </a:path>
                <a:path w="5344795" h="1828800">
                  <a:moveTo>
                    <a:pt x="3135208" y="1714500"/>
                  </a:moveTo>
                  <a:lnTo>
                    <a:pt x="3104838" y="1714500"/>
                  </a:lnTo>
                  <a:lnTo>
                    <a:pt x="3076360" y="1701800"/>
                  </a:lnTo>
                  <a:lnTo>
                    <a:pt x="3173039" y="1701800"/>
                  </a:lnTo>
                  <a:lnTo>
                    <a:pt x="3135208" y="1714500"/>
                  </a:lnTo>
                  <a:close/>
                </a:path>
              </a:pathLst>
            </a:custGeom>
            <a:solidFill>
              <a:srgbClr val="2A4A81"/>
            </a:solidFill>
          </p:spPr>
          <p:txBody>
            <a:bodyPr wrap="square" lIns="0" tIns="0" rIns="0" bIns="0" rtlCol="0"/>
            <a:lstStyle/>
            <a:p>
              <a:endParaRPr/>
            </a:p>
          </p:txBody>
        </p:sp>
      </p:grpSp>
      <p:pic>
        <p:nvPicPr>
          <p:cNvPr id="18434" name="Picture 2" descr="Peran Lembaga Peradilan dalam Penegakan Hukum dan HAM Halaman all -  Kompas.com"/>
          <p:cNvPicPr>
            <a:picLocks noChangeAspect="1" noChangeArrowheads="1"/>
          </p:cNvPicPr>
          <p:nvPr/>
        </p:nvPicPr>
        <p:blipFill>
          <a:blip r:embed="rId7"/>
          <a:srcRect/>
          <a:stretch>
            <a:fillRect/>
          </a:stretch>
        </p:blipFill>
        <p:spPr bwMode="auto">
          <a:xfrm>
            <a:off x="9144000" y="3848100"/>
            <a:ext cx="7143750" cy="4762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990600" y="3848100"/>
            <a:ext cx="7955280" cy="3334167"/>
          </a:xfrm>
        </p:spPr>
        <p:txBody>
          <a:bodyPr/>
          <a:lstStyle/>
          <a:p>
            <a:r>
              <a:rPr lang="en-US" dirty="0" err="1" smtClean="0"/>
              <a:t>Dalam</a:t>
            </a:r>
            <a:r>
              <a:rPr lang="en-US" dirty="0" smtClean="0"/>
              <a:t> </a:t>
            </a:r>
            <a:r>
              <a:rPr lang="en-US" dirty="0" err="1" smtClean="0"/>
              <a:t>upaya</a:t>
            </a:r>
            <a:r>
              <a:rPr lang="en-US" dirty="0" smtClean="0"/>
              <a:t> </a:t>
            </a:r>
            <a:r>
              <a:rPr lang="en-US" dirty="0" err="1" smtClean="0"/>
              <a:t>pembentukan</a:t>
            </a:r>
            <a:r>
              <a:rPr lang="en-US" dirty="0" smtClean="0"/>
              <a:t> </a:t>
            </a:r>
            <a:r>
              <a:rPr lang="en-US" dirty="0" err="1" smtClean="0"/>
              <a:t>pranatapranata</a:t>
            </a:r>
            <a:r>
              <a:rPr lang="en-US" dirty="0" smtClean="0"/>
              <a:t>: </a:t>
            </a:r>
            <a:r>
              <a:rPr lang="en-US" dirty="0" err="1" smtClean="0"/>
              <a:t>hukum</a:t>
            </a:r>
            <a:r>
              <a:rPr lang="en-US" dirty="0" smtClean="0"/>
              <a:t> yang </a:t>
            </a:r>
            <a:r>
              <a:rPr lang="en-US" dirty="0" err="1" smtClean="0"/>
              <a:t>tanggap</a:t>
            </a:r>
            <a:r>
              <a:rPr lang="en-US" dirty="0" smtClean="0"/>
              <a:t> </a:t>
            </a:r>
            <a:r>
              <a:rPr lang="en-US" dirty="0" err="1" smtClean="0"/>
              <a:t>menjawab</a:t>
            </a:r>
            <a:r>
              <a:rPr lang="en-US" dirty="0" smtClean="0"/>
              <a:t> </a:t>
            </a:r>
            <a:r>
              <a:rPr lang="en-US" dirty="0" err="1" smtClean="0"/>
              <a:t>tantangan</a:t>
            </a:r>
            <a:r>
              <a:rPr lang="en-US" dirty="0" smtClean="0"/>
              <a:t> </a:t>
            </a:r>
            <a:r>
              <a:rPr lang="en-US" dirty="0" err="1" smtClean="0"/>
              <a:t>tersebut</a:t>
            </a:r>
            <a:r>
              <a:rPr lang="en-US" dirty="0" smtClean="0"/>
              <a:t> </a:t>
            </a:r>
            <a:r>
              <a:rPr lang="en-US" dirty="0" err="1" smtClean="0"/>
              <a:t>diatas</a:t>
            </a:r>
            <a:r>
              <a:rPr lang="en-US" dirty="0" smtClean="0"/>
              <a:t> </a:t>
            </a:r>
            <a:r>
              <a:rPr lang="en-US" dirty="0" err="1" smtClean="0"/>
              <a:t>kita</a:t>
            </a:r>
            <a:r>
              <a:rPr lang="en-US" dirty="0" smtClean="0"/>
              <a:t> </a:t>
            </a:r>
            <a:r>
              <a:rPr lang="en-US" dirty="0" err="1" smtClean="0"/>
              <a:t>menghadapi</a:t>
            </a:r>
            <a:r>
              <a:rPr lang="en-US" dirty="0" smtClean="0"/>
              <a:t> </a:t>
            </a:r>
            <a:r>
              <a:rPr lang="en-US" dirty="0" err="1" smtClean="0"/>
              <a:t>berbagai</a:t>
            </a:r>
            <a:r>
              <a:rPr lang="en-US" dirty="0" smtClean="0"/>
              <a:t> </a:t>
            </a:r>
            <a:r>
              <a:rPr lang="en-US" dirty="0" err="1" smtClean="0"/>
              <a:t>kendala</a:t>
            </a:r>
            <a:r>
              <a:rPr lang="en-US" dirty="0" smtClean="0"/>
              <a:t>. </a:t>
            </a:r>
            <a:r>
              <a:rPr lang="en-US" dirty="0" err="1" smtClean="0"/>
              <a:t>Pertama</a:t>
            </a:r>
            <a:r>
              <a:rPr lang="en-US" dirty="0" smtClean="0"/>
              <a:t>-tama, </a:t>
            </a:r>
            <a:r>
              <a:rPr lang="en-US" dirty="0" err="1" smtClean="0"/>
              <a:t>belum</a:t>
            </a:r>
            <a:r>
              <a:rPr lang="en-US" dirty="0" smtClean="0"/>
              <a:t> </a:t>
            </a:r>
            <a:r>
              <a:rPr lang="en-US" dirty="0" err="1" smtClean="0"/>
              <a:t>mantapnya</a:t>
            </a:r>
            <a:r>
              <a:rPr lang="en-US" dirty="0" smtClean="0"/>
              <a:t> </a:t>
            </a:r>
            <a:r>
              <a:rPr lang="en-US" dirty="0" err="1" smtClean="0"/>
              <a:t>koordinasi</a:t>
            </a:r>
            <a:r>
              <a:rPr lang="en-US" dirty="0" smtClean="0"/>
              <a:t> </a:t>
            </a:r>
            <a:r>
              <a:rPr lang="en-US" dirty="0" err="1" smtClean="0"/>
              <a:t>perencanaan</a:t>
            </a:r>
            <a:r>
              <a:rPr lang="en-US" dirty="0" smtClean="0"/>
              <a:t> </a:t>
            </a:r>
            <a:r>
              <a:rPr lang="en-US" dirty="0" err="1" smtClean="0"/>
              <a:t>dan</a:t>
            </a:r>
            <a:r>
              <a:rPr lang="en-US" dirty="0" smtClean="0"/>
              <a:t> </a:t>
            </a:r>
            <a:r>
              <a:rPr lang="en-US" dirty="0" err="1" smtClean="0"/>
              <a:t>pembuatan</a:t>
            </a:r>
            <a:r>
              <a:rPr lang="en-US" dirty="0" smtClean="0"/>
              <a:t> </a:t>
            </a:r>
            <a:r>
              <a:rPr lang="en-US" dirty="0" err="1" smtClean="0"/>
              <a:t>peraturanpemndang-undangan</a:t>
            </a:r>
            <a:r>
              <a:rPr lang="en-US" dirty="0" smtClean="0"/>
              <a:t> yang </a:t>
            </a:r>
            <a:r>
              <a:rPr lang="en-US" dirty="0" err="1" smtClean="0"/>
              <a:t>terarah</a:t>
            </a:r>
            <a:r>
              <a:rPr lang="en-US" dirty="0" smtClean="0"/>
              <a:t> </a:t>
            </a:r>
            <a:r>
              <a:rPr lang="en-US" dirty="0" err="1" smtClean="0"/>
              <a:t>dan</a:t>
            </a:r>
            <a:r>
              <a:rPr lang="en-US" dirty="0" smtClean="0"/>
              <a:t> </a:t>
            </a:r>
            <a:r>
              <a:rPr lang="en-US" dirty="0" err="1" smtClean="0"/>
              <a:t>terpadu</a:t>
            </a:r>
            <a:r>
              <a:rPr lang="en-US" dirty="0" smtClean="0"/>
              <a:t>, </a:t>
            </a:r>
            <a:r>
              <a:rPr lang="en-US" dirty="0" err="1" smtClean="0"/>
              <a:t>baik</a:t>
            </a:r>
            <a:r>
              <a:rPr lang="en-US" dirty="0" smtClean="0"/>
              <a:t> </a:t>
            </a:r>
            <a:r>
              <a:rPr lang="en-US" dirty="0" err="1" smtClean="0"/>
              <a:t>dari</a:t>
            </a:r>
            <a:r>
              <a:rPr lang="en-US" dirty="0" smtClean="0"/>
              <a:t> </a:t>
            </a:r>
            <a:r>
              <a:rPr lang="en-US" dirty="0" err="1" smtClean="0"/>
              <a:t>segi</a:t>
            </a:r>
            <a:r>
              <a:rPr lang="en-US" dirty="0" smtClean="0"/>
              <a:t> </a:t>
            </a:r>
            <a:r>
              <a:rPr lang="en-US" dirty="0" err="1" smtClean="0"/>
              <a:t>organisasi</a:t>
            </a:r>
            <a:r>
              <a:rPr lang="en-US" dirty="0" smtClean="0"/>
              <a:t> </a:t>
            </a:r>
            <a:r>
              <a:rPr lang="en-US" dirty="0" err="1" smtClean="0"/>
              <a:t>maupun</a:t>
            </a:r>
            <a:r>
              <a:rPr lang="en-US" dirty="0" smtClean="0"/>
              <a:t> </a:t>
            </a:r>
            <a:r>
              <a:rPr lang="en-US" dirty="0" err="1" smtClean="0"/>
              <a:t>manajemennya</a:t>
            </a:r>
            <a:endParaRPr lang="en-US" dirty="0"/>
          </a:p>
        </p:txBody>
      </p:sp>
      <p:sp>
        <p:nvSpPr>
          <p:cNvPr id="4" name="Content Placeholder 3"/>
          <p:cNvSpPr>
            <a:spLocks noGrp="1"/>
          </p:cNvSpPr>
          <p:nvPr>
            <p:ph sz="half" idx="3"/>
          </p:nvPr>
        </p:nvSpPr>
        <p:spPr>
          <a:xfrm>
            <a:off x="10881131" y="2521128"/>
            <a:ext cx="5574030" cy="4739759"/>
          </a:xfrm>
        </p:spPr>
        <p:txBody>
          <a:bodyPr/>
          <a:lstStyle/>
          <a:p>
            <a:pPr algn="just"/>
            <a:r>
              <a:rPr lang="en-US" sz="2800" dirty="0" err="1" smtClean="0">
                <a:latin typeface="Times New Roman" pitchFamily="18" charset="0"/>
                <a:cs typeface="Times New Roman" pitchFamily="18" charset="0"/>
              </a:rPr>
              <a:t>Selanjutnya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dalam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menghadapi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tantangan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pembentukan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sudut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trategi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pembangunan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responsif</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kemampuan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para</a:t>
            </a:r>
            <a:r>
              <a:rPr lang="en-US" sz="2800" dirty="0" smtClean="0">
                <a:latin typeface="Times New Roman" pitchFamily="18" charset="0"/>
                <a:cs typeface="Times New Roman" pitchFamily="18" charset="0"/>
              </a:rPr>
              <a:t> hakim </a:t>
            </a:r>
            <a:r>
              <a:rPr lang="en-US" sz="2800" dirty="0" err="1" smtClean="0">
                <a:latin typeface="Times New Roman" pitchFamily="18" charset="0"/>
                <a:cs typeface="Times New Roman" pitchFamily="18" charset="0"/>
              </a:rPr>
              <a:t>dalam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menghadapi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persoalan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bam yang </a:t>
            </a:r>
            <a:r>
              <a:rPr lang="en-US" sz="2800" dirty="0" err="1" smtClean="0">
                <a:latin typeface="Times New Roman" pitchFamily="18" charset="0"/>
                <a:cs typeface="Times New Roman" pitchFamily="18" charset="0"/>
              </a:rPr>
              <a:t>timbul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sebagai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dampak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proses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intemasionalisasi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sebagai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akibat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perkembangan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ilmu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pengetahuan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teknologi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merupakan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kendala</a:t>
            </a:r>
            <a:r>
              <a:rPr lang="en-US" sz="2800" dirty="0" smtClean="0">
                <a:latin typeface="Times New Roman" pitchFamily="18" charset="0"/>
                <a:cs typeface="Times New Roman" pitchFamily="18" charset="0"/>
              </a:rPr>
              <a:t> yang hams </a:t>
            </a:r>
            <a:r>
              <a:rPr lang="en-US" sz="2800" dirty="0" err="1" smtClean="0">
                <a:latin typeface="Times New Roman" pitchFamily="18" charset="0"/>
                <a:cs typeface="Times New Roman" pitchFamily="18" charset="0"/>
              </a:rPr>
              <a:t>kita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atasi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333500"/>
            <a:ext cx="9144000" cy="2308324"/>
          </a:xfrm>
          <a:prstGeom prst="rect">
            <a:avLst/>
          </a:prstGeom>
        </p:spPr>
        <p:txBody>
          <a:bodyPr>
            <a:spAutoFit/>
          </a:bodyPr>
          <a:lstStyle/>
          <a:p>
            <a:pPr algn="just"/>
            <a:r>
              <a:rPr lang="en-US" sz="2400" dirty="0">
                <a:solidFill>
                  <a:schemeClr val="bg1"/>
                </a:solidFill>
                <a:latin typeface="Times New Roman" pitchFamily="18" charset="0"/>
                <a:cs typeface="Times New Roman" pitchFamily="18" charset="0"/>
              </a:rPr>
              <a:t>Negara </a:t>
            </a:r>
            <a:r>
              <a:rPr lang="en-US" sz="2400" dirty="0" err="1">
                <a:solidFill>
                  <a:schemeClr val="bg1"/>
                </a:solidFill>
                <a:latin typeface="Times New Roman" pitchFamily="18" charset="0"/>
                <a:cs typeface="Times New Roman" pitchFamily="18" charset="0"/>
              </a:rPr>
              <a:t>merupakan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organisasi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kelompok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masyarakat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tertinggi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karena</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mempunyai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wewenang</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untuk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mengatur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mengendalikan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masyarakat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bahkan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memaksa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secara</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untuk</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kepentingan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umum</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lebih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tinggi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demi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tegaknya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hukum</a:t>
            </a:r>
            <a:r>
              <a:rPr lang="en-US" sz="2400" dirty="0">
                <a:solidFill>
                  <a:schemeClr val="bg1"/>
                </a:solidFill>
                <a:latin typeface="Times New Roman" pitchFamily="18" charset="0"/>
                <a:cs typeface="Times New Roman" pitchFamily="18" charset="0"/>
              </a:rPr>
              <a:t>. Negara </a:t>
            </a:r>
            <a:r>
              <a:rPr lang="en-US" sz="2400" dirty="0" smtClean="0">
                <a:solidFill>
                  <a:schemeClr val="bg1"/>
                </a:solidFill>
                <a:latin typeface="Times New Roman" pitchFamily="18" charset="0"/>
                <a:cs typeface="Times New Roman" pitchFamily="18" charset="0"/>
              </a:rPr>
              <a:t>pun </a:t>
            </a:r>
            <a:r>
              <a:rPr lang="en-US" sz="2400" dirty="0" err="1" smtClean="0">
                <a:solidFill>
                  <a:schemeClr val="bg1"/>
                </a:solidFill>
                <a:latin typeface="Times New Roman" pitchFamily="18" charset="0"/>
                <a:cs typeface="Times New Roman" pitchFamily="18" charset="0"/>
              </a:rPr>
              <a:t>dipandang</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sebagai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subyek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hukum</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mempunyai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kedaulatan</a:t>
            </a:r>
            <a:r>
              <a:rPr lang="en-US" sz="2400" dirty="0">
                <a:solidFill>
                  <a:schemeClr val="bg1"/>
                </a:solidFill>
                <a:latin typeface="Times New Roman" pitchFamily="18" charset="0"/>
                <a:cs typeface="Times New Roman" pitchFamily="18" charset="0"/>
              </a:rPr>
              <a:t> (</a:t>
            </a:r>
            <a:r>
              <a:rPr lang="en-US" sz="2400" i="1" dirty="0">
                <a:solidFill>
                  <a:schemeClr val="bg1"/>
                </a:solidFill>
                <a:latin typeface="Times New Roman" pitchFamily="18" charset="0"/>
                <a:cs typeface="Times New Roman" pitchFamily="18" charset="0"/>
              </a:rPr>
              <a:t>sovereignty) yang </a:t>
            </a:r>
            <a:r>
              <a:rPr lang="en-US" sz="2400" i="1" dirty="0" err="1" smtClean="0">
                <a:solidFill>
                  <a:schemeClr val="bg1"/>
                </a:solidFill>
                <a:latin typeface="Times New Roman" pitchFamily="18" charset="0"/>
                <a:cs typeface="Times New Roman" pitchFamily="18" charset="0"/>
              </a:rPr>
              <a:t>tidak</a:t>
            </a:r>
            <a:r>
              <a:rPr lang="en-US" sz="2400" i="1"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dapat</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dilampaui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oleh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negara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mana</a:t>
            </a:r>
            <a:r>
              <a:rPr lang="en-US" sz="2400" dirty="0">
                <a:solidFill>
                  <a:schemeClr val="bg1"/>
                </a:solidFill>
                <a:latin typeface="Times New Roman" pitchFamily="18" charset="0"/>
                <a:cs typeface="Times New Roman" pitchFamily="18" charset="0"/>
              </a:rPr>
              <a:t> pun.</a:t>
            </a:r>
          </a:p>
        </p:txBody>
      </p:sp>
      <p:sp>
        <p:nvSpPr>
          <p:cNvPr id="4" name="Rectangle 3"/>
          <p:cNvSpPr/>
          <p:nvPr/>
        </p:nvSpPr>
        <p:spPr>
          <a:xfrm>
            <a:off x="3276600" y="4305300"/>
            <a:ext cx="9144000" cy="1815882"/>
          </a:xfrm>
          <a:prstGeom prst="rect">
            <a:avLst/>
          </a:prstGeom>
        </p:spPr>
        <p:txBody>
          <a:bodyPr>
            <a:spAutoFit/>
          </a:bodyPr>
          <a:lstStyle/>
          <a:p>
            <a:pPr algn="just"/>
            <a:r>
              <a:rPr lang="en-US" sz="2800" dirty="0" err="1">
                <a:solidFill>
                  <a:schemeClr val="bg1"/>
                </a:solidFill>
              </a:rPr>
              <a:t>Ada</a:t>
            </a:r>
            <a:r>
              <a:rPr lang="en-US" sz="2800" dirty="0">
                <a:solidFill>
                  <a:schemeClr val="bg1"/>
                </a:solidFill>
              </a:rPr>
              <a:t> </a:t>
            </a:r>
            <a:r>
              <a:rPr lang="en-US" sz="2800" dirty="0" err="1">
                <a:solidFill>
                  <a:schemeClr val="bg1"/>
                </a:solidFill>
              </a:rPr>
              <a:t>empat</a:t>
            </a:r>
            <a:r>
              <a:rPr lang="en-US" sz="2800" dirty="0">
                <a:solidFill>
                  <a:schemeClr val="bg1"/>
                </a:solidFill>
              </a:rPr>
              <a:t> </a:t>
            </a:r>
            <a:r>
              <a:rPr lang="en-US" sz="2800" dirty="0" err="1">
                <a:solidFill>
                  <a:schemeClr val="bg1"/>
                </a:solidFill>
              </a:rPr>
              <a:t>fungsi</a:t>
            </a:r>
            <a:r>
              <a:rPr lang="en-US" sz="2800" dirty="0">
                <a:solidFill>
                  <a:schemeClr val="bg1"/>
                </a:solidFill>
              </a:rPr>
              <a:t> </a:t>
            </a:r>
            <a:r>
              <a:rPr lang="en-US" sz="2800" dirty="0" err="1">
                <a:solidFill>
                  <a:schemeClr val="bg1"/>
                </a:solidFill>
              </a:rPr>
              <a:t>negara</a:t>
            </a:r>
            <a:r>
              <a:rPr lang="en-US" sz="2800" dirty="0">
                <a:solidFill>
                  <a:schemeClr val="bg1"/>
                </a:solidFill>
              </a:rPr>
              <a:t> yang </a:t>
            </a:r>
            <a:r>
              <a:rPr lang="en-US" sz="2800" dirty="0" err="1">
                <a:solidFill>
                  <a:schemeClr val="bg1"/>
                </a:solidFill>
              </a:rPr>
              <a:t>dianut</a:t>
            </a:r>
            <a:r>
              <a:rPr lang="en-US" sz="2800" dirty="0">
                <a:solidFill>
                  <a:schemeClr val="bg1"/>
                </a:solidFill>
              </a:rPr>
              <a:t> </a:t>
            </a:r>
            <a:r>
              <a:rPr lang="en-US" sz="2800" dirty="0" err="1">
                <a:solidFill>
                  <a:schemeClr val="bg1"/>
                </a:solidFill>
              </a:rPr>
              <a:t>oleh</a:t>
            </a:r>
            <a:r>
              <a:rPr lang="en-US" sz="2800" dirty="0">
                <a:solidFill>
                  <a:schemeClr val="bg1"/>
                </a:solidFill>
              </a:rPr>
              <a:t> </a:t>
            </a:r>
            <a:r>
              <a:rPr lang="en-US" sz="2800" dirty="0" err="1">
                <a:solidFill>
                  <a:schemeClr val="bg1"/>
                </a:solidFill>
              </a:rPr>
              <a:t>negara-negara</a:t>
            </a:r>
            <a:r>
              <a:rPr lang="en-US" sz="2800" dirty="0">
                <a:solidFill>
                  <a:schemeClr val="bg1"/>
                </a:solidFill>
              </a:rPr>
              <a:t> </a:t>
            </a:r>
            <a:r>
              <a:rPr lang="en-US" sz="2800" dirty="0" err="1">
                <a:solidFill>
                  <a:schemeClr val="bg1"/>
                </a:solidFill>
              </a:rPr>
              <a:t>di</a:t>
            </a:r>
            <a:r>
              <a:rPr lang="en-US" sz="2800" dirty="0">
                <a:solidFill>
                  <a:schemeClr val="bg1"/>
                </a:solidFill>
              </a:rPr>
              <a:t> </a:t>
            </a:r>
            <a:r>
              <a:rPr lang="en-US" sz="2800" dirty="0" err="1">
                <a:solidFill>
                  <a:schemeClr val="bg1"/>
                </a:solidFill>
              </a:rPr>
              <a:t>dunia</a:t>
            </a:r>
            <a:r>
              <a:rPr lang="en-US" sz="2800" dirty="0">
                <a:solidFill>
                  <a:schemeClr val="bg1"/>
                </a:solidFill>
              </a:rPr>
              <a:t> </a:t>
            </a:r>
            <a:r>
              <a:rPr lang="en-US" sz="2800" dirty="0" err="1">
                <a:solidFill>
                  <a:schemeClr val="bg1"/>
                </a:solidFill>
              </a:rPr>
              <a:t>ialah</a:t>
            </a:r>
            <a:r>
              <a:rPr lang="en-US" sz="2800" dirty="0">
                <a:solidFill>
                  <a:schemeClr val="bg1"/>
                </a:solidFill>
              </a:rPr>
              <a:t>: </a:t>
            </a:r>
            <a:r>
              <a:rPr lang="en-US" sz="2800" dirty="0" err="1" smtClean="0">
                <a:solidFill>
                  <a:schemeClr val="bg1"/>
                </a:solidFill>
              </a:rPr>
              <a:t>melaksanakan</a:t>
            </a:r>
            <a:r>
              <a:rPr lang="en-US" sz="2800" dirty="0" smtClean="0">
                <a:solidFill>
                  <a:schemeClr val="bg1"/>
                </a:solidFill>
              </a:rPr>
              <a:t> </a:t>
            </a:r>
            <a:r>
              <a:rPr lang="en-US" sz="2800" dirty="0" err="1" smtClean="0">
                <a:solidFill>
                  <a:schemeClr val="bg1"/>
                </a:solidFill>
              </a:rPr>
              <a:t>penertiban</a:t>
            </a:r>
            <a:r>
              <a:rPr lang="en-US" sz="2800" dirty="0" smtClean="0">
                <a:solidFill>
                  <a:schemeClr val="bg1"/>
                </a:solidFill>
              </a:rPr>
              <a:t> </a:t>
            </a:r>
            <a:r>
              <a:rPr lang="en-US" sz="2800" dirty="0" err="1">
                <a:solidFill>
                  <a:schemeClr val="bg1"/>
                </a:solidFill>
              </a:rPr>
              <a:t>dan</a:t>
            </a:r>
            <a:r>
              <a:rPr lang="en-US" sz="2800" dirty="0">
                <a:solidFill>
                  <a:schemeClr val="bg1"/>
                </a:solidFill>
              </a:rPr>
              <a:t> </a:t>
            </a:r>
            <a:r>
              <a:rPr lang="en-US" sz="2800" dirty="0" err="1">
                <a:solidFill>
                  <a:schemeClr val="bg1"/>
                </a:solidFill>
              </a:rPr>
              <a:t>keamanan</a:t>
            </a:r>
            <a:r>
              <a:rPr lang="en-US" sz="2800" dirty="0">
                <a:solidFill>
                  <a:schemeClr val="bg1"/>
                </a:solidFill>
              </a:rPr>
              <a:t>; </a:t>
            </a:r>
            <a:r>
              <a:rPr lang="en-US" sz="2800" dirty="0" err="1">
                <a:solidFill>
                  <a:schemeClr val="bg1"/>
                </a:solidFill>
              </a:rPr>
              <a:t>mengusahakan</a:t>
            </a:r>
            <a:r>
              <a:rPr lang="en-US" sz="2800" dirty="0">
                <a:solidFill>
                  <a:schemeClr val="bg1"/>
                </a:solidFill>
              </a:rPr>
              <a:t> </a:t>
            </a:r>
            <a:r>
              <a:rPr lang="en-US" sz="2800" dirty="0" err="1">
                <a:solidFill>
                  <a:schemeClr val="bg1"/>
                </a:solidFill>
              </a:rPr>
              <a:t>kesejahteraan</a:t>
            </a:r>
            <a:r>
              <a:rPr lang="en-US" sz="2800" dirty="0">
                <a:solidFill>
                  <a:schemeClr val="bg1"/>
                </a:solidFill>
              </a:rPr>
              <a:t> </a:t>
            </a:r>
            <a:r>
              <a:rPr lang="en-US" sz="2800" dirty="0" err="1">
                <a:solidFill>
                  <a:schemeClr val="bg1"/>
                </a:solidFill>
              </a:rPr>
              <a:t>dan</a:t>
            </a:r>
            <a:r>
              <a:rPr lang="en-US" sz="2800" dirty="0">
                <a:solidFill>
                  <a:schemeClr val="bg1"/>
                </a:solidFill>
              </a:rPr>
              <a:t> </a:t>
            </a:r>
            <a:r>
              <a:rPr lang="en-US" sz="2800" dirty="0" err="1">
                <a:solidFill>
                  <a:schemeClr val="bg1"/>
                </a:solidFill>
              </a:rPr>
              <a:t>kemakmuran</a:t>
            </a:r>
            <a:r>
              <a:rPr lang="en-US" sz="2800" dirty="0">
                <a:solidFill>
                  <a:schemeClr val="bg1"/>
                </a:solidFill>
              </a:rPr>
              <a:t> </a:t>
            </a:r>
            <a:r>
              <a:rPr lang="en-US" sz="2800" dirty="0" err="1">
                <a:solidFill>
                  <a:schemeClr val="bg1"/>
                </a:solidFill>
              </a:rPr>
              <a:t>rakyatnya</a:t>
            </a:r>
            <a:r>
              <a:rPr lang="en-US" sz="2800" dirty="0">
                <a:solidFill>
                  <a:schemeClr val="bg1"/>
                </a:solidFill>
              </a:rPr>
              <a:t>;</a:t>
            </a:r>
          </a:p>
          <a:p>
            <a:pPr algn="just"/>
            <a:r>
              <a:rPr lang="en-US" sz="2800" dirty="0" err="1">
                <a:solidFill>
                  <a:schemeClr val="bg1"/>
                </a:solidFill>
              </a:rPr>
              <a:t>pertahanan</a:t>
            </a:r>
            <a:r>
              <a:rPr lang="en-US" sz="2800" dirty="0">
                <a:solidFill>
                  <a:schemeClr val="bg1"/>
                </a:solidFill>
              </a:rPr>
              <a:t>; </a:t>
            </a:r>
            <a:r>
              <a:rPr lang="en-US" sz="2800" dirty="0" err="1">
                <a:solidFill>
                  <a:schemeClr val="bg1"/>
                </a:solidFill>
              </a:rPr>
              <a:t>dan</a:t>
            </a:r>
            <a:r>
              <a:rPr lang="en-US" sz="2800" dirty="0">
                <a:solidFill>
                  <a:schemeClr val="bg1"/>
                </a:solidFill>
              </a:rPr>
              <a:t> </a:t>
            </a:r>
            <a:r>
              <a:rPr lang="en-US" sz="2800" dirty="0" err="1">
                <a:solidFill>
                  <a:schemeClr val="bg1"/>
                </a:solidFill>
              </a:rPr>
              <a:t>menegakkan</a:t>
            </a:r>
            <a:r>
              <a:rPr lang="en-US" sz="2800" dirty="0">
                <a:solidFill>
                  <a:schemeClr val="bg1"/>
                </a:solidFill>
              </a:rPr>
              <a:t> </a:t>
            </a:r>
            <a:r>
              <a:rPr lang="en-US" sz="2800" dirty="0" err="1">
                <a:solidFill>
                  <a:schemeClr val="bg1"/>
                </a:solidFill>
              </a:rPr>
              <a:t>keadilan</a:t>
            </a:r>
            <a:r>
              <a:rPr lang="en-US" sz="2800" dirty="0">
                <a:solidFill>
                  <a:schemeClr val="bg1"/>
                </a:solidFill>
              </a:rPr>
              <a:t>.</a:t>
            </a:r>
          </a:p>
        </p:txBody>
      </p:sp>
      <p:sp>
        <p:nvSpPr>
          <p:cNvPr id="5" name="Rectangle 4"/>
          <p:cNvSpPr/>
          <p:nvPr/>
        </p:nvSpPr>
        <p:spPr>
          <a:xfrm>
            <a:off x="1752600" y="6591300"/>
            <a:ext cx="8382000" cy="3970318"/>
          </a:xfrm>
          <a:prstGeom prst="rect">
            <a:avLst/>
          </a:prstGeom>
        </p:spPr>
        <p:txBody>
          <a:bodyPr wrap="square">
            <a:spAutoFit/>
          </a:bodyPr>
          <a:lstStyle/>
          <a:p>
            <a:pPr algn="just"/>
            <a:r>
              <a:rPr lang="en-US" sz="2800" dirty="0" err="1">
                <a:solidFill>
                  <a:schemeClr val="bg1"/>
                </a:solidFill>
                <a:latin typeface="Times New Roman" pitchFamily="18" charset="0"/>
                <a:cs typeface="Times New Roman" pitchFamily="18" charset="0"/>
              </a:rPr>
              <a:t>Untuk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menyelesaikan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perkara-perkara</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terjadi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masyarakat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secara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adil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maka</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aparatur</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hukum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harus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menegakkan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hukum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dengan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sebaik-baiknya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Penegakan</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bertujuan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untuk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meningkatkan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ketertiban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kepastian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hukum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dalam</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masyarakat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sehingga</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masyarakat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merasa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memperoleh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pengayoman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hak-haknya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terlindungi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Dalam</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menegakkan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hukum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terdapat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tiga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unsur</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harus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selalu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diperhatikan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yaitu</a:t>
            </a:r>
            <a:r>
              <a:rPr lang="en-US" sz="2800" dirty="0" smtClean="0">
                <a:solidFill>
                  <a:schemeClr val="bg1"/>
                </a:solidFill>
                <a:latin typeface="Times New Roman" pitchFamily="18" charset="0"/>
                <a:cs typeface="Times New Roman" pitchFamily="18" charset="0"/>
              </a:rPr>
              <a:t>: </a:t>
            </a:r>
            <a:r>
              <a:rPr lang="fi-FI" sz="2800" dirty="0" smtClean="0">
                <a:solidFill>
                  <a:schemeClr val="bg1"/>
                </a:solidFill>
                <a:latin typeface="Times New Roman" pitchFamily="18" charset="0"/>
                <a:cs typeface="Times New Roman" pitchFamily="18" charset="0"/>
              </a:rPr>
              <a:t>kepastian </a:t>
            </a:r>
            <a:r>
              <a:rPr lang="fi-FI" sz="2800" dirty="0">
                <a:solidFill>
                  <a:schemeClr val="bg1"/>
                </a:solidFill>
                <a:latin typeface="Times New Roman" pitchFamily="18" charset="0"/>
                <a:cs typeface="Times New Roman" pitchFamily="18" charset="0"/>
              </a:rPr>
              <a:t>hukum, kemanfaatan, dan keadilan.</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419100"/>
            <a:ext cx="9601200" cy="38862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FEFEF"/>
          </a:solidFill>
        </p:spPr>
        <p:txBody>
          <a:bodyPr wrap="square" lIns="0" tIns="0" rIns="0" bIns="0" rtlCol="0"/>
          <a:lstStyle/>
          <a:p>
            <a:pPr algn="just"/>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rangka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mewujudkan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sistem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nasional</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berlandaskan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Pancasila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UUD </a:t>
            </a:r>
            <a:r>
              <a:rPr lang="en-US" sz="2400" dirty="0">
                <a:latin typeface="Times New Roman" pitchFamily="18" charset="0"/>
                <a:cs typeface="Times New Roman" pitchFamily="18" charset="0"/>
              </a:rPr>
              <a:t>NRI 1945, </a:t>
            </a:r>
            <a:r>
              <a:rPr lang="en-US" sz="2400" dirty="0" err="1">
                <a:latin typeface="Times New Roman" pitchFamily="18" charset="0"/>
                <a:cs typeface="Times New Roman" pitchFamily="18" charset="0"/>
              </a:rPr>
              <a:t>pembangunan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bidang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mencakup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sektor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materi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sektor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sarana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prasarana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serta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sektor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aparatur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penegak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Aparatur</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hukum</a:t>
            </a:r>
            <a:r>
              <a:rPr lang="en-US" sz="2400" dirty="0" smtClean="0">
                <a:latin typeface="Times New Roman" pitchFamily="18" charset="0"/>
                <a:cs typeface="Times New Roman" pitchFamily="18" charset="0"/>
              </a:rPr>
              <a:t> yang </a:t>
            </a:r>
            <a:r>
              <a:rPr lang="en-US" sz="2400" dirty="0" err="1">
                <a:latin typeface="Times New Roman" pitchFamily="18" charset="0"/>
                <a:cs typeface="Times New Roman" pitchFamily="18" charset="0"/>
              </a:rPr>
              <a:t>mempunyai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tugas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untuk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menegakkan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melaksanakan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antara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lain </a:t>
            </a:r>
            <a:r>
              <a:rPr lang="fi-FI" sz="2400" dirty="0" smtClean="0">
                <a:latin typeface="Times New Roman" pitchFamily="18" charset="0"/>
                <a:cs typeface="Times New Roman" pitchFamily="18" charset="0"/>
              </a:rPr>
              <a:t>lembaga </a:t>
            </a:r>
            <a:r>
              <a:rPr lang="fi-FI" sz="2400" dirty="0">
                <a:latin typeface="Times New Roman" pitchFamily="18" charset="0"/>
                <a:cs typeface="Times New Roman" pitchFamily="18" charset="0"/>
              </a:rPr>
              <a:t>kepolisian, kejaksaan, dan kehakiman. Fungsi utama Lembaga </a:t>
            </a:r>
            <a:r>
              <a:rPr lang="fi-FI" sz="2400" dirty="0" smtClean="0">
                <a:latin typeface="Times New Roman" pitchFamily="18" charset="0"/>
                <a:cs typeface="Times New Roman" pitchFamily="18" charset="0"/>
              </a:rPr>
              <a:t>kepolisian </a:t>
            </a:r>
            <a:r>
              <a:rPr lang="en-US" sz="2400" dirty="0" err="1" smtClean="0">
                <a:latin typeface="Times New Roman" pitchFamily="18" charset="0"/>
                <a:cs typeface="Times New Roman" pitchFamily="18" charset="0"/>
              </a:rPr>
              <a:t>adalah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sebagai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lembaga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penyidik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sedangkan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kejaksaan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berfungsi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utama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sebagai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lembaga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penuntut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serta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lembaga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kehakiman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sebagai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lembaga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pengadilan</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pemutus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perkara</a:t>
            </a:r>
            <a:r>
              <a:rPr lang="en-US" sz="2400" dirty="0">
                <a:latin typeface="Times New Roman" pitchFamily="18" charset="0"/>
                <a:cs typeface="Times New Roman" pitchFamily="18" charset="0"/>
              </a:rPr>
              <a:t>.</a:t>
            </a:r>
            <a:endParaRPr sz="2400">
              <a:latin typeface="Times New Roman" pitchFamily="18" charset="0"/>
              <a:cs typeface="Times New Roman" pitchFamily="18" charset="0"/>
            </a:endParaRPr>
          </a:p>
        </p:txBody>
      </p:sp>
      <p:pic>
        <p:nvPicPr>
          <p:cNvPr id="3" name="object 3"/>
          <p:cNvPicPr/>
          <p:nvPr/>
        </p:nvPicPr>
        <p:blipFill>
          <a:blip r:embed="rId2" cstate="print"/>
          <a:stretch>
            <a:fillRect/>
          </a:stretch>
        </p:blipFill>
        <p:spPr>
          <a:xfrm>
            <a:off x="11372851" y="1"/>
            <a:ext cx="6915149" cy="10286999"/>
          </a:xfrm>
          <a:prstGeom prst="rect">
            <a:avLst/>
          </a:prstGeom>
        </p:spPr>
      </p:pic>
      <p:sp>
        <p:nvSpPr>
          <p:cNvPr id="5" name="object 5"/>
          <p:cNvSpPr txBox="1"/>
          <p:nvPr/>
        </p:nvSpPr>
        <p:spPr>
          <a:xfrm>
            <a:off x="8084362" y="4516330"/>
            <a:ext cx="8260080" cy="566694"/>
          </a:xfrm>
          <a:prstGeom prst="rect">
            <a:avLst/>
          </a:prstGeom>
        </p:spPr>
        <p:txBody>
          <a:bodyPr vert="horz" wrap="square" lIns="0" tIns="12700" rIns="0" bIns="0" rtlCol="0">
            <a:spAutoFit/>
          </a:bodyPr>
          <a:lstStyle/>
          <a:p>
            <a:pPr marL="12700" marR="634365">
              <a:lnSpc>
                <a:spcPct val="152800"/>
              </a:lnSpc>
              <a:spcBef>
                <a:spcPts val="100"/>
              </a:spcBef>
              <a:tabLst>
                <a:tab pos="1950720" algn="l"/>
                <a:tab pos="2769870" algn="l"/>
                <a:tab pos="3275329" algn="l"/>
                <a:tab pos="4930775" algn="l"/>
                <a:tab pos="5495925" algn="l"/>
              </a:tabLst>
            </a:pPr>
            <a:r>
              <a:rPr lang="en-US" sz="2700" dirty="0" smtClean="0">
                <a:solidFill>
                  <a:srgbClr val="2A4A81"/>
                </a:solidFill>
                <a:latin typeface="Microsoft Sans Serif"/>
                <a:cs typeface="Microsoft Sans Serif"/>
              </a:rPr>
              <a:t> </a:t>
            </a:r>
            <a:r>
              <a:rPr sz="2700" smtClean="0">
                <a:solidFill>
                  <a:srgbClr val="2A4A81"/>
                </a:solidFill>
                <a:latin typeface="Microsoft Sans Serif"/>
                <a:cs typeface="Microsoft Sans Serif"/>
              </a:rPr>
              <a:t>.</a:t>
            </a:r>
            <a:endParaRPr sz="2700">
              <a:latin typeface="Microsoft Sans Serif"/>
              <a:cs typeface="Microsoft Sans Serif"/>
            </a:endParaRPr>
          </a:p>
        </p:txBody>
      </p:sp>
      <p:sp>
        <p:nvSpPr>
          <p:cNvPr id="7" name="Rectangle 6"/>
          <p:cNvSpPr/>
          <p:nvPr/>
        </p:nvSpPr>
        <p:spPr>
          <a:xfrm>
            <a:off x="304800" y="4000500"/>
            <a:ext cx="9144000" cy="2246769"/>
          </a:xfrm>
          <a:prstGeom prst="rect">
            <a:avLst/>
          </a:prstGeom>
        </p:spPr>
        <p:txBody>
          <a:bodyPr>
            <a:spAutoFit/>
          </a:bodyPr>
          <a:lstStyle/>
          <a:p>
            <a:pPr algn="just"/>
            <a:r>
              <a:rPr lang="en-US" sz="2800" dirty="0" err="1">
                <a:latin typeface="Times New Roman" pitchFamily="18" charset="0"/>
                <a:cs typeface="Times New Roman" pitchFamily="18" charset="0"/>
              </a:rPr>
              <a:t>Pasal</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ayat</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Undang-undang</a:t>
            </a:r>
            <a:r>
              <a:rPr lang="en-US" sz="2800" dirty="0">
                <a:latin typeface="Times New Roman" pitchFamily="18" charset="0"/>
                <a:cs typeface="Times New Roman" pitchFamily="18" charset="0"/>
              </a:rPr>
              <a:t> No. 14 </a:t>
            </a:r>
            <a:r>
              <a:rPr lang="en-US" sz="2800" dirty="0" err="1">
                <a:latin typeface="Times New Roman" pitchFamily="18" charset="0"/>
                <a:cs typeface="Times New Roman" pitchFamily="18" charset="0"/>
              </a:rPr>
              <a:t>tahun</a:t>
            </a:r>
            <a:r>
              <a:rPr lang="en-US" sz="2800" dirty="0">
                <a:latin typeface="Times New Roman" pitchFamily="18" charset="0"/>
                <a:cs typeface="Times New Roman" pitchFamily="18" charset="0"/>
              </a:rPr>
              <a:t> 1970 yang </a:t>
            </a:r>
            <a:r>
              <a:rPr lang="en-US" sz="2800" dirty="0" err="1">
                <a:latin typeface="Times New Roman" pitchFamily="18" charset="0"/>
                <a:cs typeface="Times New Roman" pitchFamily="18" charset="0"/>
              </a:rPr>
              <a:t>telah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diperbaharui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menjadi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UU </a:t>
            </a:r>
            <a:r>
              <a:rPr lang="fi-FI" sz="2800" dirty="0" smtClean="0">
                <a:latin typeface="Times New Roman" pitchFamily="18" charset="0"/>
                <a:cs typeface="Times New Roman" pitchFamily="18" charset="0"/>
              </a:rPr>
              <a:t>No</a:t>
            </a:r>
            <a:r>
              <a:rPr lang="fi-FI" sz="2800" dirty="0">
                <a:latin typeface="Times New Roman" pitchFamily="18" charset="0"/>
                <a:cs typeface="Times New Roman" pitchFamily="18" charset="0"/>
              </a:rPr>
              <a:t>. 48 tahun 2009 tentang Kekuasaan Kehakiman menyatakan bahwa “</a:t>
            </a:r>
            <a:r>
              <a:rPr lang="fi-FI" sz="2800" dirty="0" smtClean="0">
                <a:latin typeface="Times New Roman" pitchFamily="18" charset="0"/>
                <a:cs typeface="Times New Roman" pitchFamily="18" charset="0"/>
              </a:rPr>
              <a:t>Kekuasaan </a:t>
            </a:r>
            <a:r>
              <a:rPr lang="en-US" sz="2800" dirty="0" err="1" smtClean="0">
                <a:latin typeface="Times New Roman" pitchFamily="18" charset="0"/>
                <a:cs typeface="Times New Roman" pitchFamily="18" charset="0"/>
              </a:rPr>
              <a:t>kehakiman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merupakan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kekuasaan</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merdeka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untuk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menyelenggarakan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peradilan</a:t>
            </a:r>
            <a:endParaRPr lang="en-US" sz="2800" dirty="0">
              <a:latin typeface="Times New Roman" pitchFamily="18" charset="0"/>
              <a:cs typeface="Times New Roman" pitchFamily="18" charset="0"/>
            </a:endParaRPr>
          </a:p>
        </p:txBody>
      </p:sp>
      <p:sp>
        <p:nvSpPr>
          <p:cNvPr id="8" name="Rectangle 7"/>
          <p:cNvSpPr/>
          <p:nvPr/>
        </p:nvSpPr>
        <p:spPr>
          <a:xfrm>
            <a:off x="381000" y="6591300"/>
            <a:ext cx="9144000" cy="523220"/>
          </a:xfrm>
          <a:prstGeom prst="rect">
            <a:avLst/>
          </a:prstGeom>
        </p:spPr>
        <p:txBody>
          <a:bodyPr>
            <a:spAutoFit/>
          </a:bodyPr>
          <a:lstStyle/>
          <a:p>
            <a:pPr algn="just"/>
            <a:endParaRPr lang="en-US"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6B4A6"/>
          </a:solidFill>
        </p:spPr>
        <p:txBody>
          <a:bodyPr wrap="square" lIns="0" tIns="0" rIns="0" bIns="0" rtlCol="0"/>
          <a:lstStyle/>
          <a:p>
            <a:pPr algn="just"/>
            <a:endParaRPr sz="2800">
              <a:latin typeface="Times New Roman" pitchFamily="18" charset="0"/>
              <a:cs typeface="Times New Roman" pitchFamily="18" charset="0"/>
            </a:endParaRPr>
          </a:p>
        </p:txBody>
      </p:sp>
      <p:sp>
        <p:nvSpPr>
          <p:cNvPr id="4" name="object 4"/>
          <p:cNvSpPr txBox="1">
            <a:spLocks noGrp="1"/>
          </p:cNvSpPr>
          <p:nvPr>
            <p:ph type="title"/>
          </p:nvPr>
        </p:nvSpPr>
        <p:spPr>
          <a:xfrm>
            <a:off x="914400" y="5295900"/>
            <a:ext cx="7463155" cy="3708066"/>
          </a:xfrm>
          <a:prstGeom prst="rect">
            <a:avLst/>
          </a:prstGeom>
        </p:spPr>
        <p:txBody>
          <a:bodyPr vert="horz" wrap="square" lIns="0" tIns="380365" rIns="0" bIns="0" rtlCol="0">
            <a:spAutoFit/>
          </a:bodyPr>
          <a:lstStyle/>
          <a:p>
            <a:r>
              <a:rPr lang="en-US" sz="2400" dirty="0" err="1" smtClean="0"/>
              <a:t>Penegakan</a:t>
            </a:r>
            <a:r>
              <a:rPr lang="en-US" sz="2400" dirty="0" smtClean="0"/>
              <a:t> </a:t>
            </a:r>
            <a:r>
              <a:rPr lang="en-US" sz="2400" dirty="0" err="1" smtClean="0"/>
              <a:t>hukum</a:t>
            </a:r>
            <a:r>
              <a:rPr lang="en-US" sz="2400" dirty="0" smtClean="0"/>
              <a:t> </a:t>
            </a:r>
            <a:r>
              <a:rPr lang="en-US" sz="2400" dirty="0" err="1" smtClean="0"/>
              <a:t>di</a:t>
            </a:r>
            <a:r>
              <a:rPr lang="en-US" sz="2400" dirty="0" smtClean="0"/>
              <a:t> Indonesia </a:t>
            </a:r>
            <a:r>
              <a:rPr lang="en-US" sz="2400" dirty="0" err="1" smtClean="0"/>
              <a:t>masih</a:t>
            </a:r>
            <a:r>
              <a:rPr lang="en-US" sz="2400" dirty="0" smtClean="0"/>
              <a:t> </a:t>
            </a:r>
            <a:r>
              <a:rPr lang="en-US" sz="2400" dirty="0" err="1" smtClean="0"/>
              <a:t>menghadapi</a:t>
            </a:r>
            <a:r>
              <a:rPr lang="en-US" sz="2400" dirty="0" smtClean="0"/>
              <a:t> </a:t>
            </a:r>
            <a:r>
              <a:rPr lang="en-US" sz="2400" dirty="0" err="1" smtClean="0"/>
              <a:t>masalah</a:t>
            </a:r>
            <a:r>
              <a:rPr lang="en-US" sz="2400" dirty="0" smtClean="0"/>
              <a:t> </a:t>
            </a:r>
            <a:r>
              <a:rPr lang="en-US" sz="2400" dirty="0" err="1" smtClean="0"/>
              <a:t>dan</a:t>
            </a:r>
            <a:r>
              <a:rPr lang="en-US" sz="2400" dirty="0" smtClean="0"/>
              <a:t> </a:t>
            </a:r>
            <a:r>
              <a:rPr lang="en-US" sz="2400" dirty="0" err="1" smtClean="0"/>
              <a:t>tantangan</a:t>
            </a:r>
            <a:r>
              <a:rPr lang="en-US" sz="2400" dirty="0" smtClean="0"/>
              <a:t> </a:t>
            </a:r>
            <a:r>
              <a:rPr lang="en-US" sz="2400" dirty="0" err="1" smtClean="0"/>
              <a:t>untuk</a:t>
            </a:r>
            <a:r>
              <a:rPr lang="en-US" sz="2400" dirty="0" smtClean="0"/>
              <a:t/>
            </a:r>
            <a:br>
              <a:rPr lang="en-US" sz="2400" dirty="0" smtClean="0"/>
            </a:br>
            <a:r>
              <a:rPr lang="en-US" sz="2400" dirty="0" err="1" smtClean="0"/>
              <a:t>memenuhi</a:t>
            </a:r>
            <a:r>
              <a:rPr lang="en-US" sz="2400" dirty="0" smtClean="0"/>
              <a:t> rasa </a:t>
            </a:r>
            <a:r>
              <a:rPr lang="en-US" sz="2400" dirty="0" err="1" smtClean="0"/>
              <a:t>keadilan</a:t>
            </a:r>
            <a:r>
              <a:rPr lang="en-US" sz="2400" dirty="0" smtClean="0"/>
              <a:t> </a:t>
            </a:r>
            <a:r>
              <a:rPr lang="en-US" sz="2400" dirty="0" err="1" smtClean="0"/>
              <a:t>masyarakat</a:t>
            </a:r>
            <a:r>
              <a:rPr lang="en-US" sz="2400" dirty="0" smtClean="0"/>
              <a:t>. </a:t>
            </a:r>
            <a:r>
              <a:rPr lang="en-US" sz="2400" dirty="0" err="1" smtClean="0"/>
              <a:t>Penegakan</a:t>
            </a:r>
            <a:r>
              <a:rPr lang="en-US" sz="2400" dirty="0" smtClean="0"/>
              <a:t> </a:t>
            </a:r>
            <a:r>
              <a:rPr lang="en-US" sz="2400" dirty="0" err="1" smtClean="0"/>
              <a:t>hukum</a:t>
            </a:r>
            <a:r>
              <a:rPr lang="en-US" sz="2400" dirty="0" smtClean="0"/>
              <a:t> </a:t>
            </a:r>
            <a:r>
              <a:rPr lang="en-US" sz="2400" dirty="0" err="1" smtClean="0"/>
              <a:t>sangat</a:t>
            </a:r>
            <a:r>
              <a:rPr lang="en-US" sz="2400" dirty="0" smtClean="0"/>
              <a:t> </a:t>
            </a:r>
            <a:r>
              <a:rPr lang="en-US" sz="2400" dirty="0" err="1" smtClean="0"/>
              <a:t>penting</a:t>
            </a:r>
            <a:r>
              <a:rPr lang="en-US" sz="2400" dirty="0" smtClean="0"/>
              <a:t> </a:t>
            </a:r>
            <a:r>
              <a:rPr lang="en-US" sz="2400" dirty="0" err="1" smtClean="0"/>
              <a:t>diupayakan</a:t>
            </a:r>
            <a:r>
              <a:rPr lang="en-US" sz="2400" dirty="0" smtClean="0"/>
              <a:t/>
            </a:r>
            <a:br>
              <a:rPr lang="en-US" sz="2400" dirty="0" smtClean="0"/>
            </a:br>
            <a:r>
              <a:rPr lang="en-US" sz="2400" dirty="0" err="1" smtClean="0"/>
              <a:t>secara</a:t>
            </a:r>
            <a:r>
              <a:rPr lang="en-US" sz="2400" dirty="0" smtClean="0"/>
              <a:t> </a:t>
            </a:r>
            <a:r>
              <a:rPr lang="en-US" sz="2400" dirty="0" err="1" smtClean="0"/>
              <a:t>terus</a:t>
            </a:r>
            <a:r>
              <a:rPr lang="en-US" sz="2400" dirty="0" smtClean="0"/>
              <a:t> </a:t>
            </a:r>
            <a:r>
              <a:rPr lang="en-US" sz="2400" dirty="0" err="1" smtClean="0"/>
              <a:t>menerus</a:t>
            </a:r>
            <a:r>
              <a:rPr lang="en-US" sz="2400" dirty="0" smtClean="0"/>
              <a:t> </a:t>
            </a:r>
            <a:r>
              <a:rPr lang="en-US" sz="2400" dirty="0" err="1" smtClean="0"/>
              <a:t>untuk</a:t>
            </a:r>
            <a:r>
              <a:rPr lang="en-US" sz="2400" dirty="0" smtClean="0"/>
              <a:t> </a:t>
            </a:r>
            <a:r>
              <a:rPr lang="en-US" sz="2400" dirty="0" err="1" smtClean="0"/>
              <a:t>meningkatkan</a:t>
            </a:r>
            <a:r>
              <a:rPr lang="en-US" sz="2400" dirty="0" smtClean="0"/>
              <a:t> </a:t>
            </a:r>
            <a:r>
              <a:rPr lang="en-US" sz="2400" dirty="0" err="1" smtClean="0"/>
              <a:t>ketertiban</a:t>
            </a:r>
            <a:r>
              <a:rPr lang="en-US" sz="2400" dirty="0" smtClean="0"/>
              <a:t> </a:t>
            </a:r>
            <a:r>
              <a:rPr lang="en-US" sz="2400" dirty="0" err="1" smtClean="0"/>
              <a:t>dan</a:t>
            </a:r>
            <a:r>
              <a:rPr lang="en-US" sz="2400" dirty="0" smtClean="0"/>
              <a:t> </a:t>
            </a:r>
            <a:r>
              <a:rPr lang="en-US" sz="2400" dirty="0" err="1" smtClean="0"/>
              <a:t>kepastian</a:t>
            </a:r>
            <a:r>
              <a:rPr lang="en-US" sz="2400" dirty="0" smtClean="0"/>
              <a:t> </a:t>
            </a:r>
            <a:r>
              <a:rPr lang="en-US" sz="2400" dirty="0" err="1" smtClean="0"/>
              <a:t>hukum</a:t>
            </a:r>
            <a:r>
              <a:rPr lang="en-US" sz="2400" dirty="0" smtClean="0"/>
              <a:t> </a:t>
            </a:r>
            <a:r>
              <a:rPr lang="en-US" sz="2400" dirty="0" err="1" smtClean="0"/>
              <a:t>dalam</a:t>
            </a:r>
            <a:r>
              <a:rPr lang="en-US" sz="2400" dirty="0" smtClean="0"/>
              <a:t/>
            </a:r>
            <a:br>
              <a:rPr lang="en-US" sz="2400" dirty="0" smtClean="0"/>
            </a:br>
            <a:r>
              <a:rPr lang="en-US" sz="2400" dirty="0" err="1" smtClean="0"/>
              <a:t>masyarakat</a:t>
            </a:r>
            <a:r>
              <a:rPr lang="en-US" sz="2400" dirty="0" smtClean="0"/>
              <a:t> </a:t>
            </a:r>
            <a:r>
              <a:rPr lang="en-US" sz="2400" dirty="0" err="1" smtClean="0"/>
              <a:t>sehingga</a:t>
            </a:r>
            <a:r>
              <a:rPr lang="en-US" sz="2400" dirty="0" smtClean="0"/>
              <a:t> </a:t>
            </a:r>
            <a:r>
              <a:rPr lang="en-US" sz="2400" dirty="0" err="1" smtClean="0"/>
              <a:t>masyarakat</a:t>
            </a:r>
            <a:r>
              <a:rPr lang="en-US" sz="2400" dirty="0" smtClean="0"/>
              <a:t> </a:t>
            </a:r>
            <a:r>
              <a:rPr lang="en-US" sz="2400" dirty="0" err="1" smtClean="0"/>
              <a:t>merasa</a:t>
            </a:r>
            <a:r>
              <a:rPr lang="en-US" sz="2400" dirty="0" smtClean="0"/>
              <a:t> </a:t>
            </a:r>
            <a:r>
              <a:rPr lang="en-US" sz="2400" dirty="0" err="1" smtClean="0"/>
              <a:t>memperoleh</a:t>
            </a:r>
            <a:r>
              <a:rPr lang="en-US" sz="2400" dirty="0" smtClean="0"/>
              <a:t> </a:t>
            </a:r>
            <a:r>
              <a:rPr lang="en-US" sz="2400" dirty="0" err="1" smtClean="0"/>
              <a:t>perlindungan</a:t>
            </a:r>
            <a:r>
              <a:rPr lang="en-US" sz="2400" dirty="0" smtClean="0"/>
              <a:t> </a:t>
            </a:r>
            <a:r>
              <a:rPr lang="en-US" sz="2400" dirty="0" err="1" smtClean="0"/>
              <a:t>akan</a:t>
            </a:r>
            <a:r>
              <a:rPr lang="en-US" sz="2400" dirty="0" smtClean="0"/>
              <a:t> </a:t>
            </a:r>
            <a:r>
              <a:rPr lang="en-US" sz="2400" dirty="0" err="1" smtClean="0"/>
              <a:t>hak-hak</a:t>
            </a:r>
            <a:r>
              <a:rPr lang="en-US" sz="2400" dirty="0" smtClean="0"/>
              <a:t> </a:t>
            </a:r>
            <a:r>
              <a:rPr lang="en-US" sz="2400" dirty="0" err="1" smtClean="0"/>
              <a:t>dan</a:t>
            </a:r>
            <a:r>
              <a:rPr lang="en-US" sz="2400" dirty="0" smtClean="0"/>
              <a:t/>
            </a:r>
            <a:br>
              <a:rPr lang="en-US" sz="2400" dirty="0" smtClean="0"/>
            </a:br>
            <a:r>
              <a:rPr lang="en-US" sz="2400" dirty="0" err="1" smtClean="0"/>
              <a:t>kewajibannya</a:t>
            </a:r>
            <a:r>
              <a:rPr lang="en-US" sz="2400" dirty="0" smtClean="0"/>
              <a:t>.</a:t>
            </a:r>
            <a:endParaRPr sz="2400">
              <a:latin typeface="Microsoft Sans Serif"/>
              <a:cs typeface="Microsoft Sans Serif"/>
            </a:endParaRPr>
          </a:p>
        </p:txBody>
      </p:sp>
      <p:grpSp>
        <p:nvGrpSpPr>
          <p:cNvPr id="5" name="object 5"/>
          <p:cNvGrpSpPr/>
          <p:nvPr/>
        </p:nvGrpSpPr>
        <p:grpSpPr>
          <a:xfrm>
            <a:off x="12444875" y="6"/>
            <a:ext cx="5843270" cy="5511800"/>
            <a:chOff x="12444875" y="6"/>
            <a:chExt cx="5843270" cy="5511800"/>
          </a:xfrm>
        </p:grpSpPr>
        <p:sp>
          <p:nvSpPr>
            <p:cNvPr id="6" name="object 6"/>
            <p:cNvSpPr/>
            <p:nvPr/>
          </p:nvSpPr>
          <p:spPr>
            <a:xfrm>
              <a:off x="14271603" y="145621"/>
              <a:ext cx="4017010" cy="5327015"/>
            </a:xfrm>
            <a:custGeom>
              <a:avLst/>
              <a:gdLst/>
              <a:ahLst/>
              <a:cxnLst/>
              <a:rect l="l" t="t" r="r" b="b"/>
              <a:pathLst>
                <a:path w="4017009" h="5327015">
                  <a:moveTo>
                    <a:pt x="189321" y="5326926"/>
                  </a:moveTo>
                  <a:lnTo>
                    <a:pt x="120516" y="5313154"/>
                  </a:lnTo>
                  <a:lnTo>
                    <a:pt x="64543" y="5270995"/>
                  </a:lnTo>
                  <a:lnTo>
                    <a:pt x="42285" y="5239958"/>
                  </a:lnTo>
                  <a:lnTo>
                    <a:pt x="24335" y="5202649"/>
                  </a:lnTo>
                  <a:lnTo>
                    <a:pt x="11060" y="5159344"/>
                  </a:lnTo>
                  <a:lnTo>
                    <a:pt x="2826" y="5110318"/>
                  </a:lnTo>
                  <a:lnTo>
                    <a:pt x="0" y="5055845"/>
                  </a:lnTo>
                  <a:lnTo>
                    <a:pt x="0" y="2732056"/>
                  </a:lnTo>
                  <a:lnTo>
                    <a:pt x="2064" y="2682637"/>
                  </a:lnTo>
                  <a:lnTo>
                    <a:pt x="8107" y="2632565"/>
                  </a:lnTo>
                  <a:lnTo>
                    <a:pt x="17909" y="2582280"/>
                  </a:lnTo>
                  <a:lnTo>
                    <a:pt x="31246" y="2532220"/>
                  </a:lnTo>
                  <a:lnTo>
                    <a:pt x="47896" y="2482824"/>
                  </a:lnTo>
                  <a:lnTo>
                    <a:pt x="67637" y="2434531"/>
                  </a:lnTo>
                  <a:lnTo>
                    <a:pt x="90247" y="2387779"/>
                  </a:lnTo>
                  <a:lnTo>
                    <a:pt x="115503" y="2343008"/>
                  </a:lnTo>
                  <a:lnTo>
                    <a:pt x="143184" y="2300656"/>
                  </a:lnTo>
                  <a:lnTo>
                    <a:pt x="173067" y="2261163"/>
                  </a:lnTo>
                  <a:lnTo>
                    <a:pt x="204929" y="2224966"/>
                  </a:lnTo>
                  <a:lnTo>
                    <a:pt x="238549" y="2192505"/>
                  </a:lnTo>
                  <a:lnTo>
                    <a:pt x="273705" y="2164219"/>
                  </a:lnTo>
                  <a:lnTo>
                    <a:pt x="310174" y="2140546"/>
                  </a:lnTo>
                  <a:lnTo>
                    <a:pt x="4016394" y="0"/>
                  </a:lnTo>
                  <a:lnTo>
                    <a:pt x="4016394" y="3148997"/>
                  </a:lnTo>
                  <a:lnTo>
                    <a:pt x="310174" y="5289544"/>
                  </a:lnTo>
                  <a:lnTo>
                    <a:pt x="268026" y="5310110"/>
                  </a:lnTo>
                  <a:lnTo>
                    <a:pt x="227620" y="5322479"/>
                  </a:lnTo>
                  <a:lnTo>
                    <a:pt x="189321" y="5326926"/>
                  </a:lnTo>
                  <a:close/>
                </a:path>
              </a:pathLst>
            </a:custGeom>
            <a:solidFill>
              <a:srgbClr val="94DDDE"/>
            </a:solidFill>
          </p:spPr>
          <p:txBody>
            <a:bodyPr wrap="square" lIns="0" tIns="0" rIns="0" bIns="0" rtlCol="0"/>
            <a:lstStyle/>
            <a:p>
              <a:endParaRPr/>
            </a:p>
          </p:txBody>
        </p:sp>
        <p:sp>
          <p:nvSpPr>
            <p:cNvPr id="7" name="object 7"/>
            <p:cNvSpPr/>
            <p:nvPr/>
          </p:nvSpPr>
          <p:spPr>
            <a:xfrm>
              <a:off x="13517946" y="6"/>
              <a:ext cx="4770120" cy="5022850"/>
            </a:xfrm>
            <a:custGeom>
              <a:avLst/>
              <a:gdLst/>
              <a:ahLst/>
              <a:cxnLst/>
              <a:rect l="l" t="t" r="r" b="b"/>
              <a:pathLst>
                <a:path w="4770119" h="5022850">
                  <a:moveTo>
                    <a:pt x="189321" y="5022307"/>
                  </a:moveTo>
                  <a:lnTo>
                    <a:pt x="120516" y="5008535"/>
                  </a:lnTo>
                  <a:lnTo>
                    <a:pt x="64543" y="4966376"/>
                  </a:lnTo>
                  <a:lnTo>
                    <a:pt x="42285" y="4935339"/>
                  </a:lnTo>
                  <a:lnTo>
                    <a:pt x="24335" y="4898030"/>
                  </a:lnTo>
                  <a:lnTo>
                    <a:pt x="11060" y="4854725"/>
                  </a:lnTo>
                  <a:lnTo>
                    <a:pt x="2826" y="4805699"/>
                  </a:lnTo>
                  <a:lnTo>
                    <a:pt x="0" y="4751226"/>
                  </a:lnTo>
                  <a:lnTo>
                    <a:pt x="0" y="2427437"/>
                  </a:lnTo>
                  <a:lnTo>
                    <a:pt x="2064" y="2378018"/>
                  </a:lnTo>
                  <a:lnTo>
                    <a:pt x="8107" y="2327946"/>
                  </a:lnTo>
                  <a:lnTo>
                    <a:pt x="17909" y="2277661"/>
                  </a:lnTo>
                  <a:lnTo>
                    <a:pt x="31246" y="2227601"/>
                  </a:lnTo>
                  <a:lnTo>
                    <a:pt x="47896" y="2178205"/>
                  </a:lnTo>
                  <a:lnTo>
                    <a:pt x="67637" y="2129912"/>
                  </a:lnTo>
                  <a:lnTo>
                    <a:pt x="90247" y="2083160"/>
                  </a:lnTo>
                  <a:lnTo>
                    <a:pt x="115503" y="2038389"/>
                  </a:lnTo>
                  <a:lnTo>
                    <a:pt x="143184" y="1996037"/>
                  </a:lnTo>
                  <a:lnTo>
                    <a:pt x="173067" y="1956544"/>
                  </a:lnTo>
                  <a:lnTo>
                    <a:pt x="204929" y="1920347"/>
                  </a:lnTo>
                  <a:lnTo>
                    <a:pt x="238550" y="1887886"/>
                  </a:lnTo>
                  <a:lnTo>
                    <a:pt x="273705" y="1859600"/>
                  </a:lnTo>
                  <a:lnTo>
                    <a:pt x="310174" y="1835928"/>
                  </a:lnTo>
                  <a:lnTo>
                    <a:pt x="3496359" y="0"/>
                  </a:lnTo>
                  <a:lnTo>
                    <a:pt x="4473603" y="0"/>
                  </a:lnTo>
                  <a:lnTo>
                    <a:pt x="787974" y="2130362"/>
                  </a:lnTo>
                  <a:lnTo>
                    <a:pt x="751313" y="2154210"/>
                  </a:lnTo>
                  <a:lnTo>
                    <a:pt x="715898" y="2182207"/>
                  </a:lnTo>
                  <a:lnTo>
                    <a:pt x="681919" y="2213997"/>
                  </a:lnTo>
                  <a:lnTo>
                    <a:pt x="649565" y="2249224"/>
                  </a:lnTo>
                  <a:lnTo>
                    <a:pt x="619028" y="2287531"/>
                  </a:lnTo>
                  <a:lnTo>
                    <a:pt x="590498" y="2328560"/>
                  </a:lnTo>
                  <a:lnTo>
                    <a:pt x="564163" y="2371956"/>
                  </a:lnTo>
                  <a:lnTo>
                    <a:pt x="540215" y="2417360"/>
                  </a:lnTo>
                  <a:lnTo>
                    <a:pt x="518843" y="2464417"/>
                  </a:lnTo>
                  <a:lnTo>
                    <a:pt x="500238" y="2512770"/>
                  </a:lnTo>
                  <a:lnTo>
                    <a:pt x="484590" y="2562062"/>
                  </a:lnTo>
                  <a:lnTo>
                    <a:pt x="472088" y="2611936"/>
                  </a:lnTo>
                  <a:lnTo>
                    <a:pt x="462922" y="2662035"/>
                  </a:lnTo>
                  <a:lnTo>
                    <a:pt x="457284" y="2712003"/>
                  </a:lnTo>
                  <a:lnTo>
                    <a:pt x="455362" y="2761482"/>
                  </a:lnTo>
                  <a:lnTo>
                    <a:pt x="456682" y="4903064"/>
                  </a:lnTo>
                  <a:lnTo>
                    <a:pt x="310174" y="4984925"/>
                  </a:lnTo>
                  <a:lnTo>
                    <a:pt x="268026" y="5005491"/>
                  </a:lnTo>
                  <a:lnTo>
                    <a:pt x="227620" y="5017860"/>
                  </a:lnTo>
                  <a:lnTo>
                    <a:pt x="189321" y="5022307"/>
                  </a:lnTo>
                  <a:close/>
                </a:path>
                <a:path w="4770119" h="5022850">
                  <a:moveTo>
                    <a:pt x="4521945" y="3029510"/>
                  </a:moveTo>
                  <a:lnTo>
                    <a:pt x="4552872" y="2987401"/>
                  </a:lnTo>
                  <a:lnTo>
                    <a:pt x="4581031" y="2942677"/>
                  </a:lnTo>
                  <a:lnTo>
                    <a:pt x="4606003" y="2895942"/>
                  </a:lnTo>
                  <a:lnTo>
                    <a:pt x="4627371" y="2847799"/>
                  </a:lnTo>
                  <a:lnTo>
                    <a:pt x="4644718" y="2798851"/>
                  </a:lnTo>
                  <a:lnTo>
                    <a:pt x="4657626" y="2749702"/>
                  </a:lnTo>
                  <a:lnTo>
                    <a:pt x="4665676" y="2700955"/>
                  </a:lnTo>
                  <a:lnTo>
                    <a:pt x="4668453" y="2653214"/>
                  </a:lnTo>
                  <a:lnTo>
                    <a:pt x="4663558" y="2594949"/>
                  </a:lnTo>
                  <a:lnTo>
                    <a:pt x="4649534" y="2545778"/>
                  </a:lnTo>
                  <a:lnTo>
                    <a:pt x="4627371" y="2505997"/>
                  </a:lnTo>
                  <a:lnTo>
                    <a:pt x="4598059" y="2475898"/>
                  </a:lnTo>
                  <a:lnTo>
                    <a:pt x="4562587" y="2455776"/>
                  </a:lnTo>
                  <a:lnTo>
                    <a:pt x="4521945" y="2445922"/>
                  </a:lnTo>
                  <a:lnTo>
                    <a:pt x="4555973" y="2408251"/>
                  </a:lnTo>
                  <a:lnTo>
                    <a:pt x="4592229" y="2373303"/>
                  </a:lnTo>
                  <a:lnTo>
                    <a:pt x="4629970" y="2342317"/>
                  </a:lnTo>
                  <a:lnTo>
                    <a:pt x="4668453" y="2316529"/>
                  </a:lnTo>
                  <a:lnTo>
                    <a:pt x="4715395" y="2294097"/>
                  </a:lnTo>
                  <a:lnTo>
                    <a:pt x="4760000" y="2281250"/>
                  </a:lnTo>
                  <a:lnTo>
                    <a:pt x="4770052" y="2280387"/>
                  </a:lnTo>
                  <a:lnTo>
                    <a:pt x="4770052" y="2909649"/>
                  </a:lnTo>
                  <a:lnTo>
                    <a:pt x="4707768" y="2964855"/>
                  </a:lnTo>
                  <a:lnTo>
                    <a:pt x="4668453" y="2991220"/>
                  </a:lnTo>
                  <a:lnTo>
                    <a:pt x="4628299" y="3010014"/>
                  </a:lnTo>
                  <a:lnTo>
                    <a:pt x="4590744" y="3022743"/>
                  </a:lnTo>
                  <a:lnTo>
                    <a:pt x="4555416" y="3029283"/>
                  </a:lnTo>
                  <a:lnTo>
                    <a:pt x="4521945" y="3029510"/>
                  </a:lnTo>
                  <a:close/>
                </a:path>
                <a:path w="4770119" h="5022850">
                  <a:moveTo>
                    <a:pt x="4239969" y="3194046"/>
                  </a:moveTo>
                  <a:lnTo>
                    <a:pt x="4201592" y="3189355"/>
                  </a:lnTo>
                  <a:lnTo>
                    <a:pt x="4138427" y="3154012"/>
                  </a:lnTo>
                  <a:lnTo>
                    <a:pt x="4114780" y="3124010"/>
                  </a:lnTo>
                  <a:lnTo>
                    <a:pt x="4097183" y="3086221"/>
                  </a:lnTo>
                  <a:lnTo>
                    <a:pt x="4086207" y="3040969"/>
                  </a:lnTo>
                  <a:lnTo>
                    <a:pt x="4082612" y="2991220"/>
                  </a:lnTo>
                  <a:lnTo>
                    <a:pt x="4082489" y="2987401"/>
                  </a:lnTo>
                  <a:lnTo>
                    <a:pt x="4085137" y="2941337"/>
                  </a:lnTo>
                  <a:lnTo>
                    <a:pt x="4093036" y="2893081"/>
                  </a:lnTo>
                  <a:lnTo>
                    <a:pt x="4105746" y="2844395"/>
                  </a:lnTo>
                  <a:lnTo>
                    <a:pt x="4122898" y="2795860"/>
                  </a:lnTo>
                  <a:lnTo>
                    <a:pt x="4144120" y="2748058"/>
                  </a:lnTo>
                  <a:lnTo>
                    <a:pt x="4169039" y="2701572"/>
                  </a:lnTo>
                  <a:lnTo>
                    <a:pt x="4197286" y="2656984"/>
                  </a:lnTo>
                  <a:lnTo>
                    <a:pt x="4228489" y="2614876"/>
                  </a:lnTo>
                  <a:lnTo>
                    <a:pt x="4262277" y="2575831"/>
                  </a:lnTo>
                  <a:lnTo>
                    <a:pt x="4298279" y="2540430"/>
                  </a:lnTo>
                  <a:lnTo>
                    <a:pt x="4336122" y="2509256"/>
                  </a:lnTo>
                  <a:lnTo>
                    <a:pt x="4375437" y="2482891"/>
                  </a:lnTo>
                  <a:lnTo>
                    <a:pt x="4415591" y="2464097"/>
                  </a:lnTo>
                  <a:lnTo>
                    <a:pt x="4453146" y="2451369"/>
                  </a:lnTo>
                  <a:lnTo>
                    <a:pt x="4521945" y="2444602"/>
                  </a:lnTo>
                  <a:lnTo>
                    <a:pt x="4491018" y="2486711"/>
                  </a:lnTo>
                  <a:lnTo>
                    <a:pt x="4462860" y="2531434"/>
                  </a:lnTo>
                  <a:lnTo>
                    <a:pt x="4437887" y="2578170"/>
                  </a:lnTo>
                  <a:lnTo>
                    <a:pt x="4416519" y="2626313"/>
                  </a:lnTo>
                  <a:lnTo>
                    <a:pt x="4399172" y="2675261"/>
                  </a:lnTo>
                  <a:lnTo>
                    <a:pt x="4386265" y="2724410"/>
                  </a:lnTo>
                  <a:lnTo>
                    <a:pt x="4378214" y="2773156"/>
                  </a:lnTo>
                  <a:lnTo>
                    <a:pt x="4375437" y="2820897"/>
                  </a:lnTo>
                  <a:lnTo>
                    <a:pt x="4380332" y="2879230"/>
                  </a:lnTo>
                  <a:lnTo>
                    <a:pt x="4394356" y="2928431"/>
                  </a:lnTo>
                  <a:lnTo>
                    <a:pt x="4416519" y="2967949"/>
                  </a:lnTo>
                  <a:lnTo>
                    <a:pt x="4445831" y="2997235"/>
                  </a:lnTo>
                  <a:lnTo>
                    <a:pt x="4481304" y="3015738"/>
                  </a:lnTo>
                  <a:lnTo>
                    <a:pt x="4521945" y="3022908"/>
                  </a:lnTo>
                  <a:lnTo>
                    <a:pt x="4487917" y="3060579"/>
                  </a:lnTo>
                  <a:lnTo>
                    <a:pt x="4451661" y="3095526"/>
                  </a:lnTo>
                  <a:lnTo>
                    <a:pt x="4413920" y="3126513"/>
                  </a:lnTo>
                  <a:lnTo>
                    <a:pt x="4375437" y="3152301"/>
                  </a:lnTo>
                  <a:lnTo>
                    <a:pt x="4327462" y="3175844"/>
                  </a:lnTo>
                  <a:lnTo>
                    <a:pt x="4282116" y="3189650"/>
                  </a:lnTo>
                  <a:lnTo>
                    <a:pt x="4239969" y="3194046"/>
                  </a:lnTo>
                  <a:close/>
                </a:path>
              </a:pathLst>
            </a:custGeom>
            <a:solidFill>
              <a:srgbClr val="F0ABC1"/>
            </a:solidFill>
          </p:spPr>
          <p:txBody>
            <a:bodyPr wrap="square" lIns="0" tIns="0" rIns="0" bIns="0" rtlCol="0"/>
            <a:lstStyle/>
            <a:p>
              <a:endParaRPr/>
            </a:p>
          </p:txBody>
        </p:sp>
        <p:sp>
          <p:nvSpPr>
            <p:cNvPr id="8" name="object 8"/>
            <p:cNvSpPr/>
            <p:nvPr/>
          </p:nvSpPr>
          <p:spPr>
            <a:xfrm>
              <a:off x="12756369" y="6"/>
              <a:ext cx="5430520" cy="4582795"/>
            </a:xfrm>
            <a:custGeom>
              <a:avLst/>
              <a:gdLst/>
              <a:ahLst/>
              <a:cxnLst/>
              <a:rect l="l" t="t" r="r" b="b"/>
              <a:pathLst>
                <a:path w="5430519" h="4582795">
                  <a:moveTo>
                    <a:pt x="189321" y="4582636"/>
                  </a:moveTo>
                  <a:lnTo>
                    <a:pt x="120516" y="4568864"/>
                  </a:lnTo>
                  <a:lnTo>
                    <a:pt x="64543" y="4526705"/>
                  </a:lnTo>
                  <a:lnTo>
                    <a:pt x="42285" y="4495668"/>
                  </a:lnTo>
                  <a:lnTo>
                    <a:pt x="24335" y="4458359"/>
                  </a:lnTo>
                  <a:lnTo>
                    <a:pt x="11060" y="4415054"/>
                  </a:lnTo>
                  <a:lnTo>
                    <a:pt x="2826" y="4366028"/>
                  </a:lnTo>
                  <a:lnTo>
                    <a:pt x="0" y="4311555"/>
                  </a:lnTo>
                  <a:lnTo>
                    <a:pt x="0" y="1987766"/>
                  </a:lnTo>
                  <a:lnTo>
                    <a:pt x="2064" y="1938347"/>
                  </a:lnTo>
                  <a:lnTo>
                    <a:pt x="8107" y="1888275"/>
                  </a:lnTo>
                  <a:lnTo>
                    <a:pt x="17909" y="1837990"/>
                  </a:lnTo>
                  <a:lnTo>
                    <a:pt x="31246" y="1787930"/>
                  </a:lnTo>
                  <a:lnTo>
                    <a:pt x="47896" y="1738534"/>
                  </a:lnTo>
                  <a:lnTo>
                    <a:pt x="67637" y="1690240"/>
                  </a:lnTo>
                  <a:lnTo>
                    <a:pt x="90247" y="1643489"/>
                  </a:lnTo>
                  <a:lnTo>
                    <a:pt x="115503" y="1598718"/>
                  </a:lnTo>
                  <a:lnTo>
                    <a:pt x="143184" y="1556366"/>
                  </a:lnTo>
                  <a:lnTo>
                    <a:pt x="173067" y="1516872"/>
                  </a:lnTo>
                  <a:lnTo>
                    <a:pt x="204929" y="1480676"/>
                  </a:lnTo>
                  <a:lnTo>
                    <a:pt x="238550" y="1448215"/>
                  </a:lnTo>
                  <a:lnTo>
                    <a:pt x="273705" y="1419929"/>
                  </a:lnTo>
                  <a:lnTo>
                    <a:pt x="310174" y="1396256"/>
                  </a:lnTo>
                  <a:lnTo>
                    <a:pt x="2728513" y="0"/>
                  </a:lnTo>
                  <a:lnTo>
                    <a:pt x="3734829" y="0"/>
                  </a:lnTo>
                  <a:lnTo>
                    <a:pt x="789294" y="1702573"/>
                  </a:lnTo>
                  <a:lnTo>
                    <a:pt x="752633" y="1726421"/>
                  </a:lnTo>
                  <a:lnTo>
                    <a:pt x="717218" y="1754418"/>
                  </a:lnTo>
                  <a:lnTo>
                    <a:pt x="683238" y="1786209"/>
                  </a:lnTo>
                  <a:lnTo>
                    <a:pt x="650885" y="1821436"/>
                  </a:lnTo>
                  <a:lnTo>
                    <a:pt x="620348" y="1859742"/>
                  </a:lnTo>
                  <a:lnTo>
                    <a:pt x="591817" y="1900771"/>
                  </a:lnTo>
                  <a:lnTo>
                    <a:pt x="565483" y="1944167"/>
                  </a:lnTo>
                  <a:lnTo>
                    <a:pt x="541535" y="1989572"/>
                  </a:lnTo>
                  <a:lnTo>
                    <a:pt x="520163" y="2036629"/>
                  </a:lnTo>
                  <a:lnTo>
                    <a:pt x="501558" y="2084981"/>
                  </a:lnTo>
                  <a:lnTo>
                    <a:pt x="485909" y="2134273"/>
                  </a:lnTo>
                  <a:lnTo>
                    <a:pt x="473407" y="2184147"/>
                  </a:lnTo>
                  <a:lnTo>
                    <a:pt x="464242" y="2234246"/>
                  </a:lnTo>
                  <a:lnTo>
                    <a:pt x="458603" y="2284214"/>
                  </a:lnTo>
                  <a:lnTo>
                    <a:pt x="456682" y="2333693"/>
                  </a:lnTo>
                  <a:lnTo>
                    <a:pt x="456682" y="4463393"/>
                  </a:lnTo>
                  <a:lnTo>
                    <a:pt x="310174" y="4545254"/>
                  </a:lnTo>
                  <a:lnTo>
                    <a:pt x="268026" y="4565820"/>
                  </a:lnTo>
                  <a:lnTo>
                    <a:pt x="227620" y="4578189"/>
                  </a:lnTo>
                  <a:lnTo>
                    <a:pt x="189321" y="4582636"/>
                  </a:lnTo>
                  <a:close/>
                </a:path>
                <a:path w="5430519" h="4582795">
                  <a:moveTo>
                    <a:pt x="5283522" y="3029510"/>
                  </a:moveTo>
                  <a:lnTo>
                    <a:pt x="5242880" y="3019656"/>
                  </a:lnTo>
                  <a:lnTo>
                    <a:pt x="5207408" y="2999533"/>
                  </a:lnTo>
                  <a:lnTo>
                    <a:pt x="5178095" y="2969434"/>
                  </a:lnTo>
                  <a:lnTo>
                    <a:pt x="5155932" y="2929653"/>
                  </a:lnTo>
                  <a:lnTo>
                    <a:pt x="5141908" y="2880483"/>
                  </a:lnTo>
                  <a:lnTo>
                    <a:pt x="5137014" y="2822217"/>
                  </a:lnTo>
                  <a:lnTo>
                    <a:pt x="5139790" y="2774476"/>
                  </a:lnTo>
                  <a:lnTo>
                    <a:pt x="5147841" y="2725730"/>
                  </a:lnTo>
                  <a:lnTo>
                    <a:pt x="5160748" y="2676581"/>
                  </a:lnTo>
                  <a:lnTo>
                    <a:pt x="5178095" y="2627633"/>
                  </a:lnTo>
                  <a:lnTo>
                    <a:pt x="5199464" y="2579490"/>
                  </a:lnTo>
                  <a:lnTo>
                    <a:pt x="5224436" y="2532755"/>
                  </a:lnTo>
                  <a:lnTo>
                    <a:pt x="5252594" y="2488031"/>
                  </a:lnTo>
                  <a:lnTo>
                    <a:pt x="5283522" y="2445922"/>
                  </a:lnTo>
                  <a:lnTo>
                    <a:pt x="5324163" y="2455776"/>
                  </a:lnTo>
                  <a:lnTo>
                    <a:pt x="5359635" y="2475898"/>
                  </a:lnTo>
                  <a:lnTo>
                    <a:pt x="5388948" y="2505997"/>
                  </a:lnTo>
                  <a:lnTo>
                    <a:pt x="5411111" y="2545778"/>
                  </a:lnTo>
                  <a:lnTo>
                    <a:pt x="5425135" y="2594949"/>
                  </a:lnTo>
                  <a:lnTo>
                    <a:pt x="5430029" y="2653214"/>
                  </a:lnTo>
                  <a:lnTo>
                    <a:pt x="5427307" y="2700955"/>
                  </a:lnTo>
                  <a:lnTo>
                    <a:pt x="5419388" y="2749702"/>
                  </a:lnTo>
                  <a:lnTo>
                    <a:pt x="5406643" y="2798851"/>
                  </a:lnTo>
                  <a:lnTo>
                    <a:pt x="5389443" y="2847799"/>
                  </a:lnTo>
                  <a:lnTo>
                    <a:pt x="5368160" y="2895942"/>
                  </a:lnTo>
                  <a:lnTo>
                    <a:pt x="5343164" y="2942677"/>
                  </a:lnTo>
                  <a:lnTo>
                    <a:pt x="5314828" y="2987401"/>
                  </a:lnTo>
                  <a:lnTo>
                    <a:pt x="5283522" y="3029510"/>
                  </a:lnTo>
                  <a:close/>
                </a:path>
              </a:pathLst>
            </a:custGeom>
            <a:solidFill>
              <a:srgbClr val="F6B4A6"/>
            </a:solidFill>
          </p:spPr>
          <p:txBody>
            <a:bodyPr wrap="square" lIns="0" tIns="0" rIns="0" bIns="0" rtlCol="0"/>
            <a:lstStyle/>
            <a:p>
              <a:endParaRPr/>
            </a:p>
          </p:txBody>
        </p:sp>
        <p:sp>
          <p:nvSpPr>
            <p:cNvPr id="9" name="object 9"/>
            <p:cNvSpPr/>
            <p:nvPr/>
          </p:nvSpPr>
          <p:spPr>
            <a:xfrm>
              <a:off x="14693963" y="2107932"/>
              <a:ext cx="2030095" cy="2419350"/>
            </a:xfrm>
            <a:custGeom>
              <a:avLst/>
              <a:gdLst/>
              <a:ahLst/>
              <a:cxnLst/>
              <a:rect l="l" t="t" r="r" b="b"/>
              <a:pathLst>
                <a:path w="2030094" h="2419350">
                  <a:moveTo>
                    <a:pt x="298297" y="454190"/>
                  </a:moveTo>
                  <a:lnTo>
                    <a:pt x="254736" y="480593"/>
                  </a:lnTo>
                  <a:lnTo>
                    <a:pt x="216674" y="505714"/>
                  </a:lnTo>
                  <a:lnTo>
                    <a:pt x="180492" y="535965"/>
                  </a:lnTo>
                  <a:lnTo>
                    <a:pt x="146545" y="570611"/>
                  </a:lnTo>
                  <a:lnTo>
                    <a:pt x="115214" y="608965"/>
                  </a:lnTo>
                  <a:lnTo>
                    <a:pt x="86855" y="650303"/>
                  </a:lnTo>
                  <a:lnTo>
                    <a:pt x="61849" y="693940"/>
                  </a:lnTo>
                  <a:lnTo>
                    <a:pt x="40563" y="739152"/>
                  </a:lnTo>
                  <a:lnTo>
                    <a:pt x="23368" y="785228"/>
                  </a:lnTo>
                  <a:lnTo>
                    <a:pt x="10629" y="831469"/>
                  </a:lnTo>
                  <a:lnTo>
                    <a:pt x="2717" y="877150"/>
                  </a:lnTo>
                  <a:lnTo>
                    <a:pt x="0" y="921588"/>
                  </a:lnTo>
                  <a:lnTo>
                    <a:pt x="4216" y="972426"/>
                  </a:lnTo>
                  <a:lnTo>
                    <a:pt x="16332" y="1015542"/>
                  </a:lnTo>
                  <a:lnTo>
                    <a:pt x="35534" y="1050544"/>
                  </a:lnTo>
                  <a:lnTo>
                    <a:pt x="92024" y="1094613"/>
                  </a:lnTo>
                  <a:lnTo>
                    <a:pt x="127685" y="1102918"/>
                  </a:lnTo>
                  <a:lnTo>
                    <a:pt x="167233" y="1101534"/>
                  </a:lnTo>
                  <a:lnTo>
                    <a:pt x="209854" y="1090066"/>
                  </a:lnTo>
                  <a:lnTo>
                    <a:pt x="254736" y="1068146"/>
                  </a:lnTo>
                  <a:lnTo>
                    <a:pt x="298297" y="1041742"/>
                  </a:lnTo>
                  <a:lnTo>
                    <a:pt x="298297" y="946670"/>
                  </a:lnTo>
                  <a:lnTo>
                    <a:pt x="254736" y="973086"/>
                  </a:lnTo>
                  <a:lnTo>
                    <a:pt x="207264" y="993254"/>
                  </a:lnTo>
                  <a:lnTo>
                    <a:pt x="164884" y="997585"/>
                  </a:lnTo>
                  <a:lnTo>
                    <a:pt x="101727" y="962228"/>
                  </a:lnTo>
                  <a:lnTo>
                    <a:pt x="84099" y="924306"/>
                  </a:lnTo>
                  <a:lnTo>
                    <a:pt x="77876" y="874052"/>
                  </a:lnTo>
                  <a:lnTo>
                    <a:pt x="82677" y="824953"/>
                  </a:lnTo>
                  <a:lnTo>
                    <a:pt x="96316" y="774966"/>
                  </a:lnTo>
                  <a:lnTo>
                    <a:pt x="117563" y="725817"/>
                  </a:lnTo>
                  <a:lnTo>
                    <a:pt x="145224" y="679208"/>
                  </a:lnTo>
                  <a:lnTo>
                    <a:pt x="178117" y="636841"/>
                  </a:lnTo>
                  <a:lnTo>
                    <a:pt x="215023" y="600430"/>
                  </a:lnTo>
                  <a:lnTo>
                    <a:pt x="254736" y="571703"/>
                  </a:lnTo>
                  <a:lnTo>
                    <a:pt x="298297" y="545299"/>
                  </a:lnTo>
                  <a:lnTo>
                    <a:pt x="298297" y="454190"/>
                  </a:lnTo>
                  <a:close/>
                </a:path>
                <a:path w="2030094" h="2419350">
                  <a:moveTo>
                    <a:pt x="691616" y="224447"/>
                  </a:moveTo>
                  <a:lnTo>
                    <a:pt x="648068" y="250863"/>
                  </a:lnTo>
                  <a:lnTo>
                    <a:pt x="610006" y="275983"/>
                  </a:lnTo>
                  <a:lnTo>
                    <a:pt x="573811" y="306222"/>
                  </a:lnTo>
                  <a:lnTo>
                    <a:pt x="539864" y="340868"/>
                  </a:lnTo>
                  <a:lnTo>
                    <a:pt x="508533" y="379222"/>
                  </a:lnTo>
                  <a:lnTo>
                    <a:pt x="480187" y="420573"/>
                  </a:lnTo>
                  <a:lnTo>
                    <a:pt x="455180" y="464197"/>
                  </a:lnTo>
                  <a:lnTo>
                    <a:pt x="433895" y="509409"/>
                  </a:lnTo>
                  <a:lnTo>
                    <a:pt x="416699" y="555485"/>
                  </a:lnTo>
                  <a:lnTo>
                    <a:pt x="403961" y="601726"/>
                  </a:lnTo>
                  <a:lnTo>
                    <a:pt x="396049" y="647420"/>
                  </a:lnTo>
                  <a:lnTo>
                    <a:pt x="393331" y="691857"/>
                  </a:lnTo>
                  <a:lnTo>
                    <a:pt x="397497" y="742696"/>
                  </a:lnTo>
                  <a:lnTo>
                    <a:pt x="409511" y="785812"/>
                  </a:lnTo>
                  <a:lnTo>
                    <a:pt x="428574" y="820801"/>
                  </a:lnTo>
                  <a:lnTo>
                    <a:pt x="484809" y="864882"/>
                  </a:lnTo>
                  <a:lnTo>
                    <a:pt x="520433" y="873175"/>
                  </a:lnTo>
                  <a:lnTo>
                    <a:pt x="560031" y="871791"/>
                  </a:lnTo>
                  <a:lnTo>
                    <a:pt x="602830" y="860336"/>
                  </a:lnTo>
                  <a:lnTo>
                    <a:pt x="648068" y="838403"/>
                  </a:lnTo>
                  <a:lnTo>
                    <a:pt x="691616" y="811999"/>
                  </a:lnTo>
                  <a:lnTo>
                    <a:pt x="691616" y="716940"/>
                  </a:lnTo>
                  <a:lnTo>
                    <a:pt x="648068" y="743343"/>
                  </a:lnTo>
                  <a:lnTo>
                    <a:pt x="600595" y="763511"/>
                  </a:lnTo>
                  <a:lnTo>
                    <a:pt x="558215" y="767842"/>
                  </a:lnTo>
                  <a:lnTo>
                    <a:pt x="495058" y="732485"/>
                  </a:lnTo>
                  <a:lnTo>
                    <a:pt x="477431" y="694563"/>
                  </a:lnTo>
                  <a:lnTo>
                    <a:pt x="471195" y="644321"/>
                  </a:lnTo>
                  <a:lnTo>
                    <a:pt x="476008" y="595210"/>
                  </a:lnTo>
                  <a:lnTo>
                    <a:pt x="489635" y="545223"/>
                  </a:lnTo>
                  <a:lnTo>
                    <a:pt x="510895" y="496074"/>
                  </a:lnTo>
                  <a:lnTo>
                    <a:pt x="538556" y="449465"/>
                  </a:lnTo>
                  <a:lnTo>
                    <a:pt x="571436" y="407098"/>
                  </a:lnTo>
                  <a:lnTo>
                    <a:pt x="608342" y="370700"/>
                  </a:lnTo>
                  <a:lnTo>
                    <a:pt x="648068" y="341960"/>
                  </a:lnTo>
                  <a:lnTo>
                    <a:pt x="691616" y="315556"/>
                  </a:lnTo>
                  <a:lnTo>
                    <a:pt x="691616" y="224447"/>
                  </a:lnTo>
                  <a:close/>
                </a:path>
                <a:path w="2030094" h="2419350">
                  <a:moveTo>
                    <a:pt x="1088910" y="0"/>
                  </a:moveTo>
                  <a:lnTo>
                    <a:pt x="1045349" y="26403"/>
                  </a:lnTo>
                  <a:lnTo>
                    <a:pt x="1007287" y="51523"/>
                  </a:lnTo>
                  <a:lnTo>
                    <a:pt x="971105" y="81762"/>
                  </a:lnTo>
                  <a:lnTo>
                    <a:pt x="937158" y="116408"/>
                  </a:lnTo>
                  <a:lnTo>
                    <a:pt x="905827" y="154762"/>
                  </a:lnTo>
                  <a:lnTo>
                    <a:pt x="877468" y="196113"/>
                  </a:lnTo>
                  <a:lnTo>
                    <a:pt x="852462" y="239737"/>
                  </a:lnTo>
                  <a:lnTo>
                    <a:pt x="831189" y="284949"/>
                  </a:lnTo>
                  <a:lnTo>
                    <a:pt x="813993" y="331025"/>
                  </a:lnTo>
                  <a:lnTo>
                    <a:pt x="801243" y="377266"/>
                  </a:lnTo>
                  <a:lnTo>
                    <a:pt x="793330" y="422960"/>
                  </a:lnTo>
                  <a:lnTo>
                    <a:pt x="790613" y="467398"/>
                  </a:lnTo>
                  <a:lnTo>
                    <a:pt x="794791" y="518236"/>
                  </a:lnTo>
                  <a:lnTo>
                    <a:pt x="806792" y="561352"/>
                  </a:lnTo>
                  <a:lnTo>
                    <a:pt x="825855" y="596341"/>
                  </a:lnTo>
                  <a:lnTo>
                    <a:pt x="882091" y="640422"/>
                  </a:lnTo>
                  <a:lnTo>
                    <a:pt x="917714" y="648716"/>
                  </a:lnTo>
                  <a:lnTo>
                    <a:pt x="957313" y="647331"/>
                  </a:lnTo>
                  <a:lnTo>
                    <a:pt x="1000112" y="635876"/>
                  </a:lnTo>
                  <a:lnTo>
                    <a:pt x="1045349" y="613956"/>
                  </a:lnTo>
                  <a:lnTo>
                    <a:pt x="1088910" y="587540"/>
                  </a:lnTo>
                  <a:lnTo>
                    <a:pt x="1088910" y="492480"/>
                  </a:lnTo>
                  <a:lnTo>
                    <a:pt x="1045349" y="518883"/>
                  </a:lnTo>
                  <a:lnTo>
                    <a:pt x="997877" y="539064"/>
                  </a:lnTo>
                  <a:lnTo>
                    <a:pt x="955497" y="543382"/>
                  </a:lnTo>
                  <a:lnTo>
                    <a:pt x="892340" y="508025"/>
                  </a:lnTo>
                  <a:lnTo>
                    <a:pt x="874712" y="470103"/>
                  </a:lnTo>
                  <a:lnTo>
                    <a:pt x="868489" y="419862"/>
                  </a:lnTo>
                  <a:lnTo>
                    <a:pt x="873302" y="370751"/>
                  </a:lnTo>
                  <a:lnTo>
                    <a:pt x="886929" y="320776"/>
                  </a:lnTo>
                  <a:lnTo>
                    <a:pt x="908177" y="271614"/>
                  </a:lnTo>
                  <a:lnTo>
                    <a:pt x="935850" y="225005"/>
                  </a:lnTo>
                  <a:lnTo>
                    <a:pt x="968730" y="182651"/>
                  </a:lnTo>
                  <a:lnTo>
                    <a:pt x="1005636" y="146240"/>
                  </a:lnTo>
                  <a:lnTo>
                    <a:pt x="1045349" y="117500"/>
                  </a:lnTo>
                  <a:lnTo>
                    <a:pt x="1088910" y="91097"/>
                  </a:lnTo>
                  <a:lnTo>
                    <a:pt x="1088910" y="0"/>
                  </a:lnTo>
                  <a:close/>
                </a:path>
                <a:path w="2030094" h="2419350">
                  <a:moveTo>
                    <a:pt x="2029993" y="1153972"/>
                  </a:moveTo>
                  <a:lnTo>
                    <a:pt x="5283" y="2323782"/>
                  </a:lnTo>
                  <a:lnTo>
                    <a:pt x="5283" y="2418854"/>
                  </a:lnTo>
                  <a:lnTo>
                    <a:pt x="2029993" y="1249032"/>
                  </a:lnTo>
                  <a:lnTo>
                    <a:pt x="2029993" y="1153972"/>
                  </a:lnTo>
                  <a:close/>
                </a:path>
              </a:pathLst>
            </a:custGeom>
            <a:solidFill>
              <a:srgbClr val="2A4A81"/>
            </a:solidFill>
          </p:spPr>
          <p:txBody>
            <a:bodyPr wrap="square" lIns="0" tIns="0" rIns="0" bIns="0" rtlCol="0"/>
            <a:lstStyle/>
            <a:p>
              <a:endParaRPr/>
            </a:p>
          </p:txBody>
        </p:sp>
        <p:pic>
          <p:nvPicPr>
            <p:cNvPr id="10" name="object 10"/>
            <p:cNvPicPr/>
            <p:nvPr/>
          </p:nvPicPr>
          <p:blipFill>
            <a:blip r:embed="rId2" cstate="print"/>
            <a:stretch>
              <a:fillRect/>
            </a:stretch>
          </p:blipFill>
          <p:spPr>
            <a:xfrm>
              <a:off x="12444875" y="6"/>
              <a:ext cx="5843123" cy="5511799"/>
            </a:xfrm>
            <a:prstGeom prst="rect">
              <a:avLst/>
            </a:prstGeom>
          </p:spPr>
        </p:pic>
      </p:grpSp>
      <p:sp>
        <p:nvSpPr>
          <p:cNvPr id="17" name="Rectangle 16"/>
          <p:cNvSpPr/>
          <p:nvPr/>
        </p:nvSpPr>
        <p:spPr>
          <a:xfrm>
            <a:off x="0" y="1104900"/>
            <a:ext cx="11811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umum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merupakan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bagi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rakyat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pada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umumnya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sedangkan</a:t>
            </a:r>
            <a:endParaRPr lang="en-US" sz="2800" dirty="0" smtClean="0">
              <a:solidFill>
                <a:schemeClr val="tx1"/>
              </a:solidFill>
              <a:latin typeface="Times New Roman" pitchFamily="18" charset="0"/>
              <a:cs typeface="Times New Roman" pitchFamily="18" charset="0"/>
            </a:endParaRPr>
          </a:p>
          <a:p>
            <a:pPr algn="just"/>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militer</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Agama, </a:t>
            </a:r>
            <a:r>
              <a:rPr lang="en-US" sz="2800" dirty="0" err="1" smtClean="0">
                <a:solidFill>
                  <a:schemeClr val="tx1"/>
                </a:solidFill>
                <a:latin typeface="Times New Roman" pitchFamily="18" charset="0"/>
                <a:cs typeface="Times New Roman" pitchFamily="18" charset="0"/>
              </a:rPr>
              <a:t>dan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Tata Usaha Negara </a:t>
            </a:r>
            <a:r>
              <a:rPr lang="en-US" sz="2800" dirty="0" err="1" smtClean="0">
                <a:solidFill>
                  <a:schemeClr val="tx1"/>
                </a:solidFill>
                <a:latin typeface="Times New Roman" pitchFamily="18" charset="0"/>
                <a:cs typeface="Times New Roman" pitchFamily="18" charset="0"/>
              </a:rPr>
              <a:t>merupakan</a:t>
            </a:r>
            <a:endParaRPr lang="en-US" sz="2800" dirty="0" smtClean="0">
              <a:solidFill>
                <a:schemeClr val="tx1"/>
              </a:solidFill>
              <a:latin typeface="Times New Roman" pitchFamily="18" charset="0"/>
              <a:cs typeface="Times New Roman" pitchFamily="18" charset="0"/>
            </a:endParaRPr>
          </a:p>
          <a:p>
            <a:pPr algn="just"/>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khusus</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karena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mengadili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perkara-perkara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tertentu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mengadili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golongan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rakyat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tertentu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Keempat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lingkungan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tersebut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masing-masing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mempunyai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lingkungan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wewenang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mengadili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perkara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tertentu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serta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meliputi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badan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secara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bertingkat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yaitu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pengadilan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tingkat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pertama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tingkat</a:t>
            </a:r>
            <a:r>
              <a:rPr lang="en-US" sz="2800" dirty="0" smtClean="0">
                <a:solidFill>
                  <a:schemeClr val="tx1"/>
                </a:solidFill>
                <a:latin typeface="Times New Roman" pitchFamily="18" charset="0"/>
                <a:cs typeface="Times New Roman" pitchFamily="18" charset="0"/>
              </a:rPr>
              <a:t> banding, </a:t>
            </a:r>
            <a:r>
              <a:rPr lang="en-US" sz="2800" dirty="0" err="1" smtClean="0">
                <a:solidFill>
                  <a:schemeClr val="tx1"/>
                </a:solidFill>
                <a:latin typeface="Times New Roman" pitchFamily="18" charset="0"/>
                <a:cs typeface="Times New Roman" pitchFamily="18" charset="0"/>
              </a:rPr>
              <a:t>dan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tingkat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kasasi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181974" cy="10286999"/>
          </a:xfrm>
          <a:prstGeom prst="rect">
            <a:avLst/>
          </a:prstGeom>
        </p:spPr>
      </p:pic>
      <p:sp>
        <p:nvSpPr>
          <p:cNvPr id="3" name="object 3"/>
          <p:cNvSpPr txBox="1">
            <a:spLocks noGrp="1"/>
          </p:cNvSpPr>
          <p:nvPr>
            <p:ph type="title"/>
          </p:nvPr>
        </p:nvSpPr>
        <p:spPr>
          <a:xfrm>
            <a:off x="9296400" y="1333500"/>
            <a:ext cx="7250430" cy="2984149"/>
          </a:xfrm>
          <a:prstGeom prst="rect">
            <a:avLst/>
          </a:prstGeom>
        </p:spPr>
        <p:txBody>
          <a:bodyPr vert="horz" wrap="square" lIns="0" tIns="29209" rIns="0" bIns="0" rtlCol="0">
            <a:spAutoFit/>
          </a:bodyPr>
          <a:lstStyle/>
          <a:p>
            <a:pPr algn="l"/>
            <a:r>
              <a:rPr lang="en-US" sz="3200" dirty="0" err="1" smtClean="0">
                <a:latin typeface="Times New Roman" pitchFamily="18" charset="0"/>
                <a:cs typeface="Times New Roman" pitchFamily="18" charset="0"/>
              </a:rPr>
              <a:t>Coba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identifikasi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masalah</a:t>
            </a:r>
            <a:r>
              <a:rPr lang="en-US" sz="3200" dirty="0" smtClean="0">
                <a:latin typeface="Times New Roman" pitchFamily="18" charset="0"/>
                <a:cs typeface="Times New Roman" pitchFamily="18" charset="0"/>
              </a:rPr>
              <a:t> yang </a:t>
            </a:r>
            <a:r>
              <a:rPr lang="en-US" sz="3200" dirty="0" err="1" smtClean="0">
                <a:latin typeface="Times New Roman" pitchFamily="18" charset="0"/>
                <a:cs typeface="Times New Roman" pitchFamily="18" charset="0"/>
              </a:rPr>
              <a:t>dihadapi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oleh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bangsa</a:t>
            </a:r>
            <a:r>
              <a:rPr lang="en-US" sz="3200" dirty="0" smtClean="0">
                <a:latin typeface="Times New Roman" pitchFamily="18" charset="0"/>
                <a:cs typeface="Times New Roman" pitchFamily="18" charset="0"/>
              </a:rPr>
              <a:t> Indonesia </a:t>
            </a:r>
            <a:r>
              <a:rPr lang="en-US" sz="3200" dirty="0" err="1" smtClean="0">
                <a:latin typeface="Times New Roman" pitchFamily="18" charset="0"/>
                <a:cs typeface="Times New Roman" pitchFamily="18" charset="0"/>
              </a:rPr>
              <a:t>terkait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dengan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penegakan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hukum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Apakah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masalah</a:t>
            </a:r>
            <a:r>
              <a:rPr lang="en-US" sz="3200" dirty="0" smtClean="0">
                <a:latin typeface="Times New Roman" pitchFamily="18" charset="0"/>
                <a:cs typeface="Times New Roman" pitchFamily="18" charset="0"/>
              </a:rPr>
              <a:t> yang </a:t>
            </a:r>
            <a:r>
              <a:rPr lang="en-US" sz="3200" dirty="0" err="1" smtClean="0">
                <a:latin typeface="Times New Roman" pitchFamily="18" charset="0"/>
                <a:cs typeface="Times New Roman" pitchFamily="18" charset="0"/>
              </a:rPr>
              <a:t>muncul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erkembangan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iptek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tuntutan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dan</a:t>
            </a:r>
            <a:r>
              <a:rPr lang="en-US" sz="3200" dirty="0" smtClean="0">
                <a:latin typeface="Times New Roman" pitchFamily="18" charset="0"/>
                <a:cs typeface="Times New Roman" pitchFamily="18" charset="0"/>
              </a:rPr>
              <a:t> </a:t>
            </a:r>
            <a:r>
              <a:rPr lang="sv-SE" sz="3200" dirty="0" smtClean="0">
                <a:latin typeface="Times New Roman" pitchFamily="18" charset="0"/>
                <a:cs typeface="Times New Roman" pitchFamily="18" charset="0"/>
              </a:rPr>
              <a:t>kebutuhan masyarakat, dan tantangan global?</a:t>
            </a:r>
            <a:endParaRPr sz="320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29466" y="2669587"/>
            <a:ext cx="9166860" cy="3933769"/>
          </a:xfrm>
          <a:prstGeom prst="rect">
            <a:avLst/>
          </a:prstGeom>
        </p:spPr>
        <p:txBody>
          <a:bodyPr vert="horz" wrap="square" lIns="0" tIns="111125" rIns="0" bIns="0" rtlCol="0">
            <a:spAutoFit/>
          </a:bodyPr>
          <a:lstStyle/>
          <a:p>
            <a:pPr marL="12700" marR="5080">
              <a:lnSpc>
                <a:spcPts val="6980"/>
              </a:lnSpc>
              <a:spcBef>
                <a:spcPts val="875"/>
              </a:spcBef>
            </a:pPr>
            <a:r>
              <a:rPr sz="6400" b="1" spc="-80" smtClean="0">
                <a:solidFill>
                  <a:srgbClr val="94DDDE"/>
                </a:solidFill>
                <a:latin typeface="Arial"/>
                <a:cs typeface="Arial"/>
              </a:rPr>
              <a:t>Te</a:t>
            </a:r>
            <a:r>
              <a:rPr lang="en-US" sz="6400" b="1" spc="-80" dirty="0" err="1" smtClean="0">
                <a:solidFill>
                  <a:srgbClr val="94DDDE"/>
                </a:solidFill>
                <a:latin typeface="Arial"/>
                <a:cs typeface="Arial"/>
              </a:rPr>
              <a:t>rimakasih</a:t>
            </a:r>
            <a:endParaRPr lang="en-US" sz="6400" b="1" spc="-80" dirty="0" smtClean="0">
              <a:solidFill>
                <a:srgbClr val="94DDDE"/>
              </a:solidFill>
              <a:latin typeface="Arial"/>
              <a:cs typeface="Arial"/>
            </a:endParaRPr>
          </a:p>
          <a:p>
            <a:pPr marL="12700" marR="5080">
              <a:lnSpc>
                <a:spcPts val="6980"/>
              </a:lnSpc>
              <a:spcBef>
                <a:spcPts val="875"/>
              </a:spcBef>
            </a:pPr>
            <a:endParaRPr lang="en-US" sz="6400" b="1" spc="-80" dirty="0">
              <a:solidFill>
                <a:srgbClr val="94DDDE"/>
              </a:solidFill>
              <a:latin typeface="Arial"/>
              <a:cs typeface="Arial"/>
            </a:endParaRPr>
          </a:p>
          <a:p>
            <a:pPr marL="12700" marR="5080">
              <a:lnSpc>
                <a:spcPts val="6980"/>
              </a:lnSpc>
              <a:spcBef>
                <a:spcPts val="875"/>
              </a:spcBef>
            </a:pPr>
            <a:r>
              <a:rPr lang="en-US" sz="6400" b="1" spc="-80" dirty="0" err="1" smtClean="0">
                <a:solidFill>
                  <a:srgbClr val="94DDDE"/>
                </a:solidFill>
                <a:latin typeface="Arial"/>
                <a:cs typeface="Arial"/>
              </a:rPr>
              <a:t>Wassallammuallaikum</a:t>
            </a:r>
            <a:r>
              <a:rPr lang="en-US" sz="6400" b="1" spc="-80" dirty="0" smtClean="0">
                <a:solidFill>
                  <a:srgbClr val="94DDDE"/>
                </a:solidFill>
                <a:latin typeface="Arial"/>
                <a:cs typeface="Arial"/>
              </a:rPr>
              <a:t> </a:t>
            </a:r>
            <a:r>
              <a:rPr lang="en-US" sz="6400" b="1" spc="-80" dirty="0" err="1" smtClean="0">
                <a:solidFill>
                  <a:srgbClr val="94DDDE"/>
                </a:solidFill>
                <a:latin typeface="Arial"/>
                <a:cs typeface="Arial"/>
              </a:rPr>
              <a:t>wr</a:t>
            </a:r>
            <a:r>
              <a:rPr lang="en-US" sz="6400" b="1" spc="-80" dirty="0" smtClean="0">
                <a:solidFill>
                  <a:srgbClr val="94DDDE"/>
                </a:solidFill>
                <a:latin typeface="Arial"/>
                <a:cs typeface="Arial"/>
              </a:rPr>
              <a:t> </a:t>
            </a:r>
            <a:r>
              <a:rPr lang="en-US" sz="6400" b="1" spc="-80" dirty="0" err="1" smtClean="0">
                <a:solidFill>
                  <a:srgbClr val="94DDDE"/>
                </a:solidFill>
                <a:latin typeface="Arial"/>
                <a:cs typeface="Arial"/>
              </a:rPr>
              <a:t>wb</a:t>
            </a:r>
            <a:endParaRPr sz="6400">
              <a:latin typeface="Arial"/>
              <a:cs typeface="Arial"/>
            </a:endParaRPr>
          </a:p>
        </p:txBody>
      </p:sp>
      <p:grpSp>
        <p:nvGrpSpPr>
          <p:cNvPr id="3" name="object 3"/>
          <p:cNvGrpSpPr/>
          <p:nvPr/>
        </p:nvGrpSpPr>
        <p:grpSpPr>
          <a:xfrm>
            <a:off x="8242478" y="0"/>
            <a:ext cx="3750945" cy="1539875"/>
            <a:chOff x="8242478" y="0"/>
            <a:chExt cx="3750945" cy="1539875"/>
          </a:xfrm>
        </p:grpSpPr>
        <p:sp>
          <p:nvSpPr>
            <p:cNvPr id="4" name="object 4"/>
            <p:cNvSpPr/>
            <p:nvPr/>
          </p:nvSpPr>
          <p:spPr>
            <a:xfrm>
              <a:off x="9863778" y="0"/>
              <a:ext cx="1952625" cy="1293495"/>
            </a:xfrm>
            <a:custGeom>
              <a:avLst/>
              <a:gdLst/>
              <a:ahLst/>
              <a:cxnLst/>
              <a:rect l="l" t="t" r="r" b="b"/>
              <a:pathLst>
                <a:path w="1952625" h="1293495">
                  <a:moveTo>
                    <a:pt x="1401221" y="1293325"/>
                  </a:moveTo>
                  <a:lnTo>
                    <a:pt x="1222365" y="780938"/>
                  </a:lnTo>
                  <a:lnTo>
                    <a:pt x="209347" y="196426"/>
                  </a:lnTo>
                  <a:lnTo>
                    <a:pt x="171931" y="172707"/>
                  </a:lnTo>
                  <a:lnTo>
                    <a:pt x="135613" y="145432"/>
                  </a:lnTo>
                  <a:lnTo>
                    <a:pt x="100575" y="114916"/>
                  </a:lnTo>
                  <a:lnTo>
                    <a:pt x="66997" y="81477"/>
                  </a:lnTo>
                  <a:lnTo>
                    <a:pt x="35061" y="45433"/>
                  </a:lnTo>
                  <a:lnTo>
                    <a:pt x="4950" y="7099"/>
                  </a:lnTo>
                  <a:lnTo>
                    <a:pt x="0" y="0"/>
                  </a:lnTo>
                  <a:lnTo>
                    <a:pt x="1948673" y="0"/>
                  </a:lnTo>
                  <a:lnTo>
                    <a:pt x="1950180" y="12141"/>
                  </a:lnTo>
                  <a:lnTo>
                    <a:pt x="1952069" y="55933"/>
                  </a:lnTo>
                  <a:lnTo>
                    <a:pt x="1952069" y="783943"/>
                  </a:lnTo>
                  <a:lnTo>
                    <a:pt x="1949231" y="834696"/>
                  </a:lnTo>
                  <a:lnTo>
                    <a:pt x="1940944" y="880371"/>
                  </a:lnTo>
                  <a:lnTo>
                    <a:pt x="1927549" y="920771"/>
                  </a:lnTo>
                  <a:lnTo>
                    <a:pt x="1909386" y="955699"/>
                  </a:lnTo>
                  <a:lnTo>
                    <a:pt x="1884702" y="986794"/>
                  </a:lnTo>
                  <a:lnTo>
                    <a:pt x="1580078" y="986794"/>
                  </a:lnTo>
                  <a:lnTo>
                    <a:pt x="1401221" y="1293325"/>
                  </a:lnTo>
                  <a:close/>
                </a:path>
                <a:path w="1952625" h="1293495">
                  <a:moveTo>
                    <a:pt x="1758982" y="1041362"/>
                  </a:moveTo>
                  <a:lnTo>
                    <a:pt x="1719368" y="1039320"/>
                  </a:lnTo>
                  <a:lnTo>
                    <a:pt x="1677371" y="1030428"/>
                  </a:lnTo>
                  <a:lnTo>
                    <a:pt x="1633333" y="1014487"/>
                  </a:lnTo>
                  <a:lnTo>
                    <a:pt x="1587593" y="991302"/>
                  </a:lnTo>
                  <a:lnTo>
                    <a:pt x="1580078" y="986794"/>
                  </a:lnTo>
                  <a:lnTo>
                    <a:pt x="1884702" y="986794"/>
                  </a:lnTo>
                  <a:lnTo>
                    <a:pt x="1860120" y="1008350"/>
                  </a:lnTo>
                  <a:lnTo>
                    <a:pt x="1829699" y="1025680"/>
                  </a:lnTo>
                  <a:lnTo>
                    <a:pt x="1795872" y="1036749"/>
                  </a:lnTo>
                  <a:lnTo>
                    <a:pt x="1758982" y="1041362"/>
                  </a:lnTo>
                  <a:close/>
                </a:path>
              </a:pathLst>
            </a:custGeom>
            <a:solidFill>
              <a:srgbClr val="F0ABC1"/>
            </a:solidFill>
          </p:spPr>
          <p:txBody>
            <a:bodyPr wrap="square" lIns="0" tIns="0" rIns="0" bIns="0" rtlCol="0"/>
            <a:lstStyle/>
            <a:p>
              <a:endParaRPr/>
            </a:p>
          </p:txBody>
        </p:sp>
        <p:sp>
          <p:nvSpPr>
            <p:cNvPr id="5" name="object 5"/>
            <p:cNvSpPr/>
            <p:nvPr/>
          </p:nvSpPr>
          <p:spPr>
            <a:xfrm>
              <a:off x="8394280" y="0"/>
              <a:ext cx="1781175" cy="1480820"/>
            </a:xfrm>
            <a:custGeom>
              <a:avLst/>
              <a:gdLst/>
              <a:ahLst/>
              <a:cxnLst/>
              <a:rect l="l" t="t" r="r" b="b"/>
              <a:pathLst>
                <a:path w="1781175" h="1480820">
                  <a:moveTo>
                    <a:pt x="465928" y="1480399"/>
                  </a:moveTo>
                  <a:lnTo>
                    <a:pt x="314877" y="1221200"/>
                  </a:lnTo>
                  <a:lnTo>
                    <a:pt x="308113" y="1224957"/>
                  </a:lnTo>
                  <a:lnTo>
                    <a:pt x="262487" y="1247449"/>
                  </a:lnTo>
                  <a:lnTo>
                    <a:pt x="218971" y="1261427"/>
                  </a:lnTo>
                  <a:lnTo>
                    <a:pt x="178037" y="1267168"/>
                  </a:lnTo>
                  <a:lnTo>
                    <a:pt x="140155" y="1264950"/>
                  </a:lnTo>
                  <a:lnTo>
                    <a:pt x="75432" y="1237749"/>
                  </a:lnTo>
                  <a:lnTo>
                    <a:pt x="28568" y="1182044"/>
                  </a:lnTo>
                  <a:lnTo>
                    <a:pt x="13010" y="1144197"/>
                  </a:lnTo>
                  <a:lnTo>
                    <a:pt x="3331" y="1100058"/>
                  </a:lnTo>
                  <a:lnTo>
                    <a:pt x="0" y="1049904"/>
                  </a:lnTo>
                  <a:lnTo>
                    <a:pt x="0" y="434589"/>
                  </a:lnTo>
                  <a:lnTo>
                    <a:pt x="2566" y="388846"/>
                  </a:lnTo>
                  <a:lnTo>
                    <a:pt x="9725" y="342105"/>
                  </a:lnTo>
                  <a:lnTo>
                    <a:pt x="21189" y="294858"/>
                  </a:lnTo>
                  <a:lnTo>
                    <a:pt x="36666" y="247601"/>
                  </a:lnTo>
                  <a:lnTo>
                    <a:pt x="55869" y="200829"/>
                  </a:lnTo>
                  <a:lnTo>
                    <a:pt x="78507" y="155035"/>
                  </a:lnTo>
                  <a:lnTo>
                    <a:pt x="104292" y="110715"/>
                  </a:lnTo>
                  <a:lnTo>
                    <a:pt x="132933" y="68362"/>
                  </a:lnTo>
                  <a:lnTo>
                    <a:pt x="164142" y="28471"/>
                  </a:lnTo>
                  <a:lnTo>
                    <a:pt x="189956" y="0"/>
                  </a:lnTo>
                  <a:lnTo>
                    <a:pt x="1781048" y="0"/>
                  </a:lnTo>
                  <a:lnTo>
                    <a:pt x="1781048" y="21373"/>
                  </a:lnTo>
                  <a:lnTo>
                    <a:pt x="1778642" y="67116"/>
                  </a:lnTo>
                  <a:lnTo>
                    <a:pt x="1771618" y="113858"/>
                  </a:lnTo>
                  <a:lnTo>
                    <a:pt x="1760268" y="161104"/>
                  </a:lnTo>
                  <a:lnTo>
                    <a:pt x="1744883" y="208361"/>
                  </a:lnTo>
                  <a:lnTo>
                    <a:pt x="1725755" y="255133"/>
                  </a:lnTo>
                  <a:lnTo>
                    <a:pt x="1703174" y="300927"/>
                  </a:lnTo>
                  <a:lnTo>
                    <a:pt x="1677433" y="345247"/>
                  </a:lnTo>
                  <a:lnTo>
                    <a:pt x="1648823" y="387600"/>
                  </a:lnTo>
                  <a:lnTo>
                    <a:pt x="1617635" y="427491"/>
                  </a:lnTo>
                  <a:lnTo>
                    <a:pt x="1584161" y="464425"/>
                  </a:lnTo>
                  <a:lnTo>
                    <a:pt x="1548691" y="497908"/>
                  </a:lnTo>
                  <a:lnTo>
                    <a:pt x="1511519" y="527446"/>
                  </a:lnTo>
                  <a:lnTo>
                    <a:pt x="1472934" y="552543"/>
                  </a:lnTo>
                  <a:lnTo>
                    <a:pt x="616979" y="1046898"/>
                  </a:lnTo>
                  <a:lnTo>
                    <a:pt x="465928" y="1480399"/>
                  </a:lnTo>
                  <a:close/>
                </a:path>
              </a:pathLst>
            </a:custGeom>
            <a:solidFill>
              <a:srgbClr val="94DDDE"/>
            </a:solidFill>
          </p:spPr>
          <p:txBody>
            <a:bodyPr wrap="square" lIns="0" tIns="0" rIns="0" bIns="0" rtlCol="0"/>
            <a:lstStyle/>
            <a:p>
              <a:endParaRPr/>
            </a:p>
          </p:txBody>
        </p:sp>
        <p:sp>
          <p:nvSpPr>
            <p:cNvPr id="6" name="object 6"/>
            <p:cNvSpPr/>
            <p:nvPr/>
          </p:nvSpPr>
          <p:spPr>
            <a:xfrm>
              <a:off x="8931084" y="0"/>
              <a:ext cx="2227580" cy="722630"/>
            </a:xfrm>
            <a:custGeom>
              <a:avLst/>
              <a:gdLst/>
              <a:ahLst/>
              <a:cxnLst/>
              <a:rect l="l" t="t" r="r" b="b"/>
              <a:pathLst>
                <a:path w="2227579" h="722630">
                  <a:moveTo>
                    <a:pt x="1830412" y="200934"/>
                  </a:moveTo>
                  <a:lnTo>
                    <a:pt x="1686742" y="0"/>
                  </a:lnTo>
                  <a:lnTo>
                    <a:pt x="2227080" y="0"/>
                  </a:lnTo>
                  <a:lnTo>
                    <a:pt x="2215858" y="52076"/>
                  </a:lnTo>
                  <a:lnTo>
                    <a:pt x="2197169" y="85979"/>
                  </a:lnTo>
                  <a:lnTo>
                    <a:pt x="2137023" y="125804"/>
                  </a:lnTo>
                  <a:lnTo>
                    <a:pt x="1830412" y="200934"/>
                  </a:lnTo>
                  <a:close/>
                </a:path>
                <a:path w="2227579" h="722630">
                  <a:moveTo>
                    <a:pt x="136067" y="722619"/>
                  </a:moveTo>
                  <a:lnTo>
                    <a:pt x="124619" y="712981"/>
                  </a:lnTo>
                  <a:lnTo>
                    <a:pt x="122259" y="692285"/>
                  </a:lnTo>
                  <a:lnTo>
                    <a:pt x="156828" y="439096"/>
                  </a:lnTo>
                  <a:lnTo>
                    <a:pt x="9534" y="359459"/>
                  </a:lnTo>
                  <a:lnTo>
                    <a:pt x="0" y="345888"/>
                  </a:lnTo>
                  <a:lnTo>
                    <a:pt x="892" y="324711"/>
                  </a:lnTo>
                  <a:lnTo>
                    <a:pt x="10802" y="301561"/>
                  </a:lnTo>
                  <a:lnTo>
                    <a:pt x="28322" y="282075"/>
                  </a:lnTo>
                  <a:lnTo>
                    <a:pt x="232729" y="130312"/>
                  </a:lnTo>
                  <a:lnTo>
                    <a:pt x="277535" y="0"/>
                  </a:lnTo>
                  <a:lnTo>
                    <a:pt x="676607" y="0"/>
                  </a:lnTo>
                  <a:lnTo>
                    <a:pt x="552115" y="211453"/>
                  </a:lnTo>
                  <a:lnTo>
                    <a:pt x="586684" y="424071"/>
                  </a:lnTo>
                  <a:lnTo>
                    <a:pt x="584324" y="447455"/>
                  </a:lnTo>
                  <a:lnTo>
                    <a:pt x="572875" y="470276"/>
                  </a:lnTo>
                  <a:lnTo>
                    <a:pt x="555931" y="487462"/>
                  </a:lnTo>
                  <a:lnTo>
                    <a:pt x="550196" y="489434"/>
                  </a:lnTo>
                  <a:lnTo>
                    <a:pt x="354471" y="489434"/>
                  </a:lnTo>
                  <a:lnTo>
                    <a:pt x="171858" y="705057"/>
                  </a:lnTo>
                  <a:lnTo>
                    <a:pt x="153011" y="720282"/>
                  </a:lnTo>
                  <a:lnTo>
                    <a:pt x="136067" y="722619"/>
                  </a:lnTo>
                  <a:close/>
                </a:path>
                <a:path w="2227579" h="722630">
                  <a:moveTo>
                    <a:pt x="537085" y="493942"/>
                  </a:moveTo>
                  <a:lnTo>
                    <a:pt x="354471" y="489434"/>
                  </a:lnTo>
                  <a:lnTo>
                    <a:pt x="550196" y="489434"/>
                  </a:lnTo>
                  <a:lnTo>
                    <a:pt x="537085" y="493942"/>
                  </a:lnTo>
                  <a:close/>
                </a:path>
              </a:pathLst>
            </a:custGeom>
            <a:solidFill>
              <a:srgbClr val="FFFFFF"/>
            </a:solidFill>
          </p:spPr>
          <p:txBody>
            <a:bodyPr wrap="square" lIns="0" tIns="0" rIns="0" bIns="0" rtlCol="0"/>
            <a:lstStyle/>
            <a:p>
              <a:endParaRPr/>
            </a:p>
          </p:txBody>
        </p:sp>
        <p:sp>
          <p:nvSpPr>
            <p:cNvPr id="7" name="object 7"/>
            <p:cNvSpPr/>
            <p:nvPr/>
          </p:nvSpPr>
          <p:spPr>
            <a:xfrm>
              <a:off x="8242478" y="0"/>
              <a:ext cx="3750945" cy="1539875"/>
            </a:xfrm>
            <a:custGeom>
              <a:avLst/>
              <a:gdLst/>
              <a:ahLst/>
              <a:cxnLst/>
              <a:rect l="l" t="t" r="r" b="b"/>
              <a:pathLst>
                <a:path w="3750945" h="1539875">
                  <a:moveTo>
                    <a:pt x="323143" y="1291822"/>
                  </a:moveTo>
                  <a:lnTo>
                    <a:pt x="306610" y="1291822"/>
                  </a:lnTo>
                  <a:lnTo>
                    <a:pt x="301350" y="1291071"/>
                  </a:lnTo>
                  <a:lnTo>
                    <a:pt x="294586" y="1290319"/>
                  </a:lnTo>
                  <a:lnTo>
                    <a:pt x="263024" y="1282807"/>
                  </a:lnTo>
                  <a:lnTo>
                    <a:pt x="257763" y="1281304"/>
                  </a:lnTo>
                  <a:lnTo>
                    <a:pt x="255509" y="1280553"/>
                  </a:lnTo>
                  <a:lnTo>
                    <a:pt x="252503" y="1279050"/>
                  </a:lnTo>
                  <a:lnTo>
                    <a:pt x="243485" y="1276045"/>
                  </a:lnTo>
                  <a:lnTo>
                    <a:pt x="235970" y="1272288"/>
                  </a:lnTo>
                  <a:lnTo>
                    <a:pt x="229206" y="1268532"/>
                  </a:lnTo>
                  <a:lnTo>
                    <a:pt x="102203" y="1206925"/>
                  </a:lnTo>
                  <a:lnTo>
                    <a:pt x="66179" y="1179644"/>
                  </a:lnTo>
                  <a:lnTo>
                    <a:pt x="37659" y="1143383"/>
                  </a:lnTo>
                  <a:lnTo>
                    <a:pt x="16929" y="1098900"/>
                  </a:lnTo>
                  <a:lnTo>
                    <a:pt x="4280" y="1046952"/>
                  </a:lnTo>
                  <a:lnTo>
                    <a:pt x="0" y="988297"/>
                  </a:lnTo>
                  <a:lnTo>
                    <a:pt x="11" y="372758"/>
                  </a:lnTo>
                  <a:lnTo>
                    <a:pt x="2167" y="328882"/>
                  </a:lnTo>
                  <a:lnTo>
                    <a:pt x="8507" y="283801"/>
                  </a:lnTo>
                  <a:lnTo>
                    <a:pt x="18774" y="238157"/>
                  </a:lnTo>
                  <a:lnTo>
                    <a:pt x="32724" y="192372"/>
                  </a:lnTo>
                  <a:lnTo>
                    <a:pt x="50122" y="146841"/>
                  </a:lnTo>
                  <a:lnTo>
                    <a:pt x="70691" y="102060"/>
                  </a:lnTo>
                  <a:lnTo>
                    <a:pt x="94218" y="58375"/>
                  </a:lnTo>
                  <a:lnTo>
                    <a:pt x="120449" y="16230"/>
                  </a:lnTo>
                  <a:lnTo>
                    <a:pt x="132038" y="0"/>
                  </a:lnTo>
                  <a:lnTo>
                    <a:pt x="377627" y="0"/>
                  </a:lnTo>
                  <a:lnTo>
                    <a:pt x="366714" y="10290"/>
                  </a:lnTo>
                  <a:lnTo>
                    <a:pt x="334619" y="45700"/>
                  </a:lnTo>
                  <a:lnTo>
                    <a:pt x="304725" y="83955"/>
                  </a:lnTo>
                  <a:lnTo>
                    <a:pt x="277311" y="124574"/>
                  </a:lnTo>
                  <a:lnTo>
                    <a:pt x="252653" y="167075"/>
                  </a:lnTo>
                  <a:lnTo>
                    <a:pt x="231029" y="210975"/>
                  </a:lnTo>
                  <a:lnTo>
                    <a:pt x="212715" y="255792"/>
                  </a:lnTo>
                  <a:lnTo>
                    <a:pt x="197988" y="301044"/>
                  </a:lnTo>
                  <a:lnTo>
                    <a:pt x="187126" y="346249"/>
                  </a:lnTo>
                  <a:lnTo>
                    <a:pt x="180406" y="390925"/>
                  </a:lnTo>
                  <a:lnTo>
                    <a:pt x="178104" y="434589"/>
                  </a:lnTo>
                  <a:lnTo>
                    <a:pt x="178104" y="1049904"/>
                  </a:lnTo>
                  <a:lnTo>
                    <a:pt x="183107" y="1108740"/>
                  </a:lnTo>
                  <a:lnTo>
                    <a:pt x="197831" y="1158279"/>
                  </a:lnTo>
                  <a:lnTo>
                    <a:pt x="221856" y="1197393"/>
                  </a:lnTo>
                  <a:lnTo>
                    <a:pt x="254757" y="1224956"/>
                  </a:lnTo>
                  <a:lnTo>
                    <a:pt x="295714" y="1239935"/>
                  </a:lnTo>
                  <a:lnTo>
                    <a:pt x="342307" y="1241109"/>
                  </a:lnTo>
                  <a:lnTo>
                    <a:pt x="508260" y="1241109"/>
                  </a:lnTo>
                  <a:lnTo>
                    <a:pt x="533051" y="1283558"/>
                  </a:lnTo>
                  <a:lnTo>
                    <a:pt x="382512" y="1283558"/>
                  </a:lnTo>
                  <a:lnTo>
                    <a:pt x="367317" y="1287068"/>
                  </a:lnTo>
                  <a:lnTo>
                    <a:pt x="352264" y="1289662"/>
                  </a:lnTo>
                  <a:lnTo>
                    <a:pt x="337492" y="1291270"/>
                  </a:lnTo>
                  <a:lnTo>
                    <a:pt x="323143" y="1291822"/>
                  </a:lnTo>
                  <a:close/>
                </a:path>
                <a:path w="3750945" h="1539875">
                  <a:moveTo>
                    <a:pt x="828901" y="749383"/>
                  </a:moveTo>
                  <a:lnTo>
                    <a:pt x="822889" y="749383"/>
                  </a:lnTo>
                  <a:lnTo>
                    <a:pt x="816877" y="747880"/>
                  </a:lnTo>
                  <a:lnTo>
                    <a:pt x="810865" y="745627"/>
                  </a:lnTo>
                  <a:lnTo>
                    <a:pt x="799898" y="738302"/>
                  </a:lnTo>
                  <a:lnTo>
                    <a:pt x="790762" y="726469"/>
                  </a:lnTo>
                  <a:lnTo>
                    <a:pt x="785291" y="710128"/>
                  </a:lnTo>
                  <a:lnTo>
                    <a:pt x="785417" y="688528"/>
                  </a:lnTo>
                  <a:lnTo>
                    <a:pt x="817628" y="454122"/>
                  </a:lnTo>
                  <a:lnTo>
                    <a:pt x="685365" y="382749"/>
                  </a:lnTo>
                  <a:lnTo>
                    <a:pt x="676230" y="375893"/>
                  </a:lnTo>
                  <a:lnTo>
                    <a:pt x="669208" y="366784"/>
                  </a:lnTo>
                  <a:lnTo>
                    <a:pt x="664440" y="355702"/>
                  </a:lnTo>
                  <a:lnTo>
                    <a:pt x="662069" y="342930"/>
                  </a:lnTo>
                  <a:lnTo>
                    <a:pt x="663736" y="320849"/>
                  </a:lnTo>
                  <a:lnTo>
                    <a:pt x="671462" y="298697"/>
                  </a:lnTo>
                  <a:lnTo>
                    <a:pt x="684261" y="278377"/>
                  </a:lnTo>
                  <a:lnTo>
                    <a:pt x="701146" y="261789"/>
                  </a:lnTo>
                  <a:lnTo>
                    <a:pt x="898790" y="114535"/>
                  </a:lnTo>
                  <a:lnTo>
                    <a:pt x="938318" y="0"/>
                  </a:lnTo>
                  <a:lnTo>
                    <a:pt x="993847" y="0"/>
                  </a:lnTo>
                  <a:lnTo>
                    <a:pt x="943129" y="146841"/>
                  </a:lnTo>
                  <a:lnTo>
                    <a:pt x="732709" y="303111"/>
                  </a:lnTo>
                  <a:lnTo>
                    <a:pt x="723961" y="311810"/>
                  </a:lnTo>
                  <a:lnTo>
                    <a:pt x="717961" y="321987"/>
                  </a:lnTo>
                  <a:lnTo>
                    <a:pt x="714638" y="331743"/>
                  </a:lnTo>
                  <a:lnTo>
                    <a:pt x="713922" y="339173"/>
                  </a:lnTo>
                  <a:lnTo>
                    <a:pt x="873991" y="425573"/>
                  </a:lnTo>
                  <a:lnTo>
                    <a:pt x="837167" y="693036"/>
                  </a:lnTo>
                  <a:lnTo>
                    <a:pt x="903430" y="693036"/>
                  </a:lnTo>
                  <a:lnTo>
                    <a:pt x="879251" y="721585"/>
                  </a:lnTo>
                  <a:lnTo>
                    <a:pt x="867474" y="733535"/>
                  </a:lnTo>
                  <a:lnTo>
                    <a:pt x="854921" y="742246"/>
                  </a:lnTo>
                  <a:lnTo>
                    <a:pt x="841946" y="747575"/>
                  </a:lnTo>
                  <a:lnTo>
                    <a:pt x="828901" y="749383"/>
                  </a:lnTo>
                  <a:close/>
                </a:path>
                <a:path w="3750945" h="1539875">
                  <a:moveTo>
                    <a:pt x="1154299" y="22125"/>
                  </a:moveTo>
                  <a:lnTo>
                    <a:pt x="1141598" y="0"/>
                  </a:lnTo>
                  <a:lnTo>
                    <a:pt x="1208418" y="0"/>
                  </a:lnTo>
                  <a:lnTo>
                    <a:pt x="1154299" y="22125"/>
                  </a:lnTo>
                  <a:close/>
                </a:path>
                <a:path w="3750945" h="1539875">
                  <a:moveTo>
                    <a:pt x="1291131" y="469148"/>
                  </a:moveTo>
                  <a:lnTo>
                    <a:pt x="1227946" y="469148"/>
                  </a:lnTo>
                  <a:lnTo>
                    <a:pt x="1233958" y="465392"/>
                  </a:lnTo>
                  <a:lnTo>
                    <a:pt x="1239970" y="457128"/>
                  </a:lnTo>
                  <a:lnTo>
                    <a:pt x="1245090" y="449192"/>
                  </a:lnTo>
                  <a:lnTo>
                    <a:pt x="1248237" y="441538"/>
                  </a:lnTo>
                  <a:lnTo>
                    <a:pt x="1249693" y="434729"/>
                  </a:lnTo>
                  <a:lnTo>
                    <a:pt x="1249739" y="429329"/>
                  </a:lnTo>
                  <a:lnTo>
                    <a:pt x="1213668" y="207696"/>
                  </a:lnTo>
                  <a:lnTo>
                    <a:pt x="1336265" y="0"/>
                  </a:lnTo>
                  <a:lnTo>
                    <a:pt x="1394931" y="0"/>
                  </a:lnTo>
                  <a:lnTo>
                    <a:pt x="1267024" y="216711"/>
                  </a:lnTo>
                  <a:lnTo>
                    <a:pt x="1300090" y="420314"/>
                  </a:lnTo>
                  <a:lnTo>
                    <a:pt x="1300186" y="434729"/>
                  </a:lnTo>
                  <a:lnTo>
                    <a:pt x="1300203" y="441538"/>
                  </a:lnTo>
                  <a:lnTo>
                    <a:pt x="1295017" y="461353"/>
                  </a:lnTo>
                  <a:lnTo>
                    <a:pt x="1291131" y="469148"/>
                  </a:lnTo>
                  <a:close/>
                </a:path>
                <a:path w="3750945" h="1539875">
                  <a:moveTo>
                    <a:pt x="664904" y="1419543"/>
                  </a:moveTo>
                  <a:lnTo>
                    <a:pt x="612470" y="1419543"/>
                  </a:lnTo>
                  <a:lnTo>
                    <a:pt x="748491" y="1029618"/>
                  </a:lnTo>
                  <a:lnTo>
                    <a:pt x="756757" y="1025111"/>
                  </a:lnTo>
                  <a:lnTo>
                    <a:pt x="1612713" y="530755"/>
                  </a:lnTo>
                  <a:lnTo>
                    <a:pt x="1649752" y="506776"/>
                  </a:lnTo>
                  <a:lnTo>
                    <a:pt x="1685421" y="478505"/>
                  </a:lnTo>
                  <a:lnTo>
                    <a:pt x="1719441" y="446423"/>
                  </a:lnTo>
                  <a:lnTo>
                    <a:pt x="1751537" y="411013"/>
                  </a:lnTo>
                  <a:lnTo>
                    <a:pt x="1781430" y="372758"/>
                  </a:lnTo>
                  <a:lnTo>
                    <a:pt x="1808844" y="332139"/>
                  </a:lnTo>
                  <a:lnTo>
                    <a:pt x="1833502" y="289638"/>
                  </a:lnTo>
                  <a:lnTo>
                    <a:pt x="1855126" y="245738"/>
                  </a:lnTo>
                  <a:lnTo>
                    <a:pt x="1873440" y="200921"/>
                  </a:lnTo>
                  <a:lnTo>
                    <a:pt x="1888167" y="155669"/>
                  </a:lnTo>
                  <a:lnTo>
                    <a:pt x="1899029" y="110464"/>
                  </a:lnTo>
                  <a:lnTo>
                    <a:pt x="1905749" y="65789"/>
                  </a:lnTo>
                  <a:lnTo>
                    <a:pt x="1908051" y="22125"/>
                  </a:lnTo>
                  <a:lnTo>
                    <a:pt x="1908051" y="0"/>
                  </a:lnTo>
                  <a:lnTo>
                    <a:pt x="1958401" y="0"/>
                  </a:lnTo>
                  <a:lnTo>
                    <a:pt x="1955900" y="70208"/>
                  </a:lnTo>
                  <a:lnTo>
                    <a:pt x="1948538" y="119418"/>
                  </a:lnTo>
                  <a:lnTo>
                    <a:pt x="1936526" y="169192"/>
                  </a:lnTo>
                  <a:lnTo>
                    <a:pt x="1920075" y="218965"/>
                  </a:lnTo>
                  <a:lnTo>
                    <a:pt x="2002095" y="266297"/>
                  </a:lnTo>
                  <a:lnTo>
                    <a:pt x="1901288" y="266297"/>
                  </a:lnTo>
                  <a:lnTo>
                    <a:pt x="1877595" y="313893"/>
                  </a:lnTo>
                  <a:lnTo>
                    <a:pt x="1850679" y="359975"/>
                  </a:lnTo>
                  <a:lnTo>
                    <a:pt x="1820839" y="404014"/>
                  </a:lnTo>
                  <a:lnTo>
                    <a:pt x="1788375" y="445483"/>
                  </a:lnTo>
                  <a:lnTo>
                    <a:pt x="1753586" y="483852"/>
                  </a:lnTo>
                  <a:lnTo>
                    <a:pt x="1716771" y="518593"/>
                  </a:lnTo>
                  <a:lnTo>
                    <a:pt x="1678231" y="549180"/>
                  </a:lnTo>
                  <a:lnTo>
                    <a:pt x="1638264" y="575082"/>
                  </a:lnTo>
                  <a:lnTo>
                    <a:pt x="789072" y="1063427"/>
                  </a:lnTo>
                  <a:lnTo>
                    <a:pt x="664904" y="1419543"/>
                  </a:lnTo>
                  <a:close/>
                </a:path>
                <a:path w="3750945" h="1539875">
                  <a:moveTo>
                    <a:pt x="2507746" y="229483"/>
                  </a:moveTo>
                  <a:lnTo>
                    <a:pt x="2343953" y="0"/>
                  </a:lnTo>
                  <a:lnTo>
                    <a:pt x="2407000" y="0"/>
                  </a:lnTo>
                  <a:lnTo>
                    <a:pt x="2529539" y="171633"/>
                  </a:lnTo>
                  <a:lnTo>
                    <a:pt x="2742482" y="171633"/>
                  </a:lnTo>
                  <a:lnTo>
                    <a:pt x="2507746" y="229483"/>
                  </a:lnTo>
                  <a:close/>
                </a:path>
                <a:path w="3750945" h="1539875">
                  <a:moveTo>
                    <a:pt x="2742482" y="171633"/>
                  </a:moveTo>
                  <a:lnTo>
                    <a:pt x="2529539" y="171633"/>
                  </a:lnTo>
                  <a:lnTo>
                    <a:pt x="2819617" y="100260"/>
                  </a:lnTo>
                  <a:lnTo>
                    <a:pt x="2836103" y="94519"/>
                  </a:lnTo>
                  <a:lnTo>
                    <a:pt x="2873725" y="57436"/>
                  </a:lnTo>
                  <a:lnTo>
                    <a:pt x="2887651" y="18532"/>
                  </a:lnTo>
                  <a:lnTo>
                    <a:pt x="2889401" y="0"/>
                  </a:lnTo>
                  <a:lnTo>
                    <a:pt x="2940747" y="0"/>
                  </a:lnTo>
                  <a:lnTo>
                    <a:pt x="2932913" y="43077"/>
                  </a:lnTo>
                  <a:lnTo>
                    <a:pt x="2917312" y="81477"/>
                  </a:lnTo>
                  <a:lnTo>
                    <a:pt x="2880583" y="125804"/>
                  </a:lnTo>
                  <a:lnTo>
                    <a:pt x="2830890" y="149846"/>
                  </a:lnTo>
                  <a:lnTo>
                    <a:pt x="2742482" y="171633"/>
                  </a:lnTo>
                  <a:close/>
                </a:path>
                <a:path w="3750945" h="1539875">
                  <a:moveTo>
                    <a:pt x="3526896" y="1016035"/>
                  </a:moveTo>
                  <a:lnTo>
                    <a:pt x="3372088" y="1016035"/>
                  </a:lnTo>
                  <a:lnTo>
                    <a:pt x="3415615" y="1010866"/>
                  </a:lnTo>
                  <a:lnTo>
                    <a:pt x="3454633" y="995059"/>
                  </a:lnTo>
                  <a:lnTo>
                    <a:pt x="3487410" y="969569"/>
                  </a:lnTo>
                  <a:lnTo>
                    <a:pt x="3513406" y="935027"/>
                  </a:lnTo>
                  <a:lnTo>
                    <a:pt x="3532331" y="892118"/>
                  </a:lnTo>
                  <a:lnTo>
                    <a:pt x="3543898" y="841529"/>
                  </a:lnTo>
                  <a:lnTo>
                    <a:pt x="3547818" y="783943"/>
                  </a:lnTo>
                  <a:lnTo>
                    <a:pt x="3548569" y="55933"/>
                  </a:lnTo>
                  <a:lnTo>
                    <a:pt x="3546501" y="10857"/>
                  </a:lnTo>
                  <a:lnTo>
                    <a:pt x="3545072" y="0"/>
                  </a:lnTo>
                  <a:lnTo>
                    <a:pt x="3750722" y="0"/>
                  </a:lnTo>
                  <a:lnTo>
                    <a:pt x="3750597" y="710128"/>
                  </a:lnTo>
                  <a:lnTo>
                    <a:pt x="3747250" y="765644"/>
                  </a:lnTo>
                  <a:lnTo>
                    <a:pt x="3736972" y="817863"/>
                  </a:lnTo>
                  <a:lnTo>
                    <a:pt x="3720099" y="864238"/>
                  </a:lnTo>
                  <a:lnTo>
                    <a:pt x="3696837" y="904290"/>
                  </a:lnTo>
                  <a:lnTo>
                    <a:pt x="3667396" y="937539"/>
                  </a:lnTo>
                  <a:lnTo>
                    <a:pt x="3631985" y="963504"/>
                  </a:lnTo>
                  <a:lnTo>
                    <a:pt x="3526896" y="1016035"/>
                  </a:lnTo>
                  <a:close/>
                </a:path>
                <a:path w="3750945" h="1539875">
                  <a:moveTo>
                    <a:pt x="3015758" y="1354180"/>
                  </a:moveTo>
                  <a:lnTo>
                    <a:pt x="2993269" y="1289568"/>
                  </a:lnTo>
                  <a:lnTo>
                    <a:pt x="2913592" y="1060422"/>
                  </a:lnTo>
                  <a:lnTo>
                    <a:pt x="2822623" y="798218"/>
                  </a:lnTo>
                  <a:lnTo>
                    <a:pt x="1901288" y="266297"/>
                  </a:lnTo>
                  <a:lnTo>
                    <a:pt x="2002095" y="266297"/>
                  </a:lnTo>
                  <a:lnTo>
                    <a:pt x="2863956" y="763658"/>
                  </a:lnTo>
                  <a:lnTo>
                    <a:pt x="3027782" y="1232470"/>
                  </a:lnTo>
                  <a:lnTo>
                    <a:pt x="3195289" y="1232470"/>
                  </a:lnTo>
                  <a:lnTo>
                    <a:pt x="3169063" y="1277548"/>
                  </a:lnTo>
                  <a:lnTo>
                    <a:pt x="3015758" y="1354180"/>
                  </a:lnTo>
                  <a:close/>
                </a:path>
                <a:path w="3750945" h="1539875">
                  <a:moveTo>
                    <a:pt x="903430" y="693036"/>
                  </a:moveTo>
                  <a:lnTo>
                    <a:pt x="837167" y="693036"/>
                  </a:lnTo>
                  <a:lnTo>
                    <a:pt x="841676" y="688528"/>
                  </a:lnTo>
                  <a:lnTo>
                    <a:pt x="1031805" y="463889"/>
                  </a:lnTo>
                  <a:lnTo>
                    <a:pt x="1226443" y="469148"/>
                  </a:lnTo>
                  <a:lnTo>
                    <a:pt x="1291131" y="469148"/>
                  </a:lnTo>
                  <a:lnTo>
                    <a:pt x="1286140" y="479162"/>
                  </a:lnTo>
                  <a:lnTo>
                    <a:pt x="1275290" y="493941"/>
                  </a:lnTo>
                  <a:lnTo>
                    <a:pt x="1263395" y="505340"/>
                  </a:lnTo>
                  <a:lnTo>
                    <a:pt x="1250585" y="513569"/>
                  </a:lnTo>
                  <a:lnTo>
                    <a:pt x="1244856" y="515729"/>
                  </a:lnTo>
                  <a:lnTo>
                    <a:pt x="1053599" y="515729"/>
                  </a:lnTo>
                  <a:lnTo>
                    <a:pt x="903430" y="693036"/>
                  </a:lnTo>
                  <a:close/>
                </a:path>
                <a:path w="3750945" h="1539875">
                  <a:moveTo>
                    <a:pt x="1224188" y="520237"/>
                  </a:moveTo>
                  <a:lnTo>
                    <a:pt x="1053599" y="515729"/>
                  </a:lnTo>
                  <a:lnTo>
                    <a:pt x="1244856" y="515729"/>
                  </a:lnTo>
                  <a:lnTo>
                    <a:pt x="1237351" y="518558"/>
                  </a:lnTo>
                  <a:lnTo>
                    <a:pt x="1224188" y="520237"/>
                  </a:lnTo>
                  <a:close/>
                </a:path>
                <a:path w="3750945" h="1539875">
                  <a:moveTo>
                    <a:pt x="3195289" y="1232470"/>
                  </a:moveTo>
                  <a:lnTo>
                    <a:pt x="3027782" y="1232470"/>
                  </a:lnTo>
                  <a:lnTo>
                    <a:pt x="3191608" y="952235"/>
                  </a:lnTo>
                  <a:lnTo>
                    <a:pt x="3221779" y="969569"/>
                  </a:lnTo>
                  <a:lnTo>
                    <a:pt x="3274393" y="995179"/>
                  </a:lnTo>
                  <a:lnTo>
                    <a:pt x="3324774" y="1010746"/>
                  </a:lnTo>
                  <a:lnTo>
                    <a:pt x="3372088" y="1016035"/>
                  </a:lnTo>
                  <a:lnTo>
                    <a:pt x="3526896" y="1016035"/>
                  </a:lnTo>
                  <a:lnTo>
                    <a:pt x="3478680" y="1040137"/>
                  </a:lnTo>
                  <a:lnTo>
                    <a:pt x="3450875" y="1052909"/>
                  </a:lnTo>
                  <a:lnTo>
                    <a:pt x="3447869" y="1054411"/>
                  </a:lnTo>
                  <a:lnTo>
                    <a:pt x="3444863" y="1055163"/>
                  </a:lnTo>
                  <a:lnTo>
                    <a:pt x="3440855" y="1056665"/>
                  </a:lnTo>
                  <a:lnTo>
                    <a:pt x="3297569" y="1056665"/>
                  </a:lnTo>
                  <a:lnTo>
                    <a:pt x="3195289" y="1232470"/>
                  </a:lnTo>
                  <a:close/>
                </a:path>
                <a:path w="3750945" h="1539875">
                  <a:moveTo>
                    <a:pt x="3386998" y="1066432"/>
                  </a:moveTo>
                  <a:lnTo>
                    <a:pt x="3367459" y="1066432"/>
                  </a:lnTo>
                  <a:lnTo>
                    <a:pt x="3350409" y="1065751"/>
                  </a:lnTo>
                  <a:lnTo>
                    <a:pt x="3333078" y="1063803"/>
                  </a:lnTo>
                  <a:lnTo>
                    <a:pt x="3315464" y="1060727"/>
                  </a:lnTo>
                  <a:lnTo>
                    <a:pt x="3297569" y="1056665"/>
                  </a:lnTo>
                  <a:lnTo>
                    <a:pt x="3440855" y="1056665"/>
                  </a:lnTo>
                  <a:lnTo>
                    <a:pt x="3438851" y="1057417"/>
                  </a:lnTo>
                  <a:lnTo>
                    <a:pt x="3426827" y="1060422"/>
                  </a:lnTo>
                  <a:lnTo>
                    <a:pt x="3423069" y="1061173"/>
                  </a:lnTo>
                  <a:lnTo>
                    <a:pt x="3420063" y="1061924"/>
                  </a:lnTo>
                  <a:lnTo>
                    <a:pt x="3408791" y="1064178"/>
                  </a:lnTo>
                  <a:lnTo>
                    <a:pt x="3393009" y="1065681"/>
                  </a:lnTo>
                  <a:lnTo>
                    <a:pt x="3386998" y="1066432"/>
                  </a:lnTo>
                  <a:close/>
                </a:path>
                <a:path w="3750945" h="1539875">
                  <a:moveTo>
                    <a:pt x="508260" y="1241109"/>
                  </a:moveTo>
                  <a:lnTo>
                    <a:pt x="342307" y="1241109"/>
                  </a:lnTo>
                  <a:lnTo>
                    <a:pt x="393408" y="1228760"/>
                  </a:lnTo>
                  <a:lnTo>
                    <a:pt x="447892" y="1203169"/>
                  </a:lnTo>
                  <a:lnTo>
                    <a:pt x="476449" y="1186640"/>
                  </a:lnTo>
                  <a:lnTo>
                    <a:pt x="508260" y="1241109"/>
                  </a:lnTo>
                  <a:close/>
                </a:path>
                <a:path w="3750945" h="1539875">
                  <a:moveTo>
                    <a:pt x="622991" y="1539751"/>
                  </a:moveTo>
                  <a:lnTo>
                    <a:pt x="495988" y="1478145"/>
                  </a:lnTo>
                  <a:lnTo>
                    <a:pt x="382512" y="1283558"/>
                  </a:lnTo>
                  <a:lnTo>
                    <a:pt x="533051" y="1283558"/>
                  </a:lnTo>
                  <a:lnTo>
                    <a:pt x="612470" y="1419543"/>
                  </a:lnTo>
                  <a:lnTo>
                    <a:pt x="664904" y="1419543"/>
                  </a:lnTo>
                  <a:lnTo>
                    <a:pt x="622991" y="1539751"/>
                  </a:lnTo>
                  <a:close/>
                </a:path>
              </a:pathLst>
            </a:custGeom>
            <a:solidFill>
              <a:srgbClr val="2A4A81"/>
            </a:solidFill>
          </p:spPr>
          <p:txBody>
            <a:bodyPr wrap="square" lIns="0" tIns="0" rIns="0" bIns="0" rtlCol="0"/>
            <a:lstStyle/>
            <a:p>
              <a:endParaRPr/>
            </a:p>
          </p:txBody>
        </p:sp>
      </p:grpSp>
      <p:grpSp>
        <p:nvGrpSpPr>
          <p:cNvPr id="8" name="object 8"/>
          <p:cNvGrpSpPr/>
          <p:nvPr/>
        </p:nvGrpSpPr>
        <p:grpSpPr>
          <a:xfrm>
            <a:off x="0" y="0"/>
            <a:ext cx="7780655" cy="9068435"/>
            <a:chOff x="0" y="0"/>
            <a:chExt cx="7780655" cy="9068435"/>
          </a:xfrm>
        </p:grpSpPr>
        <p:pic>
          <p:nvPicPr>
            <p:cNvPr id="9" name="object 9"/>
            <p:cNvPicPr/>
            <p:nvPr/>
          </p:nvPicPr>
          <p:blipFill>
            <a:blip r:embed="rId2" cstate="print"/>
            <a:stretch>
              <a:fillRect/>
            </a:stretch>
          </p:blipFill>
          <p:spPr>
            <a:xfrm>
              <a:off x="4611383" y="1441513"/>
              <a:ext cx="2646200" cy="1625600"/>
            </a:xfrm>
            <a:prstGeom prst="rect">
              <a:avLst/>
            </a:prstGeom>
          </p:spPr>
        </p:pic>
        <p:pic>
          <p:nvPicPr>
            <p:cNvPr id="10" name="object 10"/>
            <p:cNvPicPr/>
            <p:nvPr/>
          </p:nvPicPr>
          <p:blipFill>
            <a:blip r:embed="rId3" cstate="print"/>
            <a:stretch>
              <a:fillRect/>
            </a:stretch>
          </p:blipFill>
          <p:spPr>
            <a:xfrm>
              <a:off x="6396633" y="0"/>
              <a:ext cx="1383429" cy="1435100"/>
            </a:xfrm>
            <a:prstGeom prst="rect">
              <a:avLst/>
            </a:prstGeom>
          </p:spPr>
        </p:pic>
        <p:sp>
          <p:nvSpPr>
            <p:cNvPr id="11" name="object 11"/>
            <p:cNvSpPr/>
            <p:nvPr/>
          </p:nvSpPr>
          <p:spPr>
            <a:xfrm>
              <a:off x="0" y="5349164"/>
              <a:ext cx="2853690" cy="3324225"/>
            </a:xfrm>
            <a:custGeom>
              <a:avLst/>
              <a:gdLst/>
              <a:ahLst/>
              <a:cxnLst/>
              <a:rect l="l" t="t" r="r" b="b"/>
              <a:pathLst>
                <a:path w="2853690" h="3324225">
                  <a:moveTo>
                    <a:pt x="0" y="3323973"/>
                  </a:moveTo>
                  <a:lnTo>
                    <a:pt x="0" y="349634"/>
                  </a:lnTo>
                  <a:lnTo>
                    <a:pt x="545159" y="35180"/>
                  </a:lnTo>
                  <a:lnTo>
                    <a:pt x="582207" y="18153"/>
                  </a:lnTo>
                  <a:lnTo>
                    <a:pt x="624280" y="6659"/>
                  </a:lnTo>
                  <a:lnTo>
                    <a:pt x="669936" y="630"/>
                  </a:lnTo>
                  <a:lnTo>
                    <a:pt x="717734" y="0"/>
                  </a:lnTo>
                  <a:lnTo>
                    <a:pt x="766233" y="4700"/>
                  </a:lnTo>
                  <a:lnTo>
                    <a:pt x="813991" y="14664"/>
                  </a:lnTo>
                  <a:lnTo>
                    <a:pt x="859566" y="29824"/>
                  </a:lnTo>
                  <a:lnTo>
                    <a:pt x="901518" y="50113"/>
                  </a:lnTo>
                  <a:lnTo>
                    <a:pt x="2764931" y="1124189"/>
                  </a:lnTo>
                  <a:lnTo>
                    <a:pt x="2802848" y="1150915"/>
                  </a:lnTo>
                  <a:lnTo>
                    <a:pt x="2830311" y="1180334"/>
                  </a:lnTo>
                  <a:lnTo>
                    <a:pt x="2853447" y="1242509"/>
                  </a:lnTo>
                  <a:lnTo>
                    <a:pt x="2853447" y="1629635"/>
                  </a:lnTo>
                  <a:lnTo>
                    <a:pt x="2836203" y="1675585"/>
                  </a:lnTo>
                  <a:lnTo>
                    <a:pt x="2791371" y="1714642"/>
                  </a:lnTo>
                  <a:lnTo>
                    <a:pt x="2306263" y="1993787"/>
                  </a:lnTo>
                  <a:lnTo>
                    <a:pt x="2493363" y="2101769"/>
                  </a:lnTo>
                  <a:lnTo>
                    <a:pt x="2116587" y="2101769"/>
                  </a:lnTo>
                  <a:lnTo>
                    <a:pt x="755526" y="2887510"/>
                  </a:lnTo>
                  <a:lnTo>
                    <a:pt x="890023" y="2965625"/>
                  </a:lnTo>
                  <a:lnTo>
                    <a:pt x="932769" y="2984207"/>
                  </a:lnTo>
                  <a:lnTo>
                    <a:pt x="981007" y="2995194"/>
                  </a:lnTo>
                  <a:lnTo>
                    <a:pt x="985397" y="2995492"/>
                  </a:lnTo>
                  <a:lnTo>
                    <a:pt x="569300" y="2995492"/>
                  </a:lnTo>
                  <a:lnTo>
                    <a:pt x="0" y="3323973"/>
                  </a:lnTo>
                  <a:close/>
                </a:path>
                <a:path w="2853690" h="3324225">
                  <a:moveTo>
                    <a:pt x="1403404" y="2998651"/>
                  </a:moveTo>
                  <a:lnTo>
                    <a:pt x="1031992" y="2998651"/>
                  </a:lnTo>
                  <a:lnTo>
                    <a:pt x="1082976" y="2994641"/>
                  </a:lnTo>
                  <a:lnTo>
                    <a:pt x="1131214" y="2983228"/>
                  </a:lnTo>
                  <a:lnTo>
                    <a:pt x="1173960" y="2964476"/>
                  </a:lnTo>
                  <a:lnTo>
                    <a:pt x="2251084" y="2343006"/>
                  </a:lnTo>
                  <a:lnTo>
                    <a:pt x="2289166" y="2312578"/>
                  </a:lnTo>
                  <a:lnTo>
                    <a:pt x="2308267" y="2278235"/>
                  </a:lnTo>
                  <a:lnTo>
                    <a:pt x="2308442" y="2242679"/>
                  </a:lnTo>
                  <a:lnTo>
                    <a:pt x="2289746" y="2208612"/>
                  </a:lnTo>
                  <a:lnTo>
                    <a:pt x="2252234" y="2178735"/>
                  </a:lnTo>
                  <a:lnTo>
                    <a:pt x="2116587" y="2101769"/>
                  </a:lnTo>
                  <a:lnTo>
                    <a:pt x="2493363" y="2101769"/>
                  </a:lnTo>
                  <a:lnTo>
                    <a:pt x="2521228" y="2117851"/>
                  </a:lnTo>
                  <a:lnTo>
                    <a:pt x="2562970" y="2147779"/>
                  </a:lnTo>
                  <a:lnTo>
                    <a:pt x="2590677" y="2181444"/>
                  </a:lnTo>
                  <a:lnTo>
                    <a:pt x="2604387" y="2217380"/>
                  </a:lnTo>
                  <a:lnTo>
                    <a:pt x="2604143" y="2254120"/>
                  </a:lnTo>
                  <a:lnTo>
                    <a:pt x="2589983" y="2290197"/>
                  </a:lnTo>
                  <a:lnTo>
                    <a:pt x="2561948" y="2324143"/>
                  </a:lnTo>
                  <a:lnTo>
                    <a:pt x="2520078" y="2354493"/>
                  </a:lnTo>
                  <a:lnTo>
                    <a:pt x="1403404" y="2998651"/>
                  </a:lnTo>
                  <a:close/>
                </a:path>
                <a:path w="2853690" h="3324225">
                  <a:moveTo>
                    <a:pt x="964395" y="3167580"/>
                  </a:moveTo>
                  <a:lnTo>
                    <a:pt x="915483" y="3162911"/>
                  </a:lnTo>
                  <a:lnTo>
                    <a:pt x="868388" y="3153363"/>
                  </a:lnTo>
                  <a:lnTo>
                    <a:pt x="824264" y="3138918"/>
                  </a:lnTo>
                  <a:lnTo>
                    <a:pt x="784265" y="3119556"/>
                  </a:lnTo>
                  <a:lnTo>
                    <a:pt x="569300" y="2995492"/>
                  </a:lnTo>
                  <a:lnTo>
                    <a:pt x="985397" y="2995492"/>
                  </a:lnTo>
                  <a:lnTo>
                    <a:pt x="1031992" y="2998651"/>
                  </a:lnTo>
                  <a:lnTo>
                    <a:pt x="1403404" y="2998651"/>
                  </a:lnTo>
                  <a:lnTo>
                    <a:pt x="1195802" y="3118407"/>
                  </a:lnTo>
                  <a:lnTo>
                    <a:pt x="1155122" y="3137848"/>
                  </a:lnTo>
                  <a:lnTo>
                    <a:pt x="1110486" y="3152504"/>
                  </a:lnTo>
                  <a:lnTo>
                    <a:pt x="1063051" y="3162357"/>
                  </a:lnTo>
                  <a:lnTo>
                    <a:pt x="1013969" y="3167389"/>
                  </a:lnTo>
                  <a:lnTo>
                    <a:pt x="964395" y="3167580"/>
                  </a:lnTo>
                  <a:close/>
                </a:path>
              </a:pathLst>
            </a:custGeom>
            <a:solidFill>
              <a:srgbClr val="F6B4A6"/>
            </a:solidFill>
          </p:spPr>
          <p:txBody>
            <a:bodyPr wrap="square" lIns="0" tIns="0" rIns="0" bIns="0" rtlCol="0"/>
            <a:lstStyle/>
            <a:p>
              <a:endParaRPr/>
            </a:p>
          </p:txBody>
        </p:sp>
        <p:sp>
          <p:nvSpPr>
            <p:cNvPr id="12" name="object 12"/>
            <p:cNvSpPr/>
            <p:nvPr/>
          </p:nvSpPr>
          <p:spPr>
            <a:xfrm>
              <a:off x="0" y="6078186"/>
              <a:ext cx="2851785" cy="2977515"/>
            </a:xfrm>
            <a:custGeom>
              <a:avLst/>
              <a:gdLst/>
              <a:ahLst/>
              <a:cxnLst/>
              <a:rect l="l" t="t" r="r" b="b"/>
              <a:pathLst>
                <a:path w="2851785" h="2977515">
                  <a:moveTo>
                    <a:pt x="0" y="2207925"/>
                  </a:moveTo>
                  <a:lnTo>
                    <a:pt x="0" y="1203176"/>
                  </a:lnTo>
                  <a:lnTo>
                    <a:pt x="2084400" y="0"/>
                  </a:lnTo>
                  <a:lnTo>
                    <a:pt x="2764931" y="392870"/>
                  </a:lnTo>
                  <a:lnTo>
                    <a:pt x="2809912" y="425572"/>
                  </a:lnTo>
                  <a:lnTo>
                    <a:pt x="2838928" y="461497"/>
                  </a:lnTo>
                  <a:lnTo>
                    <a:pt x="2851722" y="498698"/>
                  </a:lnTo>
                  <a:lnTo>
                    <a:pt x="2848039" y="535229"/>
                  </a:lnTo>
                  <a:lnTo>
                    <a:pt x="2827624" y="569143"/>
                  </a:lnTo>
                  <a:lnTo>
                    <a:pt x="2790221" y="598495"/>
                  </a:lnTo>
                  <a:lnTo>
                    <a:pt x="0" y="2207925"/>
                  </a:lnTo>
                  <a:close/>
                </a:path>
                <a:path w="2851785" h="2977515">
                  <a:moveTo>
                    <a:pt x="2600546" y="1477284"/>
                  </a:moveTo>
                  <a:lnTo>
                    <a:pt x="2572813" y="1429467"/>
                  </a:lnTo>
                  <a:lnTo>
                    <a:pt x="2520078" y="1387682"/>
                  </a:lnTo>
                  <a:lnTo>
                    <a:pt x="2305113" y="1263617"/>
                  </a:lnTo>
                  <a:lnTo>
                    <a:pt x="2790221" y="984473"/>
                  </a:lnTo>
                  <a:lnTo>
                    <a:pt x="2816068" y="966039"/>
                  </a:lnTo>
                  <a:lnTo>
                    <a:pt x="2834910" y="945559"/>
                  </a:lnTo>
                  <a:lnTo>
                    <a:pt x="2846639" y="923571"/>
                  </a:lnTo>
                  <a:lnTo>
                    <a:pt x="2851147" y="900615"/>
                  </a:lnTo>
                  <a:lnTo>
                    <a:pt x="2851147" y="1272808"/>
                  </a:lnTo>
                  <a:lnTo>
                    <a:pt x="2849225" y="1299175"/>
                  </a:lnTo>
                  <a:lnTo>
                    <a:pt x="2838358" y="1324357"/>
                  </a:lnTo>
                  <a:lnTo>
                    <a:pt x="2818654" y="1347602"/>
                  </a:lnTo>
                  <a:lnTo>
                    <a:pt x="2790221" y="1368153"/>
                  </a:lnTo>
                  <a:lnTo>
                    <a:pt x="2600546" y="1477284"/>
                  </a:lnTo>
                  <a:close/>
                </a:path>
                <a:path w="2851785" h="2977515">
                  <a:moveTo>
                    <a:pt x="1032710" y="2268912"/>
                  </a:moveTo>
                  <a:lnTo>
                    <a:pt x="981901" y="2265279"/>
                  </a:lnTo>
                  <a:lnTo>
                    <a:pt x="933838" y="2254116"/>
                  </a:lnTo>
                  <a:lnTo>
                    <a:pt x="891172" y="2235454"/>
                  </a:lnTo>
                  <a:lnTo>
                    <a:pt x="757825" y="2156191"/>
                  </a:lnTo>
                  <a:lnTo>
                    <a:pt x="2118886" y="1370450"/>
                  </a:lnTo>
                  <a:lnTo>
                    <a:pt x="2253383" y="1448565"/>
                  </a:lnTo>
                  <a:lnTo>
                    <a:pt x="2290785" y="1478993"/>
                  </a:lnTo>
                  <a:lnTo>
                    <a:pt x="2309260" y="1513336"/>
                  </a:lnTo>
                  <a:lnTo>
                    <a:pt x="2308920" y="1548892"/>
                  </a:lnTo>
                  <a:lnTo>
                    <a:pt x="2289874" y="1582959"/>
                  </a:lnTo>
                  <a:lnTo>
                    <a:pt x="2252234" y="1612835"/>
                  </a:lnTo>
                  <a:lnTo>
                    <a:pt x="1175110" y="2234306"/>
                  </a:lnTo>
                  <a:lnTo>
                    <a:pt x="1131965" y="2253457"/>
                  </a:lnTo>
                  <a:lnTo>
                    <a:pt x="1083614" y="2264981"/>
                  </a:lnTo>
                  <a:lnTo>
                    <a:pt x="1032710" y="2268912"/>
                  </a:lnTo>
                  <a:close/>
                </a:path>
                <a:path w="2851785" h="2977515">
                  <a:moveTo>
                    <a:pt x="0" y="2977201"/>
                  </a:moveTo>
                  <a:lnTo>
                    <a:pt x="0" y="2593803"/>
                  </a:lnTo>
                  <a:lnTo>
                    <a:pt x="569299" y="2265322"/>
                  </a:lnTo>
                  <a:lnTo>
                    <a:pt x="783115" y="2389386"/>
                  </a:lnTo>
                  <a:lnTo>
                    <a:pt x="817871" y="2406420"/>
                  </a:lnTo>
                  <a:lnTo>
                    <a:pt x="855967" y="2419684"/>
                  </a:lnTo>
                  <a:lnTo>
                    <a:pt x="896435" y="2429287"/>
                  </a:lnTo>
                  <a:lnTo>
                    <a:pt x="938304" y="2435336"/>
                  </a:lnTo>
                  <a:lnTo>
                    <a:pt x="0" y="2977201"/>
                  </a:lnTo>
                  <a:close/>
                </a:path>
              </a:pathLst>
            </a:custGeom>
            <a:solidFill>
              <a:srgbClr val="F0ABC1"/>
            </a:solidFill>
          </p:spPr>
          <p:txBody>
            <a:bodyPr wrap="square" lIns="0" tIns="0" rIns="0" bIns="0" rtlCol="0"/>
            <a:lstStyle/>
            <a:p>
              <a:endParaRPr/>
            </a:p>
          </p:txBody>
        </p:sp>
        <p:pic>
          <p:nvPicPr>
            <p:cNvPr id="13" name="object 13"/>
            <p:cNvPicPr/>
            <p:nvPr/>
          </p:nvPicPr>
          <p:blipFill>
            <a:blip r:embed="rId4" cstate="print"/>
            <a:stretch>
              <a:fillRect/>
            </a:stretch>
          </p:blipFill>
          <p:spPr>
            <a:xfrm>
              <a:off x="0" y="0"/>
              <a:ext cx="6276520" cy="9067887"/>
            </a:xfrm>
            <a:prstGeom prst="rect">
              <a:avLst/>
            </a:prstGeom>
          </p:spPr>
        </p:pic>
        <p:pic>
          <p:nvPicPr>
            <p:cNvPr id="14" name="object 14"/>
            <p:cNvPicPr/>
            <p:nvPr/>
          </p:nvPicPr>
          <p:blipFill>
            <a:blip r:embed="rId5" cstate="print"/>
            <a:stretch>
              <a:fillRect/>
            </a:stretch>
          </p:blipFill>
          <p:spPr>
            <a:xfrm>
              <a:off x="1743793" y="3067430"/>
              <a:ext cx="4592187" cy="28321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3" name="object 3"/>
          <p:cNvSpPr txBox="1">
            <a:spLocks noGrp="1"/>
          </p:cNvSpPr>
          <p:nvPr>
            <p:ph type="title"/>
          </p:nvPr>
        </p:nvSpPr>
        <p:spPr>
          <a:xfrm>
            <a:off x="9650818" y="1509741"/>
            <a:ext cx="3846195" cy="1259840"/>
          </a:xfrm>
          <a:prstGeom prst="rect">
            <a:avLst/>
          </a:prstGeom>
        </p:spPr>
        <p:txBody>
          <a:bodyPr vert="horz" wrap="square" lIns="0" tIns="12700" rIns="0" bIns="0" rtlCol="0">
            <a:spAutoFit/>
          </a:bodyPr>
          <a:lstStyle/>
          <a:p>
            <a:pPr marL="12700">
              <a:lnSpc>
                <a:spcPct val="100000"/>
              </a:lnSpc>
              <a:spcBef>
                <a:spcPts val="100"/>
              </a:spcBef>
            </a:pPr>
            <a:endParaRPr sz="8100"/>
          </a:p>
        </p:txBody>
      </p:sp>
      <p:pic>
        <p:nvPicPr>
          <p:cNvPr id="4" name="object 4"/>
          <p:cNvPicPr/>
          <p:nvPr/>
        </p:nvPicPr>
        <p:blipFill>
          <a:blip r:embed="rId2" cstate="print"/>
          <a:stretch>
            <a:fillRect/>
          </a:stretch>
        </p:blipFill>
        <p:spPr>
          <a:xfrm>
            <a:off x="9683263" y="5316220"/>
            <a:ext cx="95250" cy="95249"/>
          </a:xfrm>
          <a:prstGeom prst="rect">
            <a:avLst/>
          </a:prstGeom>
        </p:spPr>
      </p:pic>
      <p:pic>
        <p:nvPicPr>
          <p:cNvPr id="5" name="object 5"/>
          <p:cNvPicPr/>
          <p:nvPr/>
        </p:nvPicPr>
        <p:blipFill>
          <a:blip r:embed="rId2" cstate="print"/>
          <a:stretch>
            <a:fillRect/>
          </a:stretch>
        </p:blipFill>
        <p:spPr>
          <a:xfrm>
            <a:off x="9683263" y="5830570"/>
            <a:ext cx="95250" cy="95249"/>
          </a:xfrm>
          <a:prstGeom prst="rect">
            <a:avLst/>
          </a:prstGeom>
        </p:spPr>
      </p:pic>
      <p:pic>
        <p:nvPicPr>
          <p:cNvPr id="6" name="object 6"/>
          <p:cNvPicPr/>
          <p:nvPr/>
        </p:nvPicPr>
        <p:blipFill>
          <a:blip r:embed="rId2" cstate="print"/>
          <a:stretch>
            <a:fillRect/>
          </a:stretch>
        </p:blipFill>
        <p:spPr>
          <a:xfrm>
            <a:off x="9683263" y="6344920"/>
            <a:ext cx="95250" cy="95249"/>
          </a:xfrm>
          <a:prstGeom prst="rect">
            <a:avLst/>
          </a:prstGeom>
        </p:spPr>
      </p:pic>
      <p:pic>
        <p:nvPicPr>
          <p:cNvPr id="7" name="object 7"/>
          <p:cNvPicPr/>
          <p:nvPr/>
        </p:nvPicPr>
        <p:blipFill>
          <a:blip r:embed="rId2" cstate="print"/>
          <a:stretch>
            <a:fillRect/>
          </a:stretch>
        </p:blipFill>
        <p:spPr>
          <a:xfrm>
            <a:off x="9683263" y="6859269"/>
            <a:ext cx="95250" cy="95249"/>
          </a:xfrm>
          <a:prstGeom prst="rect">
            <a:avLst/>
          </a:prstGeom>
        </p:spPr>
      </p:pic>
      <p:pic>
        <p:nvPicPr>
          <p:cNvPr id="8" name="object 8"/>
          <p:cNvPicPr/>
          <p:nvPr/>
        </p:nvPicPr>
        <p:blipFill>
          <a:blip r:embed="rId2" cstate="print"/>
          <a:stretch>
            <a:fillRect/>
          </a:stretch>
        </p:blipFill>
        <p:spPr>
          <a:xfrm>
            <a:off x="9683263" y="7373619"/>
            <a:ext cx="95250" cy="95249"/>
          </a:xfrm>
          <a:prstGeom prst="rect">
            <a:avLst/>
          </a:prstGeom>
        </p:spPr>
      </p:pic>
      <p:pic>
        <p:nvPicPr>
          <p:cNvPr id="9" name="object 9"/>
          <p:cNvPicPr/>
          <p:nvPr/>
        </p:nvPicPr>
        <p:blipFill>
          <a:blip r:embed="rId2" cstate="print"/>
          <a:stretch>
            <a:fillRect/>
          </a:stretch>
        </p:blipFill>
        <p:spPr>
          <a:xfrm>
            <a:off x="9683263" y="7887969"/>
            <a:ext cx="95250" cy="95249"/>
          </a:xfrm>
          <a:prstGeom prst="rect">
            <a:avLst/>
          </a:prstGeom>
        </p:spPr>
      </p:pic>
      <p:sp>
        <p:nvSpPr>
          <p:cNvPr id="10" name="object 10"/>
          <p:cNvSpPr txBox="1">
            <a:spLocks noGrp="1"/>
          </p:cNvSpPr>
          <p:nvPr>
            <p:ph type="body" idx="1"/>
          </p:nvPr>
        </p:nvSpPr>
        <p:spPr>
          <a:xfrm>
            <a:off x="1951813" y="3162300"/>
            <a:ext cx="8258987" cy="4752583"/>
          </a:xfrm>
          <a:prstGeom prst="rect">
            <a:avLst/>
          </a:prstGeom>
        </p:spPr>
        <p:txBody>
          <a:bodyPr vert="horz" wrap="square" lIns="0" tIns="12700" rIns="0" bIns="0" rtlCol="0">
            <a:spAutoFit/>
          </a:bodyPr>
          <a:lstStyle/>
          <a:p>
            <a:pPr algn="just"/>
            <a:r>
              <a:rPr lang="en-US" sz="2800" dirty="0" err="1" smtClean="0">
                <a:solidFill>
                  <a:schemeClr val="bg1"/>
                </a:solidFill>
                <a:latin typeface="Times New Roman" pitchFamily="18" charset="0"/>
                <a:cs typeface="Times New Roman" pitchFamily="18" charset="0"/>
              </a:rPr>
              <a:t>sejumlah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kasus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peristiwa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dalam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kehidupan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sehari-hari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seperti</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pernah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kita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lihat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pada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subbab</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atas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sebagai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berikut</a:t>
            </a:r>
            <a:r>
              <a:rPr lang="en-US" sz="2800" dirty="0" smtClean="0">
                <a:solidFill>
                  <a:schemeClr val="bg1"/>
                </a:solidFill>
                <a:latin typeface="Times New Roman" pitchFamily="18" charset="0"/>
                <a:cs typeface="Times New Roman" pitchFamily="18" charset="0"/>
              </a:rPr>
              <a:t>. </a:t>
            </a:r>
            <a:r>
              <a:rPr lang="sv-SE" sz="2800" dirty="0" smtClean="0">
                <a:solidFill>
                  <a:schemeClr val="bg1"/>
                </a:solidFill>
                <a:latin typeface="Times New Roman" pitchFamily="18" charset="0"/>
                <a:cs typeface="Times New Roman" pitchFamily="18" charset="0"/>
              </a:rPr>
              <a:t> Masih banyak perilaku warga negara khususnya oknum aparatur negara yang belum </a:t>
            </a:r>
            <a:r>
              <a:rPr lang="en-US" sz="2800" dirty="0" err="1" smtClean="0">
                <a:solidFill>
                  <a:schemeClr val="bg1"/>
                </a:solidFill>
                <a:latin typeface="Times New Roman" pitchFamily="18" charset="0"/>
                <a:cs typeface="Times New Roman" pitchFamily="18" charset="0"/>
              </a:rPr>
              <a:t>baik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terpuji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terbukti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masih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ada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praktik</a:t>
            </a:r>
            <a:r>
              <a:rPr lang="en-US" sz="2800" dirty="0" smtClean="0">
                <a:solidFill>
                  <a:schemeClr val="bg1"/>
                </a:solidFill>
                <a:latin typeface="Times New Roman" pitchFamily="18" charset="0"/>
                <a:cs typeface="Times New Roman" pitchFamily="18" charset="0"/>
              </a:rPr>
              <a:t> KKN, </a:t>
            </a:r>
            <a:r>
              <a:rPr lang="en-US" sz="2800" dirty="0" err="1" smtClean="0">
                <a:solidFill>
                  <a:schemeClr val="bg1"/>
                </a:solidFill>
                <a:latin typeface="Times New Roman" pitchFamily="18" charset="0"/>
                <a:cs typeface="Times New Roman" pitchFamily="18" charset="0"/>
              </a:rPr>
              <a:t>praktik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suap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perilaku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premanisme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perlaku</a:t>
            </a:r>
            <a:r>
              <a:rPr lang="en-US" sz="2800" dirty="0" smtClean="0">
                <a:solidFill>
                  <a:schemeClr val="bg1"/>
                </a:solidFill>
                <a:latin typeface="Times New Roman" pitchFamily="18" charset="0"/>
                <a:cs typeface="Times New Roman" pitchFamily="18" charset="0"/>
              </a:rPr>
              <a:t> lain yang </a:t>
            </a:r>
            <a:r>
              <a:rPr lang="en-US" sz="2800" dirty="0" err="1" smtClean="0">
                <a:solidFill>
                  <a:schemeClr val="bg1"/>
                </a:solidFill>
                <a:latin typeface="Times New Roman" pitchFamily="18" charset="0"/>
                <a:cs typeface="Times New Roman" pitchFamily="18" charset="0"/>
              </a:rPr>
              <a:t>tidak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terpuji</a:t>
            </a:r>
            <a:r>
              <a:rPr lang="en-US" sz="2800" dirty="0" smtClean="0">
                <a:solidFill>
                  <a:schemeClr val="bg1"/>
                </a:solidFill>
                <a:latin typeface="Times New Roman" pitchFamily="18" charset="0"/>
                <a:cs typeface="Times New Roman" pitchFamily="18" charset="0"/>
              </a:rPr>
              <a:t>.</a:t>
            </a:r>
          </a:p>
          <a:p>
            <a:pPr algn="just"/>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Masih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ada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potensi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konflik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kekerasan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sosial</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bermuatan</a:t>
            </a:r>
            <a:r>
              <a:rPr lang="en-US" sz="2800" dirty="0" smtClean="0">
                <a:solidFill>
                  <a:schemeClr val="bg1"/>
                </a:solidFill>
                <a:latin typeface="Times New Roman" pitchFamily="18" charset="0"/>
                <a:cs typeface="Times New Roman" pitchFamily="18" charset="0"/>
              </a:rPr>
              <a:t> SARA, </a:t>
            </a:r>
            <a:r>
              <a:rPr lang="en-US" sz="2800" dirty="0" err="1" smtClean="0">
                <a:solidFill>
                  <a:schemeClr val="bg1"/>
                </a:solidFill>
                <a:latin typeface="Times New Roman" pitchFamily="18" charset="0"/>
                <a:cs typeface="Times New Roman" pitchFamily="18" charset="0"/>
              </a:rPr>
              <a:t>tawuran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pelanggaran</a:t>
            </a:r>
            <a:r>
              <a:rPr lang="en-US" sz="2800" dirty="0" smtClean="0">
                <a:solidFill>
                  <a:schemeClr val="bg1"/>
                </a:solidFill>
                <a:latin typeface="Times New Roman" pitchFamily="18" charset="0"/>
                <a:cs typeface="Times New Roman" pitchFamily="18" charset="0"/>
              </a:rPr>
              <a:t> HAM,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sikap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etnosentris</a:t>
            </a:r>
            <a:r>
              <a:rPr lang="en-US" sz="2800" dirty="0" smtClean="0">
                <a:solidFill>
                  <a:schemeClr val="bg1"/>
                </a:solidFill>
                <a:latin typeface="Times New Roman" pitchFamily="18" charset="0"/>
                <a:cs typeface="Times New Roman" pitchFamily="18" charset="0"/>
              </a:rPr>
              <a:t>.  </a:t>
            </a:r>
            <a:r>
              <a:rPr lang="en-US" sz="2800" dirty="0" err="1" smtClean="0">
                <a:solidFill>
                  <a:schemeClr val="bg1"/>
                </a:solidFill>
                <a:latin typeface="Times New Roman" pitchFamily="18" charset="0"/>
                <a:cs typeface="Times New Roman" pitchFamily="18" charset="0"/>
              </a:rPr>
              <a:t>Maraknya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kasus-kasus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ketidakadilan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sosial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belum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diselesaikan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ditangani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secara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tuntas</a:t>
            </a:r>
            <a:r>
              <a:rPr lang="en-US" sz="2800" dirty="0" smtClean="0">
                <a:solidFill>
                  <a:schemeClr val="bg1"/>
                </a:solidFill>
                <a:latin typeface="Times New Roman" pitchFamily="18" charset="0"/>
                <a:cs typeface="Times New Roman" pitchFamily="18" charset="0"/>
              </a:rPr>
              <a:t>.</a:t>
            </a:r>
            <a:endParaRPr sz="2800">
              <a:solidFill>
                <a:schemeClr val="bg1"/>
              </a:solidFill>
              <a:latin typeface="Times New Roman" pitchFamily="18" charset="0"/>
              <a:cs typeface="Times New Roman" pitchFamily="18" charset="0"/>
            </a:endParaRPr>
          </a:p>
        </p:txBody>
      </p:sp>
      <p:grpSp>
        <p:nvGrpSpPr>
          <p:cNvPr id="11" name="object 11"/>
          <p:cNvGrpSpPr/>
          <p:nvPr/>
        </p:nvGrpSpPr>
        <p:grpSpPr>
          <a:xfrm>
            <a:off x="11430000" y="2476500"/>
            <a:ext cx="6055995" cy="6648450"/>
            <a:chOff x="1313137" y="1684366"/>
            <a:chExt cx="6055995" cy="6648450"/>
          </a:xfrm>
        </p:grpSpPr>
        <p:sp>
          <p:nvSpPr>
            <p:cNvPr id="12" name="object 12"/>
            <p:cNvSpPr/>
            <p:nvPr/>
          </p:nvSpPr>
          <p:spPr>
            <a:xfrm>
              <a:off x="1463435" y="1831568"/>
              <a:ext cx="3555365" cy="2346325"/>
            </a:xfrm>
            <a:custGeom>
              <a:avLst/>
              <a:gdLst/>
              <a:ahLst/>
              <a:cxnLst/>
              <a:rect l="l" t="t" r="r" b="b"/>
              <a:pathLst>
                <a:path w="3555365" h="2346325">
                  <a:moveTo>
                    <a:pt x="0" y="2346022"/>
                  </a:moveTo>
                  <a:lnTo>
                    <a:pt x="0" y="2135442"/>
                  </a:lnTo>
                  <a:lnTo>
                    <a:pt x="61346" y="2099664"/>
                  </a:lnTo>
                  <a:lnTo>
                    <a:pt x="61346" y="2017886"/>
                  </a:lnTo>
                  <a:lnTo>
                    <a:pt x="3555006" y="0"/>
                  </a:lnTo>
                  <a:lnTo>
                    <a:pt x="3555006" y="522360"/>
                  </a:lnTo>
                  <a:lnTo>
                    <a:pt x="1309739" y="1818550"/>
                  </a:lnTo>
                  <a:lnTo>
                    <a:pt x="1116498" y="1700994"/>
                  </a:lnTo>
                  <a:lnTo>
                    <a:pt x="0" y="2346022"/>
                  </a:lnTo>
                  <a:close/>
                </a:path>
              </a:pathLst>
            </a:custGeom>
            <a:solidFill>
              <a:srgbClr val="FEFEFE"/>
            </a:solidFill>
          </p:spPr>
          <p:txBody>
            <a:bodyPr wrap="square" lIns="0" tIns="0" rIns="0" bIns="0" rtlCol="0"/>
            <a:lstStyle/>
            <a:p>
              <a:endParaRPr/>
            </a:p>
          </p:txBody>
        </p:sp>
        <p:pic>
          <p:nvPicPr>
            <p:cNvPr id="13" name="object 13"/>
            <p:cNvPicPr/>
            <p:nvPr/>
          </p:nvPicPr>
          <p:blipFill>
            <a:blip r:embed="rId3" cstate="print"/>
            <a:stretch>
              <a:fillRect/>
            </a:stretch>
          </p:blipFill>
          <p:spPr>
            <a:xfrm>
              <a:off x="1313137" y="1684366"/>
              <a:ext cx="3869916" cy="5118099"/>
            </a:xfrm>
            <a:prstGeom prst="rect">
              <a:avLst/>
            </a:prstGeom>
          </p:spPr>
        </p:pic>
        <p:sp>
          <p:nvSpPr>
            <p:cNvPr id="14" name="object 14"/>
            <p:cNvSpPr/>
            <p:nvPr/>
          </p:nvSpPr>
          <p:spPr>
            <a:xfrm>
              <a:off x="2534652" y="2622295"/>
              <a:ext cx="3555365" cy="2346325"/>
            </a:xfrm>
            <a:custGeom>
              <a:avLst/>
              <a:gdLst/>
              <a:ahLst/>
              <a:cxnLst/>
              <a:rect l="l" t="t" r="r" b="b"/>
              <a:pathLst>
                <a:path w="3555365" h="2346325">
                  <a:moveTo>
                    <a:pt x="0" y="2346022"/>
                  </a:moveTo>
                  <a:lnTo>
                    <a:pt x="0" y="2135442"/>
                  </a:lnTo>
                  <a:lnTo>
                    <a:pt x="61346" y="2099664"/>
                  </a:lnTo>
                  <a:lnTo>
                    <a:pt x="61346" y="2017886"/>
                  </a:lnTo>
                  <a:lnTo>
                    <a:pt x="3555006" y="0"/>
                  </a:lnTo>
                  <a:lnTo>
                    <a:pt x="3555006" y="522360"/>
                  </a:lnTo>
                  <a:lnTo>
                    <a:pt x="1309739" y="1818550"/>
                  </a:lnTo>
                  <a:lnTo>
                    <a:pt x="1116498" y="1700994"/>
                  </a:lnTo>
                  <a:lnTo>
                    <a:pt x="0" y="2346022"/>
                  </a:lnTo>
                  <a:close/>
                </a:path>
              </a:pathLst>
            </a:custGeom>
            <a:solidFill>
              <a:srgbClr val="FEFEFE"/>
            </a:solidFill>
          </p:spPr>
          <p:txBody>
            <a:bodyPr wrap="square" lIns="0" tIns="0" rIns="0" bIns="0" rtlCol="0"/>
            <a:lstStyle/>
            <a:p>
              <a:endParaRPr/>
            </a:p>
          </p:txBody>
        </p:sp>
        <p:pic>
          <p:nvPicPr>
            <p:cNvPr id="15" name="object 15"/>
            <p:cNvPicPr/>
            <p:nvPr/>
          </p:nvPicPr>
          <p:blipFill>
            <a:blip r:embed="rId4" cstate="print"/>
            <a:stretch>
              <a:fillRect/>
            </a:stretch>
          </p:blipFill>
          <p:spPr>
            <a:xfrm>
              <a:off x="2384354" y="2475094"/>
              <a:ext cx="3869916" cy="5118099"/>
            </a:xfrm>
            <a:prstGeom prst="rect">
              <a:avLst/>
            </a:prstGeom>
          </p:spPr>
        </p:pic>
        <p:sp>
          <p:nvSpPr>
            <p:cNvPr id="16" name="object 16"/>
            <p:cNvSpPr/>
            <p:nvPr/>
          </p:nvSpPr>
          <p:spPr>
            <a:xfrm>
              <a:off x="3649408" y="3361520"/>
              <a:ext cx="3555365" cy="2346325"/>
            </a:xfrm>
            <a:custGeom>
              <a:avLst/>
              <a:gdLst/>
              <a:ahLst/>
              <a:cxnLst/>
              <a:rect l="l" t="t" r="r" b="b"/>
              <a:pathLst>
                <a:path w="3555365" h="2346325">
                  <a:moveTo>
                    <a:pt x="0" y="2346022"/>
                  </a:moveTo>
                  <a:lnTo>
                    <a:pt x="0" y="2135442"/>
                  </a:lnTo>
                  <a:lnTo>
                    <a:pt x="61346" y="2099664"/>
                  </a:lnTo>
                  <a:lnTo>
                    <a:pt x="61346" y="2017886"/>
                  </a:lnTo>
                  <a:lnTo>
                    <a:pt x="3555006" y="0"/>
                  </a:lnTo>
                  <a:lnTo>
                    <a:pt x="3555006" y="522360"/>
                  </a:lnTo>
                  <a:lnTo>
                    <a:pt x="1309739" y="1818550"/>
                  </a:lnTo>
                  <a:lnTo>
                    <a:pt x="1116498" y="1700994"/>
                  </a:lnTo>
                  <a:lnTo>
                    <a:pt x="0" y="2346022"/>
                  </a:lnTo>
                  <a:close/>
                </a:path>
              </a:pathLst>
            </a:custGeom>
            <a:solidFill>
              <a:srgbClr val="FEFEFE"/>
            </a:solidFill>
          </p:spPr>
          <p:txBody>
            <a:bodyPr wrap="square" lIns="0" tIns="0" rIns="0" bIns="0" rtlCol="0"/>
            <a:lstStyle/>
            <a:p>
              <a:endParaRPr/>
            </a:p>
          </p:txBody>
        </p:sp>
        <p:pic>
          <p:nvPicPr>
            <p:cNvPr id="17" name="object 17"/>
            <p:cNvPicPr/>
            <p:nvPr/>
          </p:nvPicPr>
          <p:blipFill>
            <a:blip r:embed="rId5" cstate="print"/>
            <a:stretch>
              <a:fillRect/>
            </a:stretch>
          </p:blipFill>
          <p:spPr>
            <a:xfrm>
              <a:off x="3499110" y="3214319"/>
              <a:ext cx="3869916" cy="511809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97813" y="3089881"/>
            <a:ext cx="5133975" cy="4102100"/>
            <a:chOff x="11497813" y="3089881"/>
            <a:chExt cx="5133975" cy="4102100"/>
          </a:xfrm>
        </p:grpSpPr>
        <p:sp>
          <p:nvSpPr>
            <p:cNvPr id="3" name="object 3"/>
            <p:cNvSpPr/>
            <p:nvPr/>
          </p:nvSpPr>
          <p:spPr>
            <a:xfrm>
              <a:off x="14093528" y="3200638"/>
              <a:ext cx="2510155" cy="2509520"/>
            </a:xfrm>
            <a:custGeom>
              <a:avLst/>
              <a:gdLst/>
              <a:ahLst/>
              <a:cxnLst/>
              <a:rect l="l" t="t" r="r" b="b"/>
              <a:pathLst>
                <a:path w="2510155" h="2509520">
                  <a:moveTo>
                    <a:pt x="1820638" y="2509043"/>
                  </a:moveTo>
                  <a:lnTo>
                    <a:pt x="1771297" y="2509043"/>
                  </a:lnTo>
                  <a:lnTo>
                    <a:pt x="1722052" y="2505652"/>
                  </a:lnTo>
                  <a:lnTo>
                    <a:pt x="1673097" y="2498870"/>
                  </a:lnTo>
                  <a:lnTo>
                    <a:pt x="1624626" y="2488696"/>
                  </a:lnTo>
                  <a:lnTo>
                    <a:pt x="1576831" y="2475132"/>
                  </a:lnTo>
                  <a:lnTo>
                    <a:pt x="1529907" y="2458177"/>
                  </a:lnTo>
                  <a:lnTo>
                    <a:pt x="1484046" y="2437830"/>
                  </a:lnTo>
                  <a:lnTo>
                    <a:pt x="1439441" y="2414093"/>
                  </a:lnTo>
                  <a:lnTo>
                    <a:pt x="1395489" y="2389570"/>
                  </a:lnTo>
                  <a:lnTo>
                    <a:pt x="1350938" y="2366546"/>
                  </a:lnTo>
                  <a:lnTo>
                    <a:pt x="1305827" y="2345021"/>
                  </a:lnTo>
                  <a:lnTo>
                    <a:pt x="1260192" y="2324994"/>
                  </a:lnTo>
                  <a:lnTo>
                    <a:pt x="1214071" y="2306465"/>
                  </a:lnTo>
                  <a:lnTo>
                    <a:pt x="1167503" y="2289434"/>
                  </a:lnTo>
                  <a:lnTo>
                    <a:pt x="1120524" y="2273900"/>
                  </a:lnTo>
                  <a:lnTo>
                    <a:pt x="1073171" y="2259863"/>
                  </a:lnTo>
                  <a:lnTo>
                    <a:pt x="1025484" y="2247322"/>
                  </a:lnTo>
                  <a:lnTo>
                    <a:pt x="977499" y="2236279"/>
                  </a:lnTo>
                  <a:lnTo>
                    <a:pt x="929253" y="2226731"/>
                  </a:lnTo>
                  <a:lnTo>
                    <a:pt x="880785" y="2218680"/>
                  </a:lnTo>
                  <a:lnTo>
                    <a:pt x="832132" y="2212124"/>
                  </a:lnTo>
                  <a:lnTo>
                    <a:pt x="783331" y="2207064"/>
                  </a:lnTo>
                  <a:lnTo>
                    <a:pt x="734420" y="2203499"/>
                  </a:lnTo>
                  <a:lnTo>
                    <a:pt x="685437" y="2201428"/>
                  </a:lnTo>
                  <a:lnTo>
                    <a:pt x="636419" y="2200853"/>
                  </a:lnTo>
                  <a:lnTo>
                    <a:pt x="587404" y="2201771"/>
                  </a:lnTo>
                  <a:lnTo>
                    <a:pt x="538429" y="2204184"/>
                  </a:lnTo>
                  <a:lnTo>
                    <a:pt x="489533" y="2208090"/>
                  </a:lnTo>
                  <a:lnTo>
                    <a:pt x="440752" y="2213490"/>
                  </a:lnTo>
                  <a:lnTo>
                    <a:pt x="392123" y="2220382"/>
                  </a:lnTo>
                  <a:lnTo>
                    <a:pt x="343686" y="2228768"/>
                  </a:lnTo>
                  <a:lnTo>
                    <a:pt x="295477" y="2238646"/>
                  </a:lnTo>
                  <a:lnTo>
                    <a:pt x="247534" y="2250017"/>
                  </a:lnTo>
                  <a:lnTo>
                    <a:pt x="199894" y="2262880"/>
                  </a:lnTo>
                  <a:lnTo>
                    <a:pt x="152595" y="2277234"/>
                  </a:lnTo>
                  <a:lnTo>
                    <a:pt x="105675" y="2293080"/>
                  </a:lnTo>
                  <a:lnTo>
                    <a:pt x="105675" y="2222319"/>
                  </a:lnTo>
                  <a:lnTo>
                    <a:pt x="0" y="2042851"/>
                  </a:lnTo>
                  <a:lnTo>
                    <a:pt x="46904" y="2026522"/>
                  </a:lnTo>
                  <a:lnTo>
                    <a:pt x="94144" y="2011470"/>
                  </a:lnTo>
                  <a:lnTo>
                    <a:pt x="141690" y="1997695"/>
                  </a:lnTo>
                  <a:lnTo>
                    <a:pt x="189517" y="1985198"/>
                  </a:lnTo>
                  <a:lnTo>
                    <a:pt x="237597" y="1973978"/>
                  </a:lnTo>
                  <a:lnTo>
                    <a:pt x="285902" y="1964036"/>
                  </a:lnTo>
                  <a:lnTo>
                    <a:pt x="334405" y="1955372"/>
                  </a:lnTo>
                  <a:lnTo>
                    <a:pt x="383080" y="1947986"/>
                  </a:lnTo>
                  <a:lnTo>
                    <a:pt x="431898" y="1941879"/>
                  </a:lnTo>
                  <a:lnTo>
                    <a:pt x="480834" y="1937050"/>
                  </a:lnTo>
                  <a:lnTo>
                    <a:pt x="529858" y="1933500"/>
                  </a:lnTo>
                  <a:lnTo>
                    <a:pt x="578945" y="1931228"/>
                  </a:lnTo>
                  <a:lnTo>
                    <a:pt x="628067" y="1930236"/>
                  </a:lnTo>
                  <a:lnTo>
                    <a:pt x="677196" y="1930523"/>
                  </a:lnTo>
                  <a:lnTo>
                    <a:pt x="726306" y="1932089"/>
                  </a:lnTo>
                  <a:lnTo>
                    <a:pt x="775369" y="1934935"/>
                  </a:lnTo>
                  <a:lnTo>
                    <a:pt x="824358" y="1939060"/>
                  </a:lnTo>
                  <a:lnTo>
                    <a:pt x="873246" y="1944465"/>
                  </a:lnTo>
                  <a:lnTo>
                    <a:pt x="922006" y="1951151"/>
                  </a:lnTo>
                  <a:lnTo>
                    <a:pt x="970609" y="1959116"/>
                  </a:lnTo>
                  <a:lnTo>
                    <a:pt x="1019030" y="1968362"/>
                  </a:lnTo>
                  <a:lnTo>
                    <a:pt x="1067241" y="1978889"/>
                  </a:lnTo>
                  <a:lnTo>
                    <a:pt x="1115214" y="1990696"/>
                  </a:lnTo>
                  <a:lnTo>
                    <a:pt x="1162922" y="2003784"/>
                  </a:lnTo>
                  <a:lnTo>
                    <a:pt x="1210339" y="2018153"/>
                  </a:lnTo>
                  <a:lnTo>
                    <a:pt x="1257437" y="2033804"/>
                  </a:lnTo>
                  <a:lnTo>
                    <a:pt x="1304188" y="2050736"/>
                  </a:lnTo>
                  <a:lnTo>
                    <a:pt x="1350565" y="2068949"/>
                  </a:lnTo>
                  <a:lnTo>
                    <a:pt x="1396542" y="2088445"/>
                  </a:lnTo>
                  <a:lnTo>
                    <a:pt x="1442091" y="2109222"/>
                  </a:lnTo>
                  <a:lnTo>
                    <a:pt x="1487184" y="2131281"/>
                  </a:lnTo>
                  <a:lnTo>
                    <a:pt x="1531795" y="2154623"/>
                  </a:lnTo>
                  <a:lnTo>
                    <a:pt x="1575896" y="2179247"/>
                  </a:lnTo>
                  <a:lnTo>
                    <a:pt x="1617752" y="2200567"/>
                  </a:lnTo>
                  <a:lnTo>
                    <a:pt x="1661183" y="2217150"/>
                  </a:lnTo>
                  <a:lnTo>
                    <a:pt x="1705797" y="2228995"/>
                  </a:lnTo>
                  <a:lnTo>
                    <a:pt x="1751198" y="2236102"/>
                  </a:lnTo>
                  <a:lnTo>
                    <a:pt x="1796993" y="2238471"/>
                  </a:lnTo>
                  <a:lnTo>
                    <a:pt x="1842789" y="2236102"/>
                  </a:lnTo>
                  <a:lnTo>
                    <a:pt x="1888190" y="2228995"/>
                  </a:lnTo>
                  <a:lnTo>
                    <a:pt x="1932804" y="2217150"/>
                  </a:lnTo>
                  <a:lnTo>
                    <a:pt x="1976235" y="2200567"/>
                  </a:lnTo>
                  <a:lnTo>
                    <a:pt x="2018091" y="2179247"/>
                  </a:lnTo>
                  <a:lnTo>
                    <a:pt x="2057675" y="2153418"/>
                  </a:lnTo>
                  <a:lnTo>
                    <a:pt x="2093824" y="2124106"/>
                  </a:lnTo>
                  <a:lnTo>
                    <a:pt x="2126366" y="2091582"/>
                  </a:lnTo>
                  <a:lnTo>
                    <a:pt x="2155128" y="2056118"/>
                  </a:lnTo>
                  <a:lnTo>
                    <a:pt x="2179938" y="2017982"/>
                  </a:lnTo>
                  <a:lnTo>
                    <a:pt x="2200624" y="1977447"/>
                  </a:lnTo>
                  <a:lnTo>
                    <a:pt x="2217013" y="1934783"/>
                  </a:lnTo>
                  <a:lnTo>
                    <a:pt x="2228933" y="1890261"/>
                  </a:lnTo>
                  <a:lnTo>
                    <a:pt x="2236211" y="1844151"/>
                  </a:lnTo>
                  <a:lnTo>
                    <a:pt x="2238675" y="1796725"/>
                  </a:lnTo>
                  <a:lnTo>
                    <a:pt x="2236239" y="1749298"/>
                  </a:lnTo>
                  <a:lnTo>
                    <a:pt x="2229031" y="1703188"/>
                  </a:lnTo>
                  <a:lnTo>
                    <a:pt x="2217207" y="1658666"/>
                  </a:lnTo>
                  <a:lnTo>
                    <a:pt x="2200919" y="1616002"/>
                  </a:lnTo>
                  <a:lnTo>
                    <a:pt x="2180323" y="1575467"/>
                  </a:lnTo>
                  <a:lnTo>
                    <a:pt x="2155571" y="1537332"/>
                  </a:lnTo>
                  <a:lnTo>
                    <a:pt x="2126818" y="1501867"/>
                  </a:lnTo>
                  <a:lnTo>
                    <a:pt x="2094218" y="1469343"/>
                  </a:lnTo>
                  <a:lnTo>
                    <a:pt x="2057924" y="1440032"/>
                  </a:lnTo>
                  <a:lnTo>
                    <a:pt x="2018091" y="1414203"/>
                  </a:lnTo>
                  <a:lnTo>
                    <a:pt x="1974575" y="1387028"/>
                  </a:lnTo>
                  <a:lnTo>
                    <a:pt x="1933543" y="1357279"/>
                  </a:lnTo>
                  <a:lnTo>
                    <a:pt x="1895072" y="1325088"/>
                  </a:lnTo>
                  <a:lnTo>
                    <a:pt x="1859239" y="1290590"/>
                  </a:lnTo>
                  <a:lnTo>
                    <a:pt x="1826120" y="1253916"/>
                  </a:lnTo>
                  <a:lnTo>
                    <a:pt x="1795791" y="1215201"/>
                  </a:lnTo>
                  <a:lnTo>
                    <a:pt x="1768330" y="1174577"/>
                  </a:lnTo>
                  <a:lnTo>
                    <a:pt x="1743812" y="1132177"/>
                  </a:lnTo>
                  <a:lnTo>
                    <a:pt x="1722315" y="1088134"/>
                  </a:lnTo>
                  <a:lnTo>
                    <a:pt x="1703915" y="1042582"/>
                  </a:lnTo>
                  <a:lnTo>
                    <a:pt x="1688688" y="995653"/>
                  </a:lnTo>
                  <a:lnTo>
                    <a:pt x="1676712" y="947481"/>
                  </a:lnTo>
                  <a:lnTo>
                    <a:pt x="1668063" y="898198"/>
                  </a:lnTo>
                  <a:lnTo>
                    <a:pt x="1662818" y="847939"/>
                  </a:lnTo>
                  <a:lnTo>
                    <a:pt x="1661052" y="796835"/>
                  </a:lnTo>
                  <a:lnTo>
                    <a:pt x="1662818" y="745731"/>
                  </a:lnTo>
                  <a:lnTo>
                    <a:pt x="1668063" y="695471"/>
                  </a:lnTo>
                  <a:lnTo>
                    <a:pt x="1676712" y="646189"/>
                  </a:lnTo>
                  <a:lnTo>
                    <a:pt x="1688688" y="598017"/>
                  </a:lnTo>
                  <a:lnTo>
                    <a:pt x="1703915" y="551088"/>
                  </a:lnTo>
                  <a:lnTo>
                    <a:pt x="1722315" y="505536"/>
                  </a:lnTo>
                  <a:lnTo>
                    <a:pt x="1743812" y="461493"/>
                  </a:lnTo>
                  <a:lnTo>
                    <a:pt x="1768330" y="419093"/>
                  </a:lnTo>
                  <a:lnTo>
                    <a:pt x="1795791" y="378469"/>
                  </a:lnTo>
                  <a:lnTo>
                    <a:pt x="1826120" y="339753"/>
                  </a:lnTo>
                  <a:lnTo>
                    <a:pt x="1859239" y="303080"/>
                  </a:lnTo>
                  <a:lnTo>
                    <a:pt x="1895072" y="268581"/>
                  </a:lnTo>
                  <a:lnTo>
                    <a:pt x="1933543" y="236391"/>
                  </a:lnTo>
                  <a:lnTo>
                    <a:pt x="1974575" y="206642"/>
                  </a:lnTo>
                  <a:lnTo>
                    <a:pt x="2018091" y="179467"/>
                  </a:lnTo>
                  <a:lnTo>
                    <a:pt x="2307416" y="12306"/>
                  </a:lnTo>
                  <a:lnTo>
                    <a:pt x="2335117" y="0"/>
                  </a:lnTo>
                  <a:lnTo>
                    <a:pt x="2372184" y="36828"/>
                  </a:lnTo>
                  <a:lnTo>
                    <a:pt x="2405360" y="78776"/>
                  </a:lnTo>
                  <a:lnTo>
                    <a:pt x="2433956" y="124564"/>
                  </a:lnTo>
                  <a:lnTo>
                    <a:pt x="2457282" y="172912"/>
                  </a:lnTo>
                  <a:lnTo>
                    <a:pt x="2474650" y="222539"/>
                  </a:lnTo>
                  <a:lnTo>
                    <a:pt x="2468109" y="229269"/>
                  </a:lnTo>
                  <a:lnTo>
                    <a:pt x="2460799" y="235615"/>
                  </a:lnTo>
                  <a:lnTo>
                    <a:pt x="2452720" y="241575"/>
                  </a:lnTo>
                  <a:lnTo>
                    <a:pt x="2443870" y="247152"/>
                  </a:lnTo>
                  <a:lnTo>
                    <a:pt x="2154546" y="414313"/>
                  </a:lnTo>
                  <a:lnTo>
                    <a:pt x="2114962" y="440142"/>
                  </a:lnTo>
                  <a:lnTo>
                    <a:pt x="2078812" y="469453"/>
                  </a:lnTo>
                  <a:lnTo>
                    <a:pt x="2046271" y="501977"/>
                  </a:lnTo>
                  <a:lnTo>
                    <a:pt x="2017508" y="537442"/>
                  </a:lnTo>
                  <a:lnTo>
                    <a:pt x="1992698" y="575577"/>
                  </a:lnTo>
                  <a:lnTo>
                    <a:pt x="1972013" y="616112"/>
                  </a:lnTo>
                  <a:lnTo>
                    <a:pt x="1955624" y="658776"/>
                  </a:lnTo>
                  <a:lnTo>
                    <a:pt x="1943704" y="703298"/>
                  </a:lnTo>
                  <a:lnTo>
                    <a:pt x="1936426" y="749408"/>
                  </a:lnTo>
                  <a:lnTo>
                    <a:pt x="1933961" y="796835"/>
                  </a:lnTo>
                  <a:lnTo>
                    <a:pt x="1936398" y="844261"/>
                  </a:lnTo>
                  <a:lnTo>
                    <a:pt x="1943605" y="890371"/>
                  </a:lnTo>
                  <a:lnTo>
                    <a:pt x="1955430" y="934893"/>
                  </a:lnTo>
                  <a:lnTo>
                    <a:pt x="1971717" y="977557"/>
                  </a:lnTo>
                  <a:lnTo>
                    <a:pt x="1992313" y="1018092"/>
                  </a:lnTo>
                  <a:lnTo>
                    <a:pt x="2017065" y="1056228"/>
                  </a:lnTo>
                  <a:lnTo>
                    <a:pt x="2045818" y="1091693"/>
                  </a:lnTo>
                  <a:lnTo>
                    <a:pt x="2078418" y="1124216"/>
                  </a:lnTo>
                  <a:lnTo>
                    <a:pt x="2114712" y="1153528"/>
                  </a:lnTo>
                  <a:lnTo>
                    <a:pt x="2154546" y="1179357"/>
                  </a:lnTo>
                  <a:lnTo>
                    <a:pt x="2198061" y="1206340"/>
                  </a:lnTo>
                  <a:lnTo>
                    <a:pt x="2239088" y="1235925"/>
                  </a:lnTo>
                  <a:lnTo>
                    <a:pt x="2277548" y="1267979"/>
                  </a:lnTo>
                  <a:lnTo>
                    <a:pt x="2313358" y="1302368"/>
                  </a:lnTo>
                  <a:lnTo>
                    <a:pt x="2346441" y="1338959"/>
                  </a:lnTo>
                  <a:lnTo>
                    <a:pt x="2376714" y="1377620"/>
                  </a:lnTo>
                  <a:lnTo>
                    <a:pt x="2404098" y="1418217"/>
                  </a:lnTo>
                  <a:lnTo>
                    <a:pt x="2428513" y="1460617"/>
                  </a:lnTo>
                  <a:lnTo>
                    <a:pt x="2449878" y="1504687"/>
                  </a:lnTo>
                  <a:lnTo>
                    <a:pt x="2468114" y="1550294"/>
                  </a:lnTo>
                  <a:lnTo>
                    <a:pt x="2483139" y="1597305"/>
                  </a:lnTo>
                  <a:lnTo>
                    <a:pt x="2494873" y="1645586"/>
                  </a:lnTo>
                  <a:lnTo>
                    <a:pt x="2503237" y="1695006"/>
                  </a:lnTo>
                  <a:lnTo>
                    <a:pt x="2508150" y="1745429"/>
                  </a:lnTo>
                  <a:lnTo>
                    <a:pt x="2509532" y="1796725"/>
                  </a:lnTo>
                  <a:lnTo>
                    <a:pt x="2507767" y="1847828"/>
                  </a:lnTo>
                  <a:lnTo>
                    <a:pt x="2502521" y="1898088"/>
                  </a:lnTo>
                  <a:lnTo>
                    <a:pt x="2493872" y="1947371"/>
                  </a:lnTo>
                  <a:lnTo>
                    <a:pt x="2481896" y="1995543"/>
                  </a:lnTo>
                  <a:lnTo>
                    <a:pt x="2466669" y="2042472"/>
                  </a:lnTo>
                  <a:lnTo>
                    <a:pt x="2448269" y="2088024"/>
                  </a:lnTo>
                  <a:lnTo>
                    <a:pt x="2426772" y="2132067"/>
                  </a:lnTo>
                  <a:lnTo>
                    <a:pt x="2402255" y="2174467"/>
                  </a:lnTo>
                  <a:lnTo>
                    <a:pt x="2374793" y="2215091"/>
                  </a:lnTo>
                  <a:lnTo>
                    <a:pt x="2344464" y="2253806"/>
                  </a:lnTo>
                  <a:lnTo>
                    <a:pt x="2311345" y="2290480"/>
                  </a:lnTo>
                  <a:lnTo>
                    <a:pt x="2275512" y="2324978"/>
                  </a:lnTo>
                  <a:lnTo>
                    <a:pt x="2237041" y="2357169"/>
                  </a:lnTo>
                  <a:lnTo>
                    <a:pt x="2196009" y="2386918"/>
                  </a:lnTo>
                  <a:lnTo>
                    <a:pt x="2152493" y="2414093"/>
                  </a:lnTo>
                  <a:lnTo>
                    <a:pt x="2107889" y="2437830"/>
                  </a:lnTo>
                  <a:lnTo>
                    <a:pt x="2062028" y="2458177"/>
                  </a:lnTo>
                  <a:lnTo>
                    <a:pt x="2015103" y="2475132"/>
                  </a:lnTo>
                  <a:lnTo>
                    <a:pt x="1967308" y="2488696"/>
                  </a:lnTo>
                  <a:lnTo>
                    <a:pt x="1918837" y="2498870"/>
                  </a:lnTo>
                  <a:lnTo>
                    <a:pt x="1869882" y="2505652"/>
                  </a:lnTo>
                  <a:lnTo>
                    <a:pt x="1820638" y="2509043"/>
                  </a:lnTo>
                  <a:close/>
                </a:path>
              </a:pathLst>
            </a:custGeom>
            <a:solidFill>
              <a:srgbClr val="F0ABC1"/>
            </a:solidFill>
          </p:spPr>
          <p:txBody>
            <a:bodyPr wrap="square" lIns="0" tIns="0" rIns="0" bIns="0" rtlCol="0"/>
            <a:lstStyle/>
            <a:p>
              <a:endParaRPr/>
            </a:p>
          </p:txBody>
        </p:sp>
        <p:sp>
          <p:nvSpPr>
            <p:cNvPr id="4" name="object 4"/>
            <p:cNvSpPr/>
            <p:nvPr/>
          </p:nvSpPr>
          <p:spPr>
            <a:xfrm>
              <a:off x="12099034" y="4363587"/>
              <a:ext cx="2102485" cy="2667000"/>
            </a:xfrm>
            <a:custGeom>
              <a:avLst/>
              <a:gdLst/>
              <a:ahLst/>
              <a:cxnLst/>
              <a:rect l="l" t="t" r="r" b="b"/>
              <a:pathLst>
                <a:path w="2102484" h="2667000">
                  <a:moveTo>
                    <a:pt x="1362493" y="2666373"/>
                  </a:moveTo>
                  <a:lnTo>
                    <a:pt x="1362493" y="1492143"/>
                  </a:lnTo>
                  <a:lnTo>
                    <a:pt x="1120363" y="1070651"/>
                  </a:lnTo>
                  <a:lnTo>
                    <a:pt x="0" y="423543"/>
                  </a:lnTo>
                  <a:lnTo>
                    <a:pt x="734597" y="0"/>
                  </a:lnTo>
                  <a:lnTo>
                    <a:pt x="1854961" y="646082"/>
                  </a:lnTo>
                  <a:lnTo>
                    <a:pt x="2102221" y="1065523"/>
                  </a:lnTo>
                  <a:lnTo>
                    <a:pt x="2102221" y="2239753"/>
                  </a:lnTo>
                  <a:lnTo>
                    <a:pt x="1362493" y="2666373"/>
                  </a:lnTo>
                  <a:close/>
                </a:path>
              </a:pathLst>
            </a:custGeom>
            <a:solidFill>
              <a:srgbClr val="F6B4A6"/>
            </a:solidFill>
          </p:spPr>
          <p:txBody>
            <a:bodyPr wrap="square" lIns="0" tIns="0" rIns="0" bIns="0" rtlCol="0"/>
            <a:lstStyle/>
            <a:p>
              <a:endParaRPr/>
            </a:p>
          </p:txBody>
        </p:sp>
        <p:sp>
          <p:nvSpPr>
            <p:cNvPr id="5" name="object 5"/>
            <p:cNvSpPr/>
            <p:nvPr/>
          </p:nvSpPr>
          <p:spPr>
            <a:xfrm>
              <a:off x="11856904" y="4788155"/>
              <a:ext cx="1604010" cy="2382520"/>
            </a:xfrm>
            <a:custGeom>
              <a:avLst/>
              <a:gdLst/>
              <a:ahLst/>
              <a:cxnLst/>
              <a:rect l="l" t="t" r="r" b="b"/>
              <a:pathLst>
                <a:path w="1604009" h="2382520">
                  <a:moveTo>
                    <a:pt x="1362493" y="2382301"/>
                  </a:moveTo>
                  <a:lnTo>
                    <a:pt x="603272" y="1944401"/>
                  </a:lnTo>
                  <a:lnTo>
                    <a:pt x="1149091" y="1629563"/>
                  </a:lnTo>
                  <a:lnTo>
                    <a:pt x="1149091" y="1120901"/>
                  </a:lnTo>
                  <a:lnTo>
                    <a:pt x="1073169" y="1089110"/>
                  </a:lnTo>
                  <a:lnTo>
                    <a:pt x="410389" y="1471632"/>
                  </a:lnTo>
                  <a:lnTo>
                    <a:pt x="373563" y="1499108"/>
                  </a:lnTo>
                  <a:lnTo>
                    <a:pt x="340813" y="1535898"/>
                  </a:lnTo>
                  <a:lnTo>
                    <a:pt x="313306" y="1579697"/>
                  </a:lnTo>
                  <a:lnTo>
                    <a:pt x="292212" y="1628196"/>
                  </a:lnTo>
                  <a:lnTo>
                    <a:pt x="278699" y="1679088"/>
                  </a:lnTo>
                  <a:lnTo>
                    <a:pt x="273935" y="1730065"/>
                  </a:lnTo>
                  <a:lnTo>
                    <a:pt x="273935" y="1753652"/>
                  </a:lnTo>
                  <a:lnTo>
                    <a:pt x="242129" y="1735193"/>
                  </a:lnTo>
                  <a:lnTo>
                    <a:pt x="107727" y="1503423"/>
                  </a:lnTo>
                  <a:lnTo>
                    <a:pt x="517091" y="1267552"/>
                  </a:lnTo>
                  <a:lnTo>
                    <a:pt x="517091" y="758890"/>
                  </a:lnTo>
                  <a:lnTo>
                    <a:pt x="441168" y="727099"/>
                  </a:lnTo>
                  <a:lnTo>
                    <a:pt x="0" y="981430"/>
                  </a:lnTo>
                  <a:lnTo>
                    <a:pt x="0" y="136395"/>
                  </a:lnTo>
                  <a:lnTo>
                    <a:pt x="241103" y="0"/>
                  </a:lnTo>
                  <a:lnTo>
                    <a:pt x="1361467" y="646082"/>
                  </a:lnTo>
                  <a:lnTo>
                    <a:pt x="1603597" y="1061421"/>
                  </a:lnTo>
                  <a:lnTo>
                    <a:pt x="1603597" y="2244881"/>
                  </a:lnTo>
                  <a:lnTo>
                    <a:pt x="1362493" y="2382301"/>
                  </a:lnTo>
                  <a:close/>
                </a:path>
              </a:pathLst>
            </a:custGeom>
            <a:solidFill>
              <a:srgbClr val="94DDDE"/>
            </a:solidFill>
          </p:spPr>
          <p:txBody>
            <a:bodyPr wrap="square" lIns="0" tIns="0" rIns="0" bIns="0" rtlCol="0"/>
            <a:lstStyle/>
            <a:p>
              <a:endParaRPr/>
            </a:p>
          </p:txBody>
        </p:sp>
        <p:sp>
          <p:nvSpPr>
            <p:cNvPr id="6" name="object 6"/>
            <p:cNvSpPr/>
            <p:nvPr/>
          </p:nvSpPr>
          <p:spPr>
            <a:xfrm>
              <a:off x="11596307" y="5587042"/>
              <a:ext cx="1385570" cy="1195070"/>
            </a:xfrm>
            <a:custGeom>
              <a:avLst/>
              <a:gdLst/>
              <a:ahLst/>
              <a:cxnLst/>
              <a:rect l="l" t="t" r="r" b="b"/>
              <a:pathLst>
                <a:path w="1385570" h="1195070">
                  <a:moveTo>
                    <a:pt x="85755" y="833803"/>
                  </a:moveTo>
                  <a:lnTo>
                    <a:pt x="51413" y="830045"/>
                  </a:lnTo>
                  <a:lnTo>
                    <a:pt x="24262" y="809650"/>
                  </a:lnTo>
                  <a:lnTo>
                    <a:pt x="6418" y="774142"/>
                  </a:lnTo>
                  <a:lnTo>
                    <a:pt x="0" y="725048"/>
                  </a:lnTo>
                  <a:lnTo>
                    <a:pt x="0" y="601984"/>
                  </a:lnTo>
                  <a:lnTo>
                    <a:pt x="4498" y="555014"/>
                  </a:lnTo>
                  <a:lnTo>
                    <a:pt x="17175" y="507902"/>
                  </a:lnTo>
                  <a:lnTo>
                    <a:pt x="36806" y="462897"/>
                  </a:lnTo>
                  <a:lnTo>
                    <a:pt x="62166" y="422251"/>
                  </a:lnTo>
                  <a:lnTo>
                    <a:pt x="92028" y="388214"/>
                  </a:lnTo>
                  <a:lnTo>
                    <a:pt x="125168" y="363036"/>
                  </a:lnTo>
                  <a:lnTo>
                    <a:pt x="754091" y="0"/>
                  </a:lnTo>
                  <a:lnTo>
                    <a:pt x="754091" y="456359"/>
                  </a:lnTo>
                  <a:lnTo>
                    <a:pt x="125168" y="819396"/>
                  </a:lnTo>
                  <a:lnTo>
                    <a:pt x="85755" y="833803"/>
                  </a:lnTo>
                  <a:close/>
                </a:path>
                <a:path w="1385570" h="1195070">
                  <a:moveTo>
                    <a:pt x="716729" y="1194789"/>
                  </a:moveTo>
                  <a:lnTo>
                    <a:pt x="682387" y="1191031"/>
                  </a:lnTo>
                  <a:lnTo>
                    <a:pt x="655236" y="1170636"/>
                  </a:lnTo>
                  <a:lnTo>
                    <a:pt x="637392" y="1135128"/>
                  </a:lnTo>
                  <a:lnTo>
                    <a:pt x="630974" y="1086034"/>
                  </a:lnTo>
                  <a:lnTo>
                    <a:pt x="630974" y="962970"/>
                  </a:lnTo>
                  <a:lnTo>
                    <a:pt x="635472" y="916000"/>
                  </a:lnTo>
                  <a:lnTo>
                    <a:pt x="648149" y="868888"/>
                  </a:lnTo>
                  <a:lnTo>
                    <a:pt x="667781" y="823883"/>
                  </a:lnTo>
                  <a:lnTo>
                    <a:pt x="693140" y="783237"/>
                  </a:lnTo>
                  <a:lnTo>
                    <a:pt x="723003" y="749200"/>
                  </a:lnTo>
                  <a:lnTo>
                    <a:pt x="756143" y="724022"/>
                  </a:lnTo>
                  <a:lnTo>
                    <a:pt x="1385065" y="360985"/>
                  </a:lnTo>
                  <a:lnTo>
                    <a:pt x="1385065" y="817345"/>
                  </a:lnTo>
                  <a:lnTo>
                    <a:pt x="756143" y="1180382"/>
                  </a:lnTo>
                  <a:lnTo>
                    <a:pt x="716729" y="1194789"/>
                  </a:lnTo>
                  <a:close/>
                </a:path>
              </a:pathLst>
            </a:custGeom>
            <a:solidFill>
              <a:srgbClr val="FEFEFE"/>
            </a:solidFill>
          </p:spPr>
          <p:txBody>
            <a:bodyPr wrap="square" lIns="0" tIns="0" rIns="0" bIns="0" rtlCol="0"/>
            <a:lstStyle/>
            <a:p>
              <a:endParaRPr/>
            </a:p>
          </p:txBody>
        </p:sp>
        <p:sp>
          <p:nvSpPr>
            <p:cNvPr id="7" name="object 7"/>
            <p:cNvSpPr/>
            <p:nvPr/>
          </p:nvSpPr>
          <p:spPr>
            <a:xfrm>
              <a:off x="11497805" y="3089883"/>
              <a:ext cx="5133975" cy="4102100"/>
            </a:xfrm>
            <a:custGeom>
              <a:avLst/>
              <a:gdLst/>
              <a:ahLst/>
              <a:cxnLst/>
              <a:rect l="l" t="t" r="r" b="b"/>
              <a:pathLst>
                <a:path w="5133975" h="4102100">
                  <a:moveTo>
                    <a:pt x="444246" y="2959100"/>
                  </a:moveTo>
                  <a:lnTo>
                    <a:pt x="435444" y="2908300"/>
                  </a:lnTo>
                  <a:lnTo>
                    <a:pt x="411543" y="2882900"/>
                  </a:lnTo>
                  <a:lnTo>
                    <a:pt x="376288" y="2882900"/>
                  </a:lnTo>
                  <a:lnTo>
                    <a:pt x="333438" y="2895600"/>
                  </a:lnTo>
                  <a:lnTo>
                    <a:pt x="298284" y="2921000"/>
                  </a:lnTo>
                  <a:lnTo>
                    <a:pt x="267843" y="2959100"/>
                  </a:lnTo>
                  <a:lnTo>
                    <a:pt x="243916" y="2997200"/>
                  </a:lnTo>
                  <a:lnTo>
                    <a:pt x="228257" y="3035300"/>
                  </a:lnTo>
                  <a:lnTo>
                    <a:pt x="222643" y="3086100"/>
                  </a:lnTo>
                  <a:lnTo>
                    <a:pt x="231292" y="3124200"/>
                  </a:lnTo>
                  <a:lnTo>
                    <a:pt x="254952" y="3149600"/>
                  </a:lnTo>
                  <a:lnTo>
                    <a:pt x="290156" y="3162300"/>
                  </a:lnTo>
                  <a:lnTo>
                    <a:pt x="333438" y="3149600"/>
                  </a:lnTo>
                  <a:lnTo>
                    <a:pt x="368604" y="3124200"/>
                  </a:lnTo>
                  <a:lnTo>
                    <a:pt x="399046" y="3086100"/>
                  </a:lnTo>
                  <a:lnTo>
                    <a:pt x="422973" y="3035300"/>
                  </a:lnTo>
                  <a:lnTo>
                    <a:pt x="438632" y="2997200"/>
                  </a:lnTo>
                  <a:lnTo>
                    <a:pt x="444246" y="2959100"/>
                  </a:lnTo>
                  <a:close/>
                </a:path>
                <a:path w="5133975" h="4102100">
                  <a:moveTo>
                    <a:pt x="1075220" y="3314700"/>
                  </a:moveTo>
                  <a:lnTo>
                    <a:pt x="1066571" y="3276600"/>
                  </a:lnTo>
                  <a:lnTo>
                    <a:pt x="1042911" y="3238500"/>
                  </a:lnTo>
                  <a:lnTo>
                    <a:pt x="1007706" y="3238500"/>
                  </a:lnTo>
                  <a:lnTo>
                    <a:pt x="964412" y="3251200"/>
                  </a:lnTo>
                  <a:lnTo>
                    <a:pt x="929259" y="3276600"/>
                  </a:lnTo>
                  <a:lnTo>
                    <a:pt x="898817" y="3314700"/>
                  </a:lnTo>
                  <a:lnTo>
                    <a:pt x="874890" y="3352800"/>
                  </a:lnTo>
                  <a:lnTo>
                    <a:pt x="859231" y="3403600"/>
                  </a:lnTo>
                  <a:lnTo>
                    <a:pt x="853617" y="3441700"/>
                  </a:lnTo>
                  <a:lnTo>
                    <a:pt x="862266" y="3492500"/>
                  </a:lnTo>
                  <a:lnTo>
                    <a:pt x="885926" y="3517900"/>
                  </a:lnTo>
                  <a:lnTo>
                    <a:pt x="921131" y="3517900"/>
                  </a:lnTo>
                  <a:lnTo>
                    <a:pt x="964412" y="3505200"/>
                  </a:lnTo>
                  <a:lnTo>
                    <a:pt x="999578" y="3479800"/>
                  </a:lnTo>
                  <a:lnTo>
                    <a:pt x="1030020" y="3441700"/>
                  </a:lnTo>
                  <a:lnTo>
                    <a:pt x="1053947" y="3403600"/>
                  </a:lnTo>
                  <a:lnTo>
                    <a:pt x="1069606" y="3352800"/>
                  </a:lnTo>
                  <a:lnTo>
                    <a:pt x="1075220" y="3314700"/>
                  </a:lnTo>
                  <a:close/>
                </a:path>
                <a:path w="5133975" h="4102100">
                  <a:moveTo>
                    <a:pt x="5133975" y="1905000"/>
                  </a:moveTo>
                  <a:lnTo>
                    <a:pt x="5131651" y="1854200"/>
                  </a:lnTo>
                  <a:lnTo>
                    <a:pt x="5126266" y="1803400"/>
                  </a:lnTo>
                  <a:lnTo>
                    <a:pt x="5117871" y="1752600"/>
                  </a:lnTo>
                  <a:lnTo>
                    <a:pt x="5106517" y="1701800"/>
                  </a:lnTo>
                  <a:lnTo>
                    <a:pt x="5092281" y="1663700"/>
                  </a:lnTo>
                  <a:lnTo>
                    <a:pt x="5083708" y="1638211"/>
                  </a:lnTo>
                  <a:lnTo>
                    <a:pt x="5083708" y="1905000"/>
                  </a:lnTo>
                  <a:lnTo>
                    <a:pt x="5082184" y="1955800"/>
                  </a:lnTo>
                  <a:lnTo>
                    <a:pt x="5077269" y="1993900"/>
                  </a:lnTo>
                  <a:lnTo>
                    <a:pt x="5069027" y="2044700"/>
                  </a:lnTo>
                  <a:lnTo>
                    <a:pt x="5057546" y="2095500"/>
                  </a:lnTo>
                  <a:lnTo>
                    <a:pt x="5042890" y="2133600"/>
                  </a:lnTo>
                  <a:lnTo>
                    <a:pt x="5025148" y="2184400"/>
                  </a:lnTo>
                  <a:lnTo>
                    <a:pt x="5004397" y="2222500"/>
                  </a:lnTo>
                  <a:lnTo>
                    <a:pt x="4980698" y="2260600"/>
                  </a:lnTo>
                  <a:lnTo>
                    <a:pt x="4954130" y="2311400"/>
                  </a:lnTo>
                  <a:lnTo>
                    <a:pt x="4924793" y="2349500"/>
                  </a:lnTo>
                  <a:lnTo>
                    <a:pt x="4892738" y="2374900"/>
                  </a:lnTo>
                  <a:lnTo>
                    <a:pt x="4858055" y="2413000"/>
                  </a:lnTo>
                  <a:lnTo>
                    <a:pt x="4820818" y="2438400"/>
                  </a:lnTo>
                  <a:lnTo>
                    <a:pt x="4781093" y="2476500"/>
                  </a:lnTo>
                  <a:lnTo>
                    <a:pt x="4738979" y="2501900"/>
                  </a:lnTo>
                  <a:lnTo>
                    <a:pt x="4695660" y="2527300"/>
                  </a:lnTo>
                  <a:lnTo>
                    <a:pt x="4465193" y="2590800"/>
                  </a:lnTo>
                  <a:lnTo>
                    <a:pt x="4322280" y="2590800"/>
                  </a:lnTo>
                  <a:lnTo>
                    <a:pt x="4091813" y="2527300"/>
                  </a:lnTo>
                  <a:lnTo>
                    <a:pt x="4004881" y="2476500"/>
                  </a:lnTo>
                  <a:lnTo>
                    <a:pt x="3915968" y="2425700"/>
                  </a:lnTo>
                  <a:lnTo>
                    <a:pt x="3870731" y="2413000"/>
                  </a:lnTo>
                  <a:lnTo>
                    <a:pt x="3825024" y="2387600"/>
                  </a:lnTo>
                  <a:lnTo>
                    <a:pt x="3590696" y="2324100"/>
                  </a:lnTo>
                  <a:lnTo>
                    <a:pt x="3494925" y="2298700"/>
                  </a:lnTo>
                  <a:lnTo>
                    <a:pt x="3446742" y="2298700"/>
                  </a:lnTo>
                  <a:lnTo>
                    <a:pt x="3398418" y="2286000"/>
                  </a:lnTo>
                  <a:lnTo>
                    <a:pt x="3107271" y="2286000"/>
                  </a:lnTo>
                  <a:lnTo>
                    <a:pt x="3058896" y="2298700"/>
                  </a:lnTo>
                  <a:lnTo>
                    <a:pt x="3010649" y="2298700"/>
                  </a:lnTo>
                  <a:lnTo>
                    <a:pt x="2962579" y="2311400"/>
                  </a:lnTo>
                  <a:lnTo>
                    <a:pt x="2914713" y="2311400"/>
                  </a:lnTo>
                  <a:lnTo>
                    <a:pt x="2726017" y="2362200"/>
                  </a:lnTo>
                  <a:lnTo>
                    <a:pt x="2726017" y="2324100"/>
                  </a:lnTo>
                  <a:lnTo>
                    <a:pt x="2680868" y="2248433"/>
                  </a:lnTo>
                  <a:lnTo>
                    <a:pt x="2680868" y="2374900"/>
                  </a:lnTo>
                  <a:lnTo>
                    <a:pt x="2680868" y="2421293"/>
                  </a:lnTo>
                  <a:lnTo>
                    <a:pt x="2680868" y="3492500"/>
                  </a:lnTo>
                  <a:lnTo>
                    <a:pt x="2407297" y="3652570"/>
                  </a:lnTo>
                  <a:lnTo>
                    <a:pt x="2680868" y="3379139"/>
                  </a:lnTo>
                  <a:lnTo>
                    <a:pt x="2680868" y="3369907"/>
                  </a:lnTo>
                  <a:lnTo>
                    <a:pt x="2385034" y="3665601"/>
                  </a:lnTo>
                  <a:lnTo>
                    <a:pt x="2080704" y="3843667"/>
                  </a:lnTo>
                  <a:lnTo>
                    <a:pt x="2680868" y="3243770"/>
                  </a:lnTo>
                  <a:lnTo>
                    <a:pt x="2680868" y="3234537"/>
                  </a:lnTo>
                  <a:lnTo>
                    <a:pt x="2058416" y="3856698"/>
                  </a:lnTo>
                  <a:lnTo>
                    <a:pt x="1986292" y="3898900"/>
                  </a:lnTo>
                  <a:lnTo>
                    <a:pt x="1986292" y="3802659"/>
                  </a:lnTo>
                  <a:lnTo>
                    <a:pt x="2680868" y="3108401"/>
                  </a:lnTo>
                  <a:lnTo>
                    <a:pt x="2680868" y="3099168"/>
                  </a:lnTo>
                  <a:lnTo>
                    <a:pt x="1986292" y="3793426"/>
                  </a:lnTo>
                  <a:lnTo>
                    <a:pt x="1986292" y="3666274"/>
                  </a:lnTo>
                  <a:lnTo>
                    <a:pt x="2680868" y="2972003"/>
                  </a:lnTo>
                  <a:lnTo>
                    <a:pt x="2680868" y="2962770"/>
                  </a:lnTo>
                  <a:lnTo>
                    <a:pt x="1986292" y="3657041"/>
                  </a:lnTo>
                  <a:lnTo>
                    <a:pt x="1986292" y="3530892"/>
                  </a:lnTo>
                  <a:lnTo>
                    <a:pt x="2680868" y="2836634"/>
                  </a:lnTo>
                  <a:lnTo>
                    <a:pt x="2680868" y="2827401"/>
                  </a:lnTo>
                  <a:lnTo>
                    <a:pt x="1986292" y="3521659"/>
                  </a:lnTo>
                  <a:lnTo>
                    <a:pt x="1986292" y="3395522"/>
                  </a:lnTo>
                  <a:lnTo>
                    <a:pt x="2680868" y="2701264"/>
                  </a:lnTo>
                  <a:lnTo>
                    <a:pt x="2680868" y="2692031"/>
                  </a:lnTo>
                  <a:lnTo>
                    <a:pt x="1986292" y="3386290"/>
                  </a:lnTo>
                  <a:lnTo>
                    <a:pt x="1986292" y="3260153"/>
                  </a:lnTo>
                  <a:lnTo>
                    <a:pt x="2680868" y="2565895"/>
                  </a:lnTo>
                  <a:lnTo>
                    <a:pt x="2680868" y="2556662"/>
                  </a:lnTo>
                  <a:lnTo>
                    <a:pt x="1986292" y="3250920"/>
                  </a:lnTo>
                  <a:lnTo>
                    <a:pt x="1986292" y="3124784"/>
                  </a:lnTo>
                  <a:lnTo>
                    <a:pt x="2680868" y="2430526"/>
                  </a:lnTo>
                  <a:lnTo>
                    <a:pt x="2680868" y="2421293"/>
                  </a:lnTo>
                  <a:lnTo>
                    <a:pt x="1986292" y="3115551"/>
                  </a:lnTo>
                  <a:lnTo>
                    <a:pt x="1986292" y="2989415"/>
                  </a:lnTo>
                  <a:lnTo>
                    <a:pt x="2496566" y="2479370"/>
                  </a:lnTo>
                  <a:lnTo>
                    <a:pt x="2680868" y="2374900"/>
                  </a:lnTo>
                  <a:lnTo>
                    <a:pt x="2680868" y="2248433"/>
                  </a:lnTo>
                  <a:lnTo>
                    <a:pt x="2672664" y="2234679"/>
                  </a:lnTo>
                  <a:lnTo>
                    <a:pt x="2672664" y="2324100"/>
                  </a:lnTo>
                  <a:lnTo>
                    <a:pt x="2623096" y="2352891"/>
                  </a:lnTo>
                  <a:lnTo>
                    <a:pt x="2664955" y="2311044"/>
                  </a:lnTo>
                  <a:lnTo>
                    <a:pt x="2672664" y="2324100"/>
                  </a:lnTo>
                  <a:lnTo>
                    <a:pt x="2672664" y="2234679"/>
                  </a:lnTo>
                  <a:lnTo>
                    <a:pt x="2661526" y="2216010"/>
                  </a:lnTo>
                  <a:lnTo>
                    <a:pt x="2661526" y="2305227"/>
                  </a:lnTo>
                  <a:lnTo>
                    <a:pt x="2601023" y="2365718"/>
                  </a:lnTo>
                  <a:lnTo>
                    <a:pt x="2475204" y="2438806"/>
                  </a:lnTo>
                  <a:lnTo>
                    <a:pt x="2475204" y="2491473"/>
                  </a:lnTo>
                  <a:lnTo>
                    <a:pt x="1986292" y="2980182"/>
                  </a:lnTo>
                  <a:lnTo>
                    <a:pt x="1986292" y="2853017"/>
                  </a:lnTo>
                  <a:lnTo>
                    <a:pt x="2181364" y="2658033"/>
                  </a:lnTo>
                  <a:lnTo>
                    <a:pt x="2475204" y="2491473"/>
                  </a:lnTo>
                  <a:lnTo>
                    <a:pt x="2475204" y="2438806"/>
                  </a:lnTo>
                  <a:lnTo>
                    <a:pt x="2297366" y="2542082"/>
                  </a:lnTo>
                  <a:lnTo>
                    <a:pt x="2614345" y="2225230"/>
                  </a:lnTo>
                  <a:lnTo>
                    <a:pt x="2661526" y="2305227"/>
                  </a:lnTo>
                  <a:lnTo>
                    <a:pt x="2661526" y="2216010"/>
                  </a:lnTo>
                  <a:lnTo>
                    <a:pt x="2627515" y="2159000"/>
                  </a:lnTo>
                  <a:lnTo>
                    <a:pt x="2777007" y="2120900"/>
                  </a:lnTo>
                  <a:lnTo>
                    <a:pt x="2980486" y="2070100"/>
                  </a:lnTo>
                  <a:lnTo>
                    <a:pt x="3083293" y="2070100"/>
                  </a:lnTo>
                  <a:lnTo>
                    <a:pt x="3134830" y="2057400"/>
                  </a:lnTo>
                  <a:lnTo>
                    <a:pt x="3338703" y="2057400"/>
                  </a:lnTo>
                  <a:lnTo>
                    <a:pt x="3388982" y="2070100"/>
                  </a:lnTo>
                  <a:lnTo>
                    <a:pt x="3489248" y="2070100"/>
                  </a:lnTo>
                  <a:lnTo>
                    <a:pt x="3588893" y="2095500"/>
                  </a:lnTo>
                  <a:lnTo>
                    <a:pt x="3638423" y="2095500"/>
                  </a:lnTo>
                  <a:lnTo>
                    <a:pt x="3736695" y="2120900"/>
                  </a:lnTo>
                  <a:lnTo>
                    <a:pt x="3785400" y="2146300"/>
                  </a:lnTo>
                  <a:lnTo>
                    <a:pt x="3881755" y="2171700"/>
                  </a:lnTo>
                  <a:lnTo>
                    <a:pt x="3929354" y="2197100"/>
                  </a:lnTo>
                  <a:lnTo>
                    <a:pt x="3976522" y="2209800"/>
                  </a:lnTo>
                  <a:lnTo>
                    <a:pt x="4069461" y="2260600"/>
                  </a:lnTo>
                  <a:lnTo>
                    <a:pt x="4115168" y="2273300"/>
                  </a:lnTo>
                  <a:lnTo>
                    <a:pt x="4160329" y="2298700"/>
                  </a:lnTo>
                  <a:lnTo>
                    <a:pt x="4204360" y="2324100"/>
                  </a:lnTo>
                  <a:lnTo>
                    <a:pt x="4250029" y="2349500"/>
                  </a:lnTo>
                  <a:lnTo>
                    <a:pt x="4296918" y="2362200"/>
                  </a:lnTo>
                  <a:lnTo>
                    <a:pt x="4488510" y="2362200"/>
                  </a:lnTo>
                  <a:lnTo>
                    <a:pt x="4535386" y="2349500"/>
                  </a:lnTo>
                  <a:lnTo>
                    <a:pt x="4581055" y="2324100"/>
                  </a:lnTo>
                  <a:lnTo>
                    <a:pt x="4625098" y="2298700"/>
                  </a:lnTo>
                  <a:lnTo>
                    <a:pt x="4666983" y="2273300"/>
                  </a:lnTo>
                  <a:lnTo>
                    <a:pt x="4705147" y="2247900"/>
                  </a:lnTo>
                  <a:lnTo>
                    <a:pt x="4739424" y="2209800"/>
                  </a:lnTo>
                  <a:lnTo>
                    <a:pt x="4769650" y="2171700"/>
                  </a:lnTo>
                  <a:lnTo>
                    <a:pt x="4795659" y="2133600"/>
                  </a:lnTo>
                  <a:lnTo>
                    <a:pt x="4817300" y="2095500"/>
                  </a:lnTo>
                  <a:lnTo>
                    <a:pt x="4834420" y="2044700"/>
                  </a:lnTo>
                  <a:lnTo>
                    <a:pt x="4846840" y="2006600"/>
                  </a:lnTo>
                  <a:lnTo>
                    <a:pt x="4854410" y="1955800"/>
                  </a:lnTo>
                  <a:lnTo>
                    <a:pt x="4856962" y="1905000"/>
                  </a:lnTo>
                  <a:lnTo>
                    <a:pt x="4854372" y="1854200"/>
                  </a:lnTo>
                  <a:lnTo>
                    <a:pt x="4846739" y="1803400"/>
                  </a:lnTo>
                  <a:lnTo>
                    <a:pt x="4834217" y="1752600"/>
                  </a:lnTo>
                  <a:lnTo>
                    <a:pt x="4817008" y="1714500"/>
                  </a:lnTo>
                  <a:lnTo>
                    <a:pt x="4795278" y="1663700"/>
                  </a:lnTo>
                  <a:lnTo>
                    <a:pt x="4769205" y="1625600"/>
                  </a:lnTo>
                  <a:lnTo>
                    <a:pt x="4738979" y="1587500"/>
                  </a:lnTo>
                  <a:lnTo>
                    <a:pt x="4704753" y="1562100"/>
                  </a:lnTo>
                  <a:lnTo>
                    <a:pt x="4666742" y="1524000"/>
                  </a:lnTo>
                  <a:lnTo>
                    <a:pt x="4582973" y="1473200"/>
                  </a:lnTo>
                  <a:lnTo>
                    <a:pt x="4543247" y="1447800"/>
                  </a:lnTo>
                  <a:lnTo>
                    <a:pt x="4506011" y="1409700"/>
                  </a:lnTo>
                  <a:lnTo>
                    <a:pt x="4471314" y="1384300"/>
                  </a:lnTo>
                  <a:lnTo>
                    <a:pt x="4439234" y="1346200"/>
                  </a:lnTo>
                  <a:lnTo>
                    <a:pt x="4409872" y="1308100"/>
                  </a:lnTo>
                  <a:lnTo>
                    <a:pt x="4383265" y="1270000"/>
                  </a:lnTo>
                  <a:lnTo>
                    <a:pt x="4359529" y="1231900"/>
                  </a:lnTo>
                  <a:lnTo>
                    <a:pt x="4338701" y="1181100"/>
                  </a:lnTo>
                  <a:lnTo>
                    <a:pt x="4320870" y="1143000"/>
                  </a:lnTo>
                  <a:lnTo>
                    <a:pt x="4306125" y="1092200"/>
                  </a:lnTo>
                  <a:lnTo>
                    <a:pt x="4294517" y="1054100"/>
                  </a:lnTo>
                  <a:lnTo>
                    <a:pt x="4286135" y="1003300"/>
                  </a:lnTo>
                  <a:lnTo>
                    <a:pt x="4281055" y="952500"/>
                  </a:lnTo>
                  <a:lnTo>
                    <a:pt x="4279341" y="901700"/>
                  </a:lnTo>
                  <a:lnTo>
                    <a:pt x="4281055" y="850900"/>
                  </a:lnTo>
                  <a:lnTo>
                    <a:pt x="4286135" y="800100"/>
                  </a:lnTo>
                  <a:lnTo>
                    <a:pt x="4294517" y="762000"/>
                  </a:lnTo>
                  <a:lnTo>
                    <a:pt x="4306125" y="711200"/>
                  </a:lnTo>
                  <a:lnTo>
                    <a:pt x="4320870" y="660400"/>
                  </a:lnTo>
                  <a:lnTo>
                    <a:pt x="4338701" y="622300"/>
                  </a:lnTo>
                  <a:lnTo>
                    <a:pt x="4359529" y="571500"/>
                  </a:lnTo>
                  <a:lnTo>
                    <a:pt x="4383265" y="533400"/>
                  </a:lnTo>
                  <a:lnTo>
                    <a:pt x="4409872" y="495300"/>
                  </a:lnTo>
                  <a:lnTo>
                    <a:pt x="4439234" y="457200"/>
                  </a:lnTo>
                  <a:lnTo>
                    <a:pt x="4471314" y="419100"/>
                  </a:lnTo>
                  <a:lnTo>
                    <a:pt x="4506011" y="393700"/>
                  </a:lnTo>
                  <a:lnTo>
                    <a:pt x="4543247" y="355600"/>
                  </a:lnTo>
                  <a:lnTo>
                    <a:pt x="4582973" y="330200"/>
                  </a:lnTo>
                  <a:lnTo>
                    <a:pt x="4625098" y="304800"/>
                  </a:lnTo>
                  <a:lnTo>
                    <a:pt x="4914417" y="139700"/>
                  </a:lnTo>
                  <a:lnTo>
                    <a:pt x="4923053" y="127000"/>
                  </a:lnTo>
                  <a:lnTo>
                    <a:pt x="4950333" y="127000"/>
                  </a:lnTo>
                  <a:lnTo>
                    <a:pt x="4984813" y="165100"/>
                  </a:lnTo>
                  <a:lnTo>
                    <a:pt x="5015344" y="203200"/>
                  </a:lnTo>
                  <a:lnTo>
                    <a:pt x="5041074" y="254000"/>
                  </a:lnTo>
                  <a:lnTo>
                    <a:pt x="5061128" y="304800"/>
                  </a:lnTo>
                  <a:lnTo>
                    <a:pt x="5006302" y="342900"/>
                  </a:lnTo>
                  <a:lnTo>
                    <a:pt x="4895697" y="406400"/>
                  </a:lnTo>
                  <a:lnTo>
                    <a:pt x="4787011" y="469900"/>
                  </a:lnTo>
                  <a:lnTo>
                    <a:pt x="4737951" y="495300"/>
                  </a:lnTo>
                  <a:lnTo>
                    <a:pt x="4696053" y="520700"/>
                  </a:lnTo>
                  <a:lnTo>
                    <a:pt x="4657890" y="558800"/>
                  </a:lnTo>
                  <a:lnTo>
                    <a:pt x="4623613" y="584200"/>
                  </a:lnTo>
                  <a:lnTo>
                    <a:pt x="4593399" y="622300"/>
                  </a:lnTo>
                  <a:lnTo>
                    <a:pt x="4567377" y="673100"/>
                  </a:lnTo>
                  <a:lnTo>
                    <a:pt x="4545736" y="711200"/>
                  </a:lnTo>
                  <a:lnTo>
                    <a:pt x="4528629" y="749300"/>
                  </a:lnTo>
                  <a:lnTo>
                    <a:pt x="4516209" y="800100"/>
                  </a:lnTo>
                  <a:lnTo>
                    <a:pt x="4508639" y="850900"/>
                  </a:lnTo>
                  <a:lnTo>
                    <a:pt x="4506074" y="901700"/>
                  </a:lnTo>
                  <a:lnTo>
                    <a:pt x="4508665" y="952500"/>
                  </a:lnTo>
                  <a:lnTo>
                    <a:pt x="4516310" y="1003300"/>
                  </a:lnTo>
                  <a:lnTo>
                    <a:pt x="4528820" y="1041400"/>
                  </a:lnTo>
                  <a:lnTo>
                    <a:pt x="4546041" y="1092200"/>
                  </a:lnTo>
                  <a:lnTo>
                    <a:pt x="4567771" y="1130300"/>
                  </a:lnTo>
                  <a:lnTo>
                    <a:pt x="4593844" y="1168400"/>
                  </a:lnTo>
                  <a:lnTo>
                    <a:pt x="4624070" y="1206500"/>
                  </a:lnTo>
                  <a:lnTo>
                    <a:pt x="4658284" y="1244600"/>
                  </a:lnTo>
                  <a:lnTo>
                    <a:pt x="4696307" y="1270000"/>
                  </a:lnTo>
                  <a:lnTo>
                    <a:pt x="4737951" y="1308100"/>
                  </a:lnTo>
                  <a:lnTo>
                    <a:pt x="4780077" y="1333500"/>
                  </a:lnTo>
                  <a:lnTo>
                    <a:pt x="4819789" y="1358900"/>
                  </a:lnTo>
                  <a:lnTo>
                    <a:pt x="4857039" y="1384300"/>
                  </a:lnTo>
                  <a:lnTo>
                    <a:pt x="4891735" y="1422400"/>
                  </a:lnTo>
                  <a:lnTo>
                    <a:pt x="4923802" y="1460500"/>
                  </a:lnTo>
                  <a:lnTo>
                    <a:pt x="4953178" y="1498600"/>
                  </a:lnTo>
                  <a:lnTo>
                    <a:pt x="4979771" y="1536700"/>
                  </a:lnTo>
                  <a:lnTo>
                    <a:pt x="5003520" y="1574800"/>
                  </a:lnTo>
                  <a:lnTo>
                    <a:pt x="5024348" y="1612900"/>
                  </a:lnTo>
                  <a:lnTo>
                    <a:pt x="5042166" y="1663700"/>
                  </a:lnTo>
                  <a:lnTo>
                    <a:pt x="5056924" y="1701800"/>
                  </a:lnTo>
                  <a:lnTo>
                    <a:pt x="5068532" y="1752600"/>
                  </a:lnTo>
                  <a:lnTo>
                    <a:pt x="5076914" y="1803400"/>
                  </a:lnTo>
                  <a:lnTo>
                    <a:pt x="5081994" y="1854200"/>
                  </a:lnTo>
                  <a:lnTo>
                    <a:pt x="5083708" y="1905000"/>
                  </a:lnTo>
                  <a:lnTo>
                    <a:pt x="5083708" y="1638211"/>
                  </a:lnTo>
                  <a:lnTo>
                    <a:pt x="5075199" y="1612900"/>
                  </a:lnTo>
                  <a:lnTo>
                    <a:pt x="5055349" y="1574800"/>
                  </a:lnTo>
                  <a:lnTo>
                    <a:pt x="5032794" y="1536700"/>
                  </a:lnTo>
                  <a:lnTo>
                    <a:pt x="5007572" y="1485900"/>
                  </a:lnTo>
                  <a:lnTo>
                    <a:pt x="4979746" y="1447800"/>
                  </a:lnTo>
                  <a:lnTo>
                    <a:pt x="4949393" y="1422400"/>
                  </a:lnTo>
                  <a:lnTo>
                    <a:pt x="4916551" y="1384300"/>
                  </a:lnTo>
                  <a:lnTo>
                    <a:pt x="4881283" y="1346200"/>
                  </a:lnTo>
                  <a:lnTo>
                    <a:pt x="4843665" y="1320800"/>
                  </a:lnTo>
                  <a:lnTo>
                    <a:pt x="4803724" y="1295400"/>
                  </a:lnTo>
                  <a:lnTo>
                    <a:pt x="4761547" y="1257300"/>
                  </a:lnTo>
                  <a:lnTo>
                    <a:pt x="4719777" y="1231900"/>
                  </a:lnTo>
                  <a:lnTo>
                    <a:pt x="4682172" y="1206500"/>
                  </a:lnTo>
                  <a:lnTo>
                    <a:pt x="4648924" y="1168400"/>
                  </a:lnTo>
                  <a:lnTo>
                    <a:pt x="4620222" y="1130300"/>
                  </a:lnTo>
                  <a:lnTo>
                    <a:pt x="4596295" y="1092200"/>
                  </a:lnTo>
                  <a:lnTo>
                    <a:pt x="4577334" y="1041400"/>
                  </a:lnTo>
                  <a:lnTo>
                    <a:pt x="4563529" y="1003300"/>
                  </a:lnTo>
                  <a:lnTo>
                    <a:pt x="4555109" y="952500"/>
                  </a:lnTo>
                  <a:lnTo>
                    <a:pt x="4552251" y="901700"/>
                  </a:lnTo>
                  <a:lnTo>
                    <a:pt x="4555109" y="850900"/>
                  </a:lnTo>
                  <a:lnTo>
                    <a:pt x="4563529" y="800100"/>
                  </a:lnTo>
                  <a:lnTo>
                    <a:pt x="4577334" y="749300"/>
                  </a:lnTo>
                  <a:lnTo>
                    <a:pt x="4596295" y="711200"/>
                  </a:lnTo>
                  <a:lnTo>
                    <a:pt x="4620222" y="673100"/>
                  </a:lnTo>
                  <a:lnTo>
                    <a:pt x="4648924" y="635000"/>
                  </a:lnTo>
                  <a:lnTo>
                    <a:pt x="4682172" y="596900"/>
                  </a:lnTo>
                  <a:lnTo>
                    <a:pt x="4719777" y="558800"/>
                  </a:lnTo>
                  <a:lnTo>
                    <a:pt x="4761547" y="533400"/>
                  </a:lnTo>
                  <a:lnTo>
                    <a:pt x="4786173" y="520700"/>
                  </a:lnTo>
                  <a:lnTo>
                    <a:pt x="4802695" y="533400"/>
                  </a:lnTo>
                  <a:lnTo>
                    <a:pt x="4819904" y="546100"/>
                  </a:lnTo>
                  <a:lnTo>
                    <a:pt x="4837684" y="558800"/>
                  </a:lnTo>
                  <a:lnTo>
                    <a:pt x="4855934" y="571500"/>
                  </a:lnTo>
                  <a:lnTo>
                    <a:pt x="4942789" y="609600"/>
                  </a:lnTo>
                  <a:lnTo>
                    <a:pt x="4970843" y="609600"/>
                  </a:lnTo>
                  <a:lnTo>
                    <a:pt x="5015319" y="596900"/>
                  </a:lnTo>
                  <a:lnTo>
                    <a:pt x="5053762" y="584200"/>
                  </a:lnTo>
                  <a:lnTo>
                    <a:pt x="5085245" y="558800"/>
                  </a:lnTo>
                  <a:lnTo>
                    <a:pt x="5108854" y="520700"/>
                  </a:lnTo>
                  <a:lnTo>
                    <a:pt x="5123700" y="469900"/>
                  </a:lnTo>
                  <a:lnTo>
                    <a:pt x="5128844" y="419100"/>
                  </a:lnTo>
                  <a:lnTo>
                    <a:pt x="5125936" y="368300"/>
                  </a:lnTo>
                  <a:lnTo>
                    <a:pt x="5117465" y="330200"/>
                  </a:lnTo>
                  <a:lnTo>
                    <a:pt x="5103888" y="279400"/>
                  </a:lnTo>
                  <a:lnTo>
                    <a:pt x="5085613" y="241300"/>
                  </a:lnTo>
                  <a:lnTo>
                    <a:pt x="5063058" y="190500"/>
                  </a:lnTo>
                  <a:lnTo>
                    <a:pt x="5036655" y="152400"/>
                  </a:lnTo>
                  <a:lnTo>
                    <a:pt x="5006835" y="114300"/>
                  </a:lnTo>
                  <a:lnTo>
                    <a:pt x="4974018" y="76200"/>
                  </a:lnTo>
                  <a:lnTo>
                    <a:pt x="4938623" y="50800"/>
                  </a:lnTo>
                  <a:lnTo>
                    <a:pt x="4901082" y="25400"/>
                  </a:lnTo>
                  <a:lnTo>
                    <a:pt x="4843754" y="0"/>
                  </a:lnTo>
                  <a:lnTo>
                    <a:pt x="4742726" y="0"/>
                  </a:lnTo>
                  <a:lnTo>
                    <a:pt x="4704283" y="12700"/>
                  </a:lnTo>
                  <a:lnTo>
                    <a:pt x="4672800" y="50800"/>
                  </a:lnTo>
                  <a:lnTo>
                    <a:pt x="4649190" y="88900"/>
                  </a:lnTo>
                  <a:lnTo>
                    <a:pt x="4634344" y="127000"/>
                  </a:lnTo>
                  <a:lnTo>
                    <a:pt x="4629201" y="177800"/>
                  </a:lnTo>
                  <a:lnTo>
                    <a:pt x="4629582" y="203200"/>
                  </a:lnTo>
                  <a:lnTo>
                    <a:pt x="4630737" y="215900"/>
                  </a:lnTo>
                  <a:lnTo>
                    <a:pt x="4632655" y="228600"/>
                  </a:lnTo>
                  <a:lnTo>
                    <a:pt x="4635360" y="241300"/>
                  </a:lnTo>
                  <a:lnTo>
                    <a:pt x="4603547" y="266700"/>
                  </a:lnTo>
                  <a:lnTo>
                    <a:pt x="4561370" y="292100"/>
                  </a:lnTo>
                  <a:lnTo>
                    <a:pt x="4521441" y="317500"/>
                  </a:lnTo>
                  <a:lnTo>
                    <a:pt x="4483836" y="342900"/>
                  </a:lnTo>
                  <a:lnTo>
                    <a:pt x="4448607" y="381000"/>
                  </a:lnTo>
                  <a:lnTo>
                    <a:pt x="4415828" y="419100"/>
                  </a:lnTo>
                  <a:lnTo>
                    <a:pt x="4385564" y="457200"/>
                  </a:lnTo>
                  <a:lnTo>
                    <a:pt x="4357865" y="495300"/>
                  </a:lnTo>
                  <a:lnTo>
                    <a:pt x="4332821" y="533400"/>
                  </a:lnTo>
                  <a:lnTo>
                    <a:pt x="4310469" y="571500"/>
                  </a:lnTo>
                  <a:lnTo>
                    <a:pt x="4290898" y="622300"/>
                  </a:lnTo>
                  <a:lnTo>
                    <a:pt x="4274159" y="660400"/>
                  </a:lnTo>
                  <a:lnTo>
                    <a:pt x="4260316" y="711200"/>
                  </a:lnTo>
                  <a:lnTo>
                    <a:pt x="4249432" y="749300"/>
                  </a:lnTo>
                  <a:lnTo>
                    <a:pt x="4241584" y="800100"/>
                  </a:lnTo>
                  <a:lnTo>
                    <a:pt x="4236821" y="850900"/>
                  </a:lnTo>
                  <a:lnTo>
                    <a:pt x="4235221" y="901700"/>
                  </a:lnTo>
                  <a:lnTo>
                    <a:pt x="4236821" y="952500"/>
                  </a:lnTo>
                  <a:lnTo>
                    <a:pt x="4241584" y="1003300"/>
                  </a:lnTo>
                  <a:lnTo>
                    <a:pt x="4249432" y="1041400"/>
                  </a:lnTo>
                  <a:lnTo>
                    <a:pt x="4260316" y="1092200"/>
                  </a:lnTo>
                  <a:lnTo>
                    <a:pt x="4274159" y="1143000"/>
                  </a:lnTo>
                  <a:lnTo>
                    <a:pt x="4290898" y="1181100"/>
                  </a:lnTo>
                  <a:lnTo>
                    <a:pt x="4310469" y="1231900"/>
                  </a:lnTo>
                  <a:lnTo>
                    <a:pt x="4332821" y="1270000"/>
                  </a:lnTo>
                  <a:lnTo>
                    <a:pt x="4357865" y="1308100"/>
                  </a:lnTo>
                  <a:lnTo>
                    <a:pt x="4385564" y="1346200"/>
                  </a:lnTo>
                  <a:lnTo>
                    <a:pt x="4415828" y="1384300"/>
                  </a:lnTo>
                  <a:lnTo>
                    <a:pt x="4448607" y="1422400"/>
                  </a:lnTo>
                  <a:lnTo>
                    <a:pt x="4483836" y="1447800"/>
                  </a:lnTo>
                  <a:lnTo>
                    <a:pt x="4521441" y="1485900"/>
                  </a:lnTo>
                  <a:lnTo>
                    <a:pt x="4561370" y="1511300"/>
                  </a:lnTo>
                  <a:lnTo>
                    <a:pt x="4645317" y="1562100"/>
                  </a:lnTo>
                  <a:lnTo>
                    <a:pt x="4682922" y="1600200"/>
                  </a:lnTo>
                  <a:lnTo>
                    <a:pt x="4716183" y="1625600"/>
                  </a:lnTo>
                  <a:lnTo>
                    <a:pt x="4744872" y="1663700"/>
                  </a:lnTo>
                  <a:lnTo>
                    <a:pt x="4768799" y="1714500"/>
                  </a:lnTo>
                  <a:lnTo>
                    <a:pt x="4787773" y="1752600"/>
                  </a:lnTo>
                  <a:lnTo>
                    <a:pt x="4801565" y="1803400"/>
                  </a:lnTo>
                  <a:lnTo>
                    <a:pt x="4809998" y="1854200"/>
                  </a:lnTo>
                  <a:lnTo>
                    <a:pt x="4812843" y="1905000"/>
                  </a:lnTo>
                  <a:lnTo>
                    <a:pt x="4809998" y="1955800"/>
                  </a:lnTo>
                  <a:lnTo>
                    <a:pt x="4801565" y="1993900"/>
                  </a:lnTo>
                  <a:lnTo>
                    <a:pt x="4787773" y="2044700"/>
                  </a:lnTo>
                  <a:lnTo>
                    <a:pt x="4768799" y="2082800"/>
                  </a:lnTo>
                  <a:lnTo>
                    <a:pt x="4744872" y="2133600"/>
                  </a:lnTo>
                  <a:lnTo>
                    <a:pt x="4716183" y="2171700"/>
                  </a:lnTo>
                  <a:lnTo>
                    <a:pt x="4682922" y="2209800"/>
                  </a:lnTo>
                  <a:lnTo>
                    <a:pt x="4645317" y="2235200"/>
                  </a:lnTo>
                  <a:lnTo>
                    <a:pt x="4603547" y="2260600"/>
                  </a:lnTo>
                  <a:lnTo>
                    <a:pt x="4559363" y="2286000"/>
                  </a:lnTo>
                  <a:lnTo>
                    <a:pt x="4417923" y="2324100"/>
                  </a:lnTo>
                  <a:lnTo>
                    <a:pt x="4369549" y="2324100"/>
                  </a:lnTo>
                  <a:lnTo>
                    <a:pt x="4228109" y="2286000"/>
                  </a:lnTo>
                  <a:lnTo>
                    <a:pt x="4095038" y="2209800"/>
                  </a:lnTo>
                  <a:lnTo>
                    <a:pt x="4049865" y="2197100"/>
                  </a:lnTo>
                  <a:lnTo>
                    <a:pt x="3958183" y="2146300"/>
                  </a:lnTo>
                  <a:lnTo>
                    <a:pt x="3864914" y="2120900"/>
                  </a:lnTo>
                  <a:lnTo>
                    <a:pt x="3817747" y="2095500"/>
                  </a:lnTo>
                  <a:lnTo>
                    <a:pt x="3626154" y="2044700"/>
                  </a:lnTo>
                  <a:lnTo>
                    <a:pt x="3577653" y="2044700"/>
                  </a:lnTo>
                  <a:lnTo>
                    <a:pt x="3528974" y="2032000"/>
                  </a:lnTo>
                  <a:lnTo>
                    <a:pt x="3480130" y="2032000"/>
                  </a:lnTo>
                  <a:lnTo>
                    <a:pt x="3431146" y="2019300"/>
                  </a:lnTo>
                  <a:lnTo>
                    <a:pt x="3332911" y="2019300"/>
                  </a:lnTo>
                  <a:lnTo>
                    <a:pt x="3283686" y="2006600"/>
                  </a:lnTo>
                  <a:lnTo>
                    <a:pt x="3185210" y="2006600"/>
                  </a:lnTo>
                  <a:lnTo>
                    <a:pt x="3135985" y="2019300"/>
                  </a:lnTo>
                  <a:lnTo>
                    <a:pt x="3037738" y="2019300"/>
                  </a:lnTo>
                  <a:lnTo>
                    <a:pt x="2988754" y="2032000"/>
                  </a:lnTo>
                  <a:lnTo>
                    <a:pt x="2939910" y="2032000"/>
                  </a:lnTo>
                  <a:lnTo>
                    <a:pt x="2842717" y="2057400"/>
                  </a:lnTo>
                  <a:lnTo>
                    <a:pt x="2794431" y="2057400"/>
                  </a:lnTo>
                  <a:lnTo>
                    <a:pt x="2698597" y="2082800"/>
                  </a:lnTo>
                  <a:lnTo>
                    <a:pt x="2651099" y="2108200"/>
                  </a:lnTo>
                  <a:lnTo>
                    <a:pt x="2610929" y="2119020"/>
                  </a:lnTo>
                  <a:lnTo>
                    <a:pt x="2610929" y="2219426"/>
                  </a:lnTo>
                  <a:lnTo>
                    <a:pt x="2275319" y="2554884"/>
                  </a:lnTo>
                  <a:lnTo>
                    <a:pt x="2160028" y="2621851"/>
                  </a:lnTo>
                  <a:lnTo>
                    <a:pt x="2160028" y="2670124"/>
                  </a:lnTo>
                  <a:lnTo>
                    <a:pt x="1986292" y="2843784"/>
                  </a:lnTo>
                  <a:lnTo>
                    <a:pt x="1986292" y="2768600"/>
                  </a:lnTo>
                  <a:lnTo>
                    <a:pt x="2053501" y="2730500"/>
                  </a:lnTo>
                  <a:lnTo>
                    <a:pt x="2160028" y="2670124"/>
                  </a:lnTo>
                  <a:lnTo>
                    <a:pt x="2160028" y="2621851"/>
                  </a:lnTo>
                  <a:lnTo>
                    <a:pt x="1974113" y="2729827"/>
                  </a:lnTo>
                  <a:lnTo>
                    <a:pt x="2564130" y="2140077"/>
                  </a:lnTo>
                  <a:lnTo>
                    <a:pt x="2610929" y="2219426"/>
                  </a:lnTo>
                  <a:lnTo>
                    <a:pt x="2610929" y="2119020"/>
                  </a:lnTo>
                  <a:lnTo>
                    <a:pt x="2603919" y="2120900"/>
                  </a:lnTo>
                  <a:lnTo>
                    <a:pt x="2560701" y="2045665"/>
                  </a:lnTo>
                  <a:lnTo>
                    <a:pt x="2560701" y="2134260"/>
                  </a:lnTo>
                  <a:lnTo>
                    <a:pt x="1969681" y="2725026"/>
                  </a:lnTo>
                  <a:lnTo>
                    <a:pt x="1938070" y="2671889"/>
                  </a:lnTo>
                  <a:lnTo>
                    <a:pt x="1938070" y="2755900"/>
                  </a:lnTo>
                  <a:lnTo>
                    <a:pt x="1938070" y="3924300"/>
                  </a:lnTo>
                  <a:lnTo>
                    <a:pt x="1719529" y="4051300"/>
                  </a:lnTo>
                  <a:lnTo>
                    <a:pt x="1026223" y="3644900"/>
                  </a:lnTo>
                  <a:lnTo>
                    <a:pt x="982891" y="3619500"/>
                  </a:lnTo>
                  <a:lnTo>
                    <a:pt x="1506131" y="3327400"/>
                  </a:lnTo>
                  <a:lnTo>
                    <a:pt x="1506131" y="2895600"/>
                  </a:lnTo>
                  <a:lnTo>
                    <a:pt x="1506131" y="2806700"/>
                  </a:lnTo>
                  <a:lnTo>
                    <a:pt x="1460995" y="2791599"/>
                  </a:lnTo>
                  <a:lnTo>
                    <a:pt x="1460995" y="2895600"/>
                  </a:lnTo>
                  <a:lnTo>
                    <a:pt x="1460995" y="3289300"/>
                  </a:lnTo>
                  <a:lnTo>
                    <a:pt x="843356" y="3657600"/>
                  </a:lnTo>
                  <a:lnTo>
                    <a:pt x="783844" y="3657600"/>
                  </a:lnTo>
                  <a:lnTo>
                    <a:pt x="770216" y="3644900"/>
                  </a:lnTo>
                  <a:lnTo>
                    <a:pt x="760247" y="3632200"/>
                  </a:lnTo>
                  <a:lnTo>
                    <a:pt x="754126" y="3606800"/>
                  </a:lnTo>
                  <a:lnTo>
                    <a:pt x="752043" y="3581400"/>
                  </a:lnTo>
                  <a:lnTo>
                    <a:pt x="752043" y="3454400"/>
                  </a:lnTo>
                  <a:lnTo>
                    <a:pt x="756488" y="3416300"/>
                  </a:lnTo>
                  <a:lnTo>
                    <a:pt x="774395" y="3352800"/>
                  </a:lnTo>
                  <a:lnTo>
                    <a:pt x="799249" y="3302000"/>
                  </a:lnTo>
                  <a:lnTo>
                    <a:pt x="830440" y="3263900"/>
                  </a:lnTo>
                  <a:lnTo>
                    <a:pt x="865924" y="3238500"/>
                  </a:lnTo>
                  <a:lnTo>
                    <a:pt x="1460995" y="2895600"/>
                  </a:lnTo>
                  <a:lnTo>
                    <a:pt x="1460995" y="2791599"/>
                  </a:lnTo>
                  <a:lnTo>
                    <a:pt x="767435" y="3162300"/>
                  </a:lnTo>
                  <a:lnTo>
                    <a:pt x="730605" y="3187700"/>
                  </a:lnTo>
                  <a:lnTo>
                    <a:pt x="697852" y="3225800"/>
                  </a:lnTo>
                  <a:lnTo>
                    <a:pt x="670344" y="3276600"/>
                  </a:lnTo>
                  <a:lnTo>
                    <a:pt x="649249" y="3314700"/>
                  </a:lnTo>
                  <a:lnTo>
                    <a:pt x="635736" y="3365500"/>
                  </a:lnTo>
                  <a:lnTo>
                    <a:pt x="630974" y="3416300"/>
                  </a:lnTo>
                  <a:lnTo>
                    <a:pt x="615581" y="3416300"/>
                  </a:lnTo>
                  <a:lnTo>
                    <a:pt x="491553" y="3200400"/>
                  </a:lnTo>
                  <a:lnTo>
                    <a:pt x="484263" y="3187700"/>
                  </a:lnTo>
                  <a:lnTo>
                    <a:pt x="874128" y="2959100"/>
                  </a:lnTo>
                  <a:lnTo>
                    <a:pt x="874128" y="2527300"/>
                  </a:lnTo>
                  <a:lnTo>
                    <a:pt x="874128" y="2451100"/>
                  </a:lnTo>
                  <a:lnTo>
                    <a:pt x="830021" y="2436355"/>
                  </a:lnTo>
                  <a:lnTo>
                    <a:pt x="830021" y="2527300"/>
                  </a:lnTo>
                  <a:lnTo>
                    <a:pt x="830021" y="2933700"/>
                  </a:lnTo>
                  <a:lnTo>
                    <a:pt x="212382" y="3289300"/>
                  </a:lnTo>
                  <a:lnTo>
                    <a:pt x="198894" y="3302000"/>
                  </a:lnTo>
                  <a:lnTo>
                    <a:pt x="152869" y="3302000"/>
                  </a:lnTo>
                  <a:lnTo>
                    <a:pt x="139242" y="3289300"/>
                  </a:lnTo>
                  <a:lnTo>
                    <a:pt x="129273" y="3263900"/>
                  </a:lnTo>
                  <a:lnTo>
                    <a:pt x="123151" y="3238500"/>
                  </a:lnTo>
                  <a:lnTo>
                    <a:pt x="121069" y="3213100"/>
                  </a:lnTo>
                  <a:lnTo>
                    <a:pt x="121069" y="3086100"/>
                  </a:lnTo>
                  <a:lnTo>
                    <a:pt x="127000" y="3035300"/>
                  </a:lnTo>
                  <a:lnTo>
                    <a:pt x="143421" y="2984500"/>
                  </a:lnTo>
                  <a:lnTo>
                    <a:pt x="168275" y="2946400"/>
                  </a:lnTo>
                  <a:lnTo>
                    <a:pt x="199466" y="2895600"/>
                  </a:lnTo>
                  <a:lnTo>
                    <a:pt x="234950" y="2870200"/>
                  </a:lnTo>
                  <a:lnTo>
                    <a:pt x="565543" y="2679700"/>
                  </a:lnTo>
                  <a:lnTo>
                    <a:pt x="830021" y="2527300"/>
                  </a:lnTo>
                  <a:lnTo>
                    <a:pt x="830021" y="2436355"/>
                  </a:lnTo>
                  <a:lnTo>
                    <a:pt x="798207" y="2425700"/>
                  </a:lnTo>
                  <a:lnTo>
                    <a:pt x="380644" y="2665565"/>
                  </a:lnTo>
                  <a:lnTo>
                    <a:pt x="380644" y="1841500"/>
                  </a:lnTo>
                  <a:lnTo>
                    <a:pt x="599173" y="1714500"/>
                  </a:lnTo>
                  <a:lnTo>
                    <a:pt x="1703120" y="2349500"/>
                  </a:lnTo>
                  <a:lnTo>
                    <a:pt x="1850859" y="2603500"/>
                  </a:lnTo>
                  <a:lnTo>
                    <a:pt x="1938070" y="2755900"/>
                  </a:lnTo>
                  <a:lnTo>
                    <a:pt x="1938070" y="2671889"/>
                  </a:lnTo>
                  <a:lnTo>
                    <a:pt x="1922246" y="2645283"/>
                  </a:lnTo>
                  <a:lnTo>
                    <a:pt x="2513520" y="2054263"/>
                  </a:lnTo>
                  <a:lnTo>
                    <a:pt x="2560701" y="2134260"/>
                  </a:lnTo>
                  <a:lnTo>
                    <a:pt x="2560701" y="2045665"/>
                  </a:lnTo>
                  <a:lnTo>
                    <a:pt x="2510104" y="1957590"/>
                  </a:lnTo>
                  <a:lnTo>
                    <a:pt x="2510104" y="2048471"/>
                  </a:lnTo>
                  <a:lnTo>
                    <a:pt x="2160473" y="2398712"/>
                  </a:lnTo>
                  <a:lnTo>
                    <a:pt x="1918817" y="2639517"/>
                  </a:lnTo>
                  <a:lnTo>
                    <a:pt x="1889848" y="2590800"/>
                  </a:lnTo>
                  <a:lnTo>
                    <a:pt x="1872234" y="2559901"/>
                  </a:lnTo>
                  <a:lnTo>
                    <a:pt x="2463292" y="1969084"/>
                  </a:lnTo>
                  <a:lnTo>
                    <a:pt x="2510104" y="2048471"/>
                  </a:lnTo>
                  <a:lnTo>
                    <a:pt x="2510104" y="1957590"/>
                  </a:lnTo>
                  <a:lnTo>
                    <a:pt x="2501785" y="1943100"/>
                  </a:lnTo>
                  <a:lnTo>
                    <a:pt x="2472601" y="1892300"/>
                  </a:lnTo>
                  <a:lnTo>
                    <a:pt x="2459863" y="1885048"/>
                  </a:lnTo>
                  <a:lnTo>
                    <a:pt x="2459863" y="1963280"/>
                  </a:lnTo>
                  <a:lnTo>
                    <a:pt x="1868881" y="2554020"/>
                  </a:lnTo>
                  <a:lnTo>
                    <a:pt x="1823085" y="2473642"/>
                  </a:lnTo>
                  <a:lnTo>
                    <a:pt x="2221547" y="2075370"/>
                  </a:lnTo>
                  <a:lnTo>
                    <a:pt x="2447975" y="1943100"/>
                  </a:lnTo>
                  <a:lnTo>
                    <a:pt x="2459863" y="1963280"/>
                  </a:lnTo>
                  <a:lnTo>
                    <a:pt x="2459863" y="1885048"/>
                  </a:lnTo>
                  <a:lnTo>
                    <a:pt x="2411044" y="1857235"/>
                  </a:lnTo>
                  <a:lnTo>
                    <a:pt x="2411044" y="1917700"/>
                  </a:lnTo>
                  <a:lnTo>
                    <a:pt x="2336952" y="1960016"/>
                  </a:lnTo>
                  <a:lnTo>
                    <a:pt x="2390927" y="1906066"/>
                  </a:lnTo>
                  <a:lnTo>
                    <a:pt x="2411044" y="1917700"/>
                  </a:lnTo>
                  <a:lnTo>
                    <a:pt x="2411044" y="1857235"/>
                  </a:lnTo>
                  <a:lnTo>
                    <a:pt x="2385072" y="1842439"/>
                  </a:lnTo>
                  <a:lnTo>
                    <a:pt x="2385072" y="1902675"/>
                  </a:lnTo>
                  <a:lnTo>
                    <a:pt x="2315387" y="1972322"/>
                  </a:lnTo>
                  <a:lnTo>
                    <a:pt x="2199309" y="2038616"/>
                  </a:lnTo>
                  <a:lnTo>
                    <a:pt x="2199309" y="2088349"/>
                  </a:lnTo>
                  <a:lnTo>
                    <a:pt x="1819744" y="2467762"/>
                  </a:lnTo>
                  <a:lnTo>
                    <a:pt x="1773948" y="2387396"/>
                  </a:lnTo>
                  <a:lnTo>
                    <a:pt x="1895716" y="2265692"/>
                  </a:lnTo>
                  <a:lnTo>
                    <a:pt x="2199309" y="2088349"/>
                  </a:lnTo>
                  <a:lnTo>
                    <a:pt x="2199309" y="2038616"/>
                  </a:lnTo>
                  <a:lnTo>
                    <a:pt x="2021065" y="2140394"/>
                  </a:lnTo>
                  <a:lnTo>
                    <a:pt x="2305151" y="1856422"/>
                  </a:lnTo>
                  <a:lnTo>
                    <a:pt x="2385072" y="1902675"/>
                  </a:lnTo>
                  <a:lnTo>
                    <a:pt x="2385072" y="1842439"/>
                  </a:lnTo>
                  <a:lnTo>
                    <a:pt x="2299297" y="1793557"/>
                  </a:lnTo>
                  <a:lnTo>
                    <a:pt x="2299297" y="1853031"/>
                  </a:lnTo>
                  <a:lnTo>
                    <a:pt x="1999500" y="2152700"/>
                  </a:lnTo>
                  <a:lnTo>
                    <a:pt x="1873465" y="2224671"/>
                  </a:lnTo>
                  <a:lnTo>
                    <a:pt x="1873465" y="2278684"/>
                  </a:lnTo>
                  <a:lnTo>
                    <a:pt x="1770595" y="2381504"/>
                  </a:lnTo>
                  <a:lnTo>
                    <a:pt x="1752371" y="2349500"/>
                  </a:lnTo>
                  <a:lnTo>
                    <a:pt x="1817458" y="2311400"/>
                  </a:lnTo>
                  <a:lnTo>
                    <a:pt x="1873465" y="2278684"/>
                  </a:lnTo>
                  <a:lnTo>
                    <a:pt x="1873465" y="2224671"/>
                  </a:lnTo>
                  <a:lnTo>
                    <a:pt x="1721586" y="2311400"/>
                  </a:lnTo>
                  <a:lnTo>
                    <a:pt x="1717116" y="2308822"/>
                  </a:lnTo>
                  <a:lnTo>
                    <a:pt x="2219388" y="1806790"/>
                  </a:lnTo>
                  <a:lnTo>
                    <a:pt x="2299297" y="1853031"/>
                  </a:lnTo>
                  <a:lnTo>
                    <a:pt x="2299297" y="1793557"/>
                  </a:lnTo>
                  <a:lnTo>
                    <a:pt x="2213533" y="1744700"/>
                  </a:lnTo>
                  <a:lnTo>
                    <a:pt x="2213533" y="1803400"/>
                  </a:lnTo>
                  <a:lnTo>
                    <a:pt x="1711274" y="2305443"/>
                  </a:lnTo>
                  <a:lnTo>
                    <a:pt x="1631353" y="2259190"/>
                  </a:lnTo>
                  <a:lnTo>
                    <a:pt x="2133625" y="1757146"/>
                  </a:lnTo>
                  <a:lnTo>
                    <a:pt x="2213533" y="1803400"/>
                  </a:lnTo>
                  <a:lnTo>
                    <a:pt x="2213533" y="1744700"/>
                  </a:lnTo>
                  <a:lnTo>
                    <a:pt x="2127770" y="1695831"/>
                  </a:lnTo>
                  <a:lnTo>
                    <a:pt x="2127770" y="1753755"/>
                  </a:lnTo>
                  <a:lnTo>
                    <a:pt x="1625511" y="2255799"/>
                  </a:lnTo>
                  <a:lnTo>
                    <a:pt x="1544929" y="2209165"/>
                  </a:lnTo>
                  <a:lnTo>
                    <a:pt x="2047201" y="1707134"/>
                  </a:lnTo>
                  <a:lnTo>
                    <a:pt x="2127770" y="1753755"/>
                  </a:lnTo>
                  <a:lnTo>
                    <a:pt x="2127770" y="1695831"/>
                  </a:lnTo>
                  <a:lnTo>
                    <a:pt x="2041347" y="1646593"/>
                  </a:lnTo>
                  <a:lnTo>
                    <a:pt x="2041347" y="1703743"/>
                  </a:lnTo>
                  <a:lnTo>
                    <a:pt x="1539100" y="2205786"/>
                  </a:lnTo>
                  <a:lnTo>
                    <a:pt x="1459814" y="2159901"/>
                  </a:lnTo>
                  <a:lnTo>
                    <a:pt x="1962086" y="1657870"/>
                  </a:lnTo>
                  <a:lnTo>
                    <a:pt x="2041347" y="1703743"/>
                  </a:lnTo>
                  <a:lnTo>
                    <a:pt x="2041347" y="1646593"/>
                  </a:lnTo>
                  <a:lnTo>
                    <a:pt x="1956231" y="1598091"/>
                  </a:lnTo>
                  <a:lnTo>
                    <a:pt x="1956231" y="1654479"/>
                  </a:lnTo>
                  <a:lnTo>
                    <a:pt x="1453972" y="2156523"/>
                  </a:lnTo>
                  <a:lnTo>
                    <a:pt x="1374051" y="2110270"/>
                  </a:lnTo>
                  <a:lnTo>
                    <a:pt x="1876310" y="1608226"/>
                  </a:lnTo>
                  <a:lnTo>
                    <a:pt x="1956231" y="1654479"/>
                  </a:lnTo>
                  <a:lnTo>
                    <a:pt x="1956231" y="1598091"/>
                  </a:lnTo>
                  <a:lnTo>
                    <a:pt x="1870468" y="1549234"/>
                  </a:lnTo>
                  <a:lnTo>
                    <a:pt x="1870468" y="1604848"/>
                  </a:lnTo>
                  <a:lnTo>
                    <a:pt x="1368196" y="2106879"/>
                  </a:lnTo>
                  <a:lnTo>
                    <a:pt x="1287640" y="2060257"/>
                  </a:lnTo>
                  <a:lnTo>
                    <a:pt x="1789899" y="1558213"/>
                  </a:lnTo>
                  <a:lnTo>
                    <a:pt x="1870468" y="1604848"/>
                  </a:lnTo>
                  <a:lnTo>
                    <a:pt x="1870468" y="1549234"/>
                  </a:lnTo>
                  <a:lnTo>
                    <a:pt x="1784045" y="1499984"/>
                  </a:lnTo>
                  <a:lnTo>
                    <a:pt x="1784045" y="1554822"/>
                  </a:lnTo>
                  <a:lnTo>
                    <a:pt x="1281785" y="2056866"/>
                  </a:lnTo>
                  <a:lnTo>
                    <a:pt x="1201864" y="2010613"/>
                  </a:lnTo>
                  <a:lnTo>
                    <a:pt x="1704124" y="1508569"/>
                  </a:lnTo>
                  <a:lnTo>
                    <a:pt x="1784045" y="1554822"/>
                  </a:lnTo>
                  <a:lnTo>
                    <a:pt x="1784045" y="1499984"/>
                  </a:lnTo>
                  <a:lnTo>
                    <a:pt x="1698282" y="1451127"/>
                  </a:lnTo>
                  <a:lnTo>
                    <a:pt x="1698282" y="1505191"/>
                  </a:lnTo>
                  <a:lnTo>
                    <a:pt x="1196009" y="2007222"/>
                  </a:lnTo>
                  <a:lnTo>
                    <a:pt x="1116749" y="1961349"/>
                  </a:lnTo>
                  <a:lnTo>
                    <a:pt x="1619008" y="1459306"/>
                  </a:lnTo>
                  <a:lnTo>
                    <a:pt x="1698282" y="1505191"/>
                  </a:lnTo>
                  <a:lnTo>
                    <a:pt x="1698282" y="1451127"/>
                  </a:lnTo>
                  <a:lnTo>
                    <a:pt x="1613166" y="1402626"/>
                  </a:lnTo>
                  <a:lnTo>
                    <a:pt x="1613166" y="1455928"/>
                  </a:lnTo>
                  <a:lnTo>
                    <a:pt x="1110894" y="1957959"/>
                  </a:lnTo>
                  <a:lnTo>
                    <a:pt x="1030338" y="1911337"/>
                  </a:lnTo>
                  <a:lnTo>
                    <a:pt x="1532597" y="1409293"/>
                  </a:lnTo>
                  <a:lnTo>
                    <a:pt x="1613166" y="1455928"/>
                  </a:lnTo>
                  <a:lnTo>
                    <a:pt x="1613166" y="1402626"/>
                  </a:lnTo>
                  <a:lnTo>
                    <a:pt x="1526743" y="1353388"/>
                  </a:lnTo>
                  <a:lnTo>
                    <a:pt x="1526743" y="1405902"/>
                  </a:lnTo>
                  <a:lnTo>
                    <a:pt x="1024483" y="1907946"/>
                  </a:lnTo>
                  <a:lnTo>
                    <a:pt x="944562" y="1861693"/>
                  </a:lnTo>
                  <a:lnTo>
                    <a:pt x="1446834" y="1359662"/>
                  </a:lnTo>
                  <a:lnTo>
                    <a:pt x="1526743" y="1405902"/>
                  </a:lnTo>
                  <a:lnTo>
                    <a:pt x="1526743" y="1353388"/>
                  </a:lnTo>
                  <a:lnTo>
                    <a:pt x="1440980" y="1304518"/>
                  </a:lnTo>
                  <a:lnTo>
                    <a:pt x="1440980" y="1356271"/>
                  </a:lnTo>
                  <a:lnTo>
                    <a:pt x="938707" y="1858302"/>
                  </a:lnTo>
                  <a:lnTo>
                    <a:pt x="858799" y="1812061"/>
                  </a:lnTo>
                  <a:lnTo>
                    <a:pt x="1361059" y="1310017"/>
                  </a:lnTo>
                  <a:lnTo>
                    <a:pt x="1440980" y="1356271"/>
                  </a:lnTo>
                  <a:lnTo>
                    <a:pt x="1440980" y="1304518"/>
                  </a:lnTo>
                  <a:lnTo>
                    <a:pt x="1424978" y="1295400"/>
                  </a:lnTo>
                  <a:lnTo>
                    <a:pt x="1354582" y="1255293"/>
                  </a:lnTo>
                  <a:lnTo>
                    <a:pt x="1354582" y="1306271"/>
                  </a:lnTo>
                  <a:lnTo>
                    <a:pt x="852919" y="1808657"/>
                  </a:lnTo>
                  <a:lnTo>
                    <a:pt x="773036" y="1762417"/>
                  </a:lnTo>
                  <a:lnTo>
                    <a:pt x="1112901" y="1422704"/>
                  </a:lnTo>
                  <a:lnTo>
                    <a:pt x="1335824" y="1295400"/>
                  </a:lnTo>
                  <a:lnTo>
                    <a:pt x="1354582" y="1306271"/>
                  </a:lnTo>
                  <a:lnTo>
                    <a:pt x="1354582" y="1255293"/>
                  </a:lnTo>
                  <a:lnTo>
                    <a:pt x="1335824" y="1244600"/>
                  </a:lnTo>
                  <a:lnTo>
                    <a:pt x="1091349" y="1384427"/>
                  </a:lnTo>
                  <a:lnTo>
                    <a:pt x="1091349" y="1435011"/>
                  </a:lnTo>
                  <a:lnTo>
                    <a:pt x="767181" y="1759038"/>
                  </a:lnTo>
                  <a:lnTo>
                    <a:pt x="690257" y="1714500"/>
                  </a:lnTo>
                  <a:lnTo>
                    <a:pt x="686612" y="1712404"/>
                  </a:lnTo>
                  <a:lnTo>
                    <a:pt x="794613" y="1604454"/>
                  </a:lnTo>
                  <a:lnTo>
                    <a:pt x="1091349" y="1435011"/>
                  </a:lnTo>
                  <a:lnTo>
                    <a:pt x="1091349" y="1384427"/>
                  </a:lnTo>
                  <a:lnTo>
                    <a:pt x="773061" y="1566456"/>
                  </a:lnTo>
                  <a:lnTo>
                    <a:pt x="773061" y="1616760"/>
                  </a:lnTo>
                  <a:lnTo>
                    <a:pt x="680758" y="1709013"/>
                  </a:lnTo>
                  <a:lnTo>
                    <a:pt x="646366" y="1689100"/>
                  </a:lnTo>
                  <a:lnTo>
                    <a:pt x="773061" y="1616760"/>
                  </a:lnTo>
                  <a:lnTo>
                    <a:pt x="773061" y="1566456"/>
                  </a:lnTo>
                  <a:lnTo>
                    <a:pt x="336524" y="1816100"/>
                  </a:lnTo>
                  <a:lnTo>
                    <a:pt x="336524" y="2692400"/>
                  </a:lnTo>
                  <a:lnTo>
                    <a:pt x="136461" y="2806700"/>
                  </a:lnTo>
                  <a:lnTo>
                    <a:pt x="99631" y="2832100"/>
                  </a:lnTo>
                  <a:lnTo>
                    <a:pt x="66878" y="2870200"/>
                  </a:lnTo>
                  <a:lnTo>
                    <a:pt x="39370" y="2908300"/>
                  </a:lnTo>
                  <a:lnTo>
                    <a:pt x="18275" y="2959100"/>
                  </a:lnTo>
                  <a:lnTo>
                    <a:pt x="4762" y="3009900"/>
                  </a:lnTo>
                  <a:lnTo>
                    <a:pt x="0" y="3060700"/>
                  </a:lnTo>
                  <a:lnTo>
                    <a:pt x="0" y="3187700"/>
                  </a:lnTo>
                  <a:lnTo>
                    <a:pt x="3594" y="3225800"/>
                  </a:lnTo>
                  <a:lnTo>
                    <a:pt x="14109" y="3263900"/>
                  </a:lnTo>
                  <a:lnTo>
                    <a:pt x="31165" y="3289300"/>
                  </a:lnTo>
                  <a:lnTo>
                    <a:pt x="54381" y="3302000"/>
                  </a:lnTo>
                  <a:lnTo>
                    <a:pt x="60540" y="3302000"/>
                  </a:lnTo>
                  <a:lnTo>
                    <a:pt x="64643" y="3314700"/>
                  </a:lnTo>
                  <a:lnTo>
                    <a:pt x="136461" y="3340100"/>
                  </a:lnTo>
                  <a:lnTo>
                    <a:pt x="154940" y="3340100"/>
                  </a:lnTo>
                  <a:lnTo>
                    <a:pt x="161213" y="3352800"/>
                  </a:lnTo>
                  <a:lnTo>
                    <a:pt x="189230" y="3352800"/>
                  </a:lnTo>
                  <a:lnTo>
                    <a:pt x="204431" y="3340100"/>
                  </a:lnTo>
                  <a:lnTo>
                    <a:pt x="220014" y="3340100"/>
                  </a:lnTo>
                  <a:lnTo>
                    <a:pt x="235978" y="3327400"/>
                  </a:lnTo>
                  <a:lnTo>
                    <a:pt x="469900" y="3200400"/>
                  </a:lnTo>
                  <a:lnTo>
                    <a:pt x="447332" y="3213100"/>
                  </a:lnTo>
                  <a:lnTo>
                    <a:pt x="584809" y="3441700"/>
                  </a:lnTo>
                  <a:lnTo>
                    <a:pt x="633031" y="3467100"/>
                  </a:lnTo>
                  <a:lnTo>
                    <a:pt x="633031" y="3543300"/>
                  </a:lnTo>
                  <a:lnTo>
                    <a:pt x="636612" y="3581400"/>
                  </a:lnTo>
                  <a:lnTo>
                    <a:pt x="647141" y="3619500"/>
                  </a:lnTo>
                  <a:lnTo>
                    <a:pt x="664197" y="3644900"/>
                  </a:lnTo>
                  <a:lnTo>
                    <a:pt x="687400" y="3670300"/>
                  </a:lnTo>
                  <a:lnTo>
                    <a:pt x="697661" y="3670300"/>
                  </a:lnTo>
                  <a:lnTo>
                    <a:pt x="769480" y="3695700"/>
                  </a:lnTo>
                  <a:lnTo>
                    <a:pt x="772566" y="3708400"/>
                  </a:lnTo>
                  <a:lnTo>
                    <a:pt x="837450" y="3708400"/>
                  </a:lnTo>
                  <a:lnTo>
                    <a:pt x="853033" y="3695700"/>
                  </a:lnTo>
                  <a:lnTo>
                    <a:pt x="868997" y="3695700"/>
                  </a:lnTo>
                  <a:lnTo>
                    <a:pt x="923632" y="3657600"/>
                  </a:lnTo>
                  <a:lnTo>
                    <a:pt x="941844" y="3644900"/>
                  </a:lnTo>
                  <a:lnTo>
                    <a:pt x="1723644" y="4102100"/>
                  </a:lnTo>
                  <a:lnTo>
                    <a:pt x="1811159" y="4051300"/>
                  </a:lnTo>
                  <a:lnTo>
                    <a:pt x="2073719" y="3898900"/>
                  </a:lnTo>
                  <a:lnTo>
                    <a:pt x="2730119" y="3517900"/>
                  </a:lnTo>
                  <a:lnTo>
                    <a:pt x="2730119" y="2413000"/>
                  </a:lnTo>
                  <a:lnTo>
                    <a:pt x="2873768" y="2374900"/>
                  </a:lnTo>
                  <a:lnTo>
                    <a:pt x="2922308" y="2362200"/>
                  </a:lnTo>
                  <a:lnTo>
                    <a:pt x="2971101" y="2349500"/>
                  </a:lnTo>
                  <a:lnTo>
                    <a:pt x="3020136" y="2349500"/>
                  </a:lnTo>
                  <a:lnTo>
                    <a:pt x="3069336" y="2336800"/>
                  </a:lnTo>
                  <a:lnTo>
                    <a:pt x="3118688" y="2336800"/>
                  </a:lnTo>
                  <a:lnTo>
                    <a:pt x="3168129" y="2324100"/>
                  </a:lnTo>
                  <a:lnTo>
                    <a:pt x="3316694" y="2324100"/>
                  </a:lnTo>
                  <a:lnTo>
                    <a:pt x="3366147" y="2336800"/>
                  </a:lnTo>
                  <a:lnTo>
                    <a:pt x="3415512" y="2336800"/>
                  </a:lnTo>
                  <a:lnTo>
                    <a:pt x="3464737" y="2349500"/>
                  </a:lnTo>
                  <a:lnTo>
                    <a:pt x="3513772" y="2349500"/>
                  </a:lnTo>
                  <a:lnTo>
                    <a:pt x="3802049" y="2425700"/>
                  </a:lnTo>
                  <a:lnTo>
                    <a:pt x="3848722" y="2451100"/>
                  </a:lnTo>
                  <a:lnTo>
                    <a:pt x="3894899" y="2463800"/>
                  </a:lnTo>
                  <a:lnTo>
                    <a:pt x="3985590" y="2514600"/>
                  </a:lnTo>
                  <a:lnTo>
                    <a:pt x="4030027" y="2540000"/>
                  </a:lnTo>
                  <a:lnTo>
                    <a:pt x="4073169" y="2565400"/>
                  </a:lnTo>
                  <a:lnTo>
                    <a:pt x="4117441" y="2578100"/>
                  </a:lnTo>
                  <a:lnTo>
                    <a:pt x="4162679" y="2603500"/>
                  </a:lnTo>
                  <a:lnTo>
                    <a:pt x="4255452" y="2628900"/>
                  </a:lnTo>
                  <a:lnTo>
                    <a:pt x="4350156" y="2628900"/>
                  </a:lnTo>
                  <a:lnTo>
                    <a:pt x="4397845" y="2641600"/>
                  </a:lnTo>
                  <a:lnTo>
                    <a:pt x="4445520" y="2628900"/>
                  </a:lnTo>
                  <a:lnTo>
                    <a:pt x="4540237" y="2628900"/>
                  </a:lnTo>
                  <a:lnTo>
                    <a:pt x="4632998" y="2603500"/>
                  </a:lnTo>
                  <a:lnTo>
                    <a:pt x="4655617" y="2590800"/>
                  </a:lnTo>
                  <a:lnTo>
                    <a:pt x="4678248" y="2578100"/>
                  </a:lnTo>
                  <a:lnTo>
                    <a:pt x="4722520" y="2565400"/>
                  </a:lnTo>
                  <a:lnTo>
                    <a:pt x="4765649" y="2540000"/>
                  </a:lnTo>
                  <a:lnTo>
                    <a:pt x="4807826" y="2514600"/>
                  </a:lnTo>
                  <a:lnTo>
                    <a:pt x="4847755" y="2489200"/>
                  </a:lnTo>
                  <a:lnTo>
                    <a:pt x="4885360" y="2451100"/>
                  </a:lnTo>
                  <a:lnTo>
                    <a:pt x="4920589" y="2425700"/>
                  </a:lnTo>
                  <a:lnTo>
                    <a:pt x="4953368" y="2387600"/>
                  </a:lnTo>
                  <a:lnTo>
                    <a:pt x="4983632" y="2349500"/>
                  </a:lnTo>
                  <a:lnTo>
                    <a:pt x="5011331" y="2311400"/>
                  </a:lnTo>
                  <a:lnTo>
                    <a:pt x="5036375" y="2273300"/>
                  </a:lnTo>
                  <a:lnTo>
                    <a:pt x="5058727" y="2222500"/>
                  </a:lnTo>
                  <a:lnTo>
                    <a:pt x="5078298" y="2184400"/>
                  </a:lnTo>
                  <a:lnTo>
                    <a:pt x="5095049" y="2133600"/>
                  </a:lnTo>
                  <a:lnTo>
                    <a:pt x="5108892" y="2095500"/>
                  </a:lnTo>
                  <a:lnTo>
                    <a:pt x="5119763" y="2044700"/>
                  </a:lnTo>
                  <a:lnTo>
                    <a:pt x="5127625" y="1993900"/>
                  </a:lnTo>
                  <a:lnTo>
                    <a:pt x="5132375" y="1955800"/>
                  </a:lnTo>
                  <a:lnTo>
                    <a:pt x="5133975" y="1905000"/>
                  </a:lnTo>
                  <a:close/>
                </a:path>
              </a:pathLst>
            </a:custGeom>
            <a:solidFill>
              <a:srgbClr val="2A4A81"/>
            </a:solidFill>
          </p:spPr>
          <p:txBody>
            <a:bodyPr wrap="square" lIns="0" tIns="0" rIns="0" bIns="0" rtlCol="0"/>
            <a:lstStyle/>
            <a:p>
              <a:endParaRPr/>
            </a:p>
          </p:txBody>
        </p:sp>
      </p:grpSp>
      <p:sp>
        <p:nvSpPr>
          <p:cNvPr id="9" name="object 9"/>
          <p:cNvSpPr txBox="1"/>
          <p:nvPr/>
        </p:nvSpPr>
        <p:spPr>
          <a:xfrm>
            <a:off x="1016000" y="5976299"/>
            <a:ext cx="8997315" cy="448904"/>
          </a:xfrm>
          <a:prstGeom prst="rect">
            <a:avLst/>
          </a:prstGeom>
        </p:spPr>
        <p:txBody>
          <a:bodyPr vert="horz" wrap="square" lIns="0" tIns="29209" rIns="0" bIns="0" rtlCol="0">
            <a:spAutoFit/>
          </a:bodyPr>
          <a:lstStyle/>
          <a:p>
            <a:pPr marL="12700" marR="5080">
              <a:lnSpc>
                <a:spcPts val="3450"/>
              </a:lnSpc>
              <a:spcBef>
                <a:spcPts val="229"/>
              </a:spcBef>
            </a:pPr>
            <a:r>
              <a:rPr sz="2900" spc="-45" smtClean="0">
                <a:solidFill>
                  <a:srgbClr val="2A4A81"/>
                </a:solidFill>
                <a:latin typeface="Microsoft Sans Serif"/>
                <a:cs typeface="Microsoft Sans Serif"/>
              </a:rPr>
              <a:t>.</a:t>
            </a:r>
            <a:endParaRPr sz="2900">
              <a:latin typeface="Microsoft Sans Serif"/>
              <a:cs typeface="Microsoft Sans Serif"/>
            </a:endParaRPr>
          </a:p>
        </p:txBody>
      </p:sp>
      <p:sp>
        <p:nvSpPr>
          <p:cNvPr id="10" name="Rectangle 9"/>
          <p:cNvSpPr/>
          <p:nvPr/>
        </p:nvSpPr>
        <p:spPr>
          <a:xfrm>
            <a:off x="457200" y="647700"/>
            <a:ext cx="11353800" cy="3416320"/>
          </a:xfrm>
          <a:prstGeom prst="rect">
            <a:avLst/>
          </a:prstGeom>
        </p:spPr>
        <p:txBody>
          <a:bodyPr wrap="square">
            <a:spAutoFit/>
          </a:bodyPr>
          <a:lstStyle/>
          <a:p>
            <a:pPr algn="just"/>
            <a:r>
              <a:rPr lang="en-US" sz="2400" dirty="0" err="1">
                <a:latin typeface="Times New Roman" pitchFamily="18" charset="0"/>
                <a:cs typeface="Times New Roman" pitchFamily="18" charset="0"/>
              </a:rPr>
              <a:t>Banyaknya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kasus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perilaku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warga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negara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sebagai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subyek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baik</a:t>
            </a:r>
            <a:r>
              <a:rPr lang="en-US" sz="2400" dirty="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bersifat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perorangan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maupun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kelompok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masyarakat</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belum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baik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terpuji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melakukan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pelanggaran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menunjukkan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bahwa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masih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perlu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ditegakkan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Persoalannya</a:t>
            </a:r>
            <a:r>
              <a:rPr lang="en-US" sz="2400" dirty="0" smtClean="0">
                <a:latin typeface="Times New Roman" pitchFamily="18" charset="0"/>
                <a:cs typeface="Times New Roman" pitchFamily="18" charset="0"/>
              </a:rPr>
              <a:t>, </a:t>
            </a:r>
            <a:r>
              <a:rPr lang="pt-BR" sz="2400" dirty="0" smtClean="0">
                <a:latin typeface="Times New Roman" pitchFamily="18" charset="0"/>
                <a:cs typeface="Times New Roman" pitchFamily="18" charset="0"/>
              </a:rPr>
              <a:t>penegakan </a:t>
            </a:r>
            <a:r>
              <a:rPr lang="pt-BR" sz="2400" dirty="0">
                <a:latin typeface="Times New Roman" pitchFamily="18" charset="0"/>
                <a:cs typeface="Times New Roman" pitchFamily="18" charset="0"/>
              </a:rPr>
              <a:t>hukum di Indonesia dipandang masih lemah. Dalam beberapa kasus, </a:t>
            </a:r>
            <a:r>
              <a:rPr lang="pt-BR" sz="2400" dirty="0" smtClean="0">
                <a:latin typeface="Times New Roman" pitchFamily="18" charset="0"/>
                <a:cs typeface="Times New Roman" pitchFamily="18" charset="0"/>
              </a:rPr>
              <a:t>masyarakat </a:t>
            </a:r>
            <a:r>
              <a:rPr lang="en-US" sz="2400" dirty="0" err="1" smtClean="0">
                <a:latin typeface="Times New Roman" pitchFamily="18" charset="0"/>
                <a:cs typeface="Times New Roman" pitchFamily="18" charset="0"/>
              </a:rPr>
              <a:t>dihadapkan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ketidakpastian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Rasa </a:t>
            </a:r>
            <a:r>
              <a:rPr lang="en-US" sz="2400" dirty="0" err="1">
                <a:latin typeface="Times New Roman" pitchFamily="18" charset="0"/>
                <a:cs typeface="Times New Roman" pitchFamily="18" charset="0"/>
              </a:rPr>
              <a:t>keadilan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masyarakat</a:t>
            </a:r>
            <a:r>
              <a:rPr lang="en-US" sz="2400" dirty="0">
                <a:latin typeface="Times New Roman" pitchFamily="18" charset="0"/>
                <a:cs typeface="Times New Roman" pitchFamily="18" charset="0"/>
              </a:rPr>
              <a:t> pun </a:t>
            </a:r>
            <a:r>
              <a:rPr lang="en-US" sz="2400" dirty="0" err="1">
                <a:latin typeface="Times New Roman" pitchFamily="18" charset="0"/>
                <a:cs typeface="Times New Roman" pitchFamily="18" charset="0"/>
              </a:rPr>
              <a:t>belum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sesuai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harapan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Sebagian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masyarakat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bahkan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merasakan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bahwa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aparat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penegak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sering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memberlakukan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bagaikan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pisau</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tajam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bawah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tetapi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tumpul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atas</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Apabila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hal</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ini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terjadi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secara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menerus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bahkan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telah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menjadi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suatu</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dibenarkan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kebiasaan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maka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tidak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menutup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kemungkinan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terjadi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revolusi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t>
            </a:r>
            <a:r>
              <a:rPr lang="en-US" sz="2400" dirty="0">
                <a:latin typeface="Times New Roman" pitchFamily="18" charset="0"/>
                <a:cs typeface="Times New Roman" pitchFamily="18" charset="0"/>
              </a:rPr>
              <a:t>.</a:t>
            </a:r>
          </a:p>
        </p:txBody>
      </p:sp>
      <p:sp>
        <p:nvSpPr>
          <p:cNvPr id="11" name="Rectangle 10"/>
          <p:cNvSpPr/>
          <p:nvPr/>
        </p:nvSpPr>
        <p:spPr>
          <a:xfrm>
            <a:off x="762000" y="5372100"/>
            <a:ext cx="11049000" cy="3539430"/>
          </a:xfrm>
          <a:prstGeom prst="rect">
            <a:avLst/>
          </a:prstGeom>
        </p:spPr>
        <p:txBody>
          <a:bodyPr wrap="square">
            <a:spAutoFit/>
          </a:bodyPr>
          <a:lstStyle/>
          <a:p>
            <a:r>
              <a:rPr lang="nn-NO" sz="3200" dirty="0">
                <a:latin typeface="Times New Roman" pitchFamily="18" charset="0"/>
                <a:cs typeface="Times New Roman" pitchFamily="18" charset="0"/>
              </a:rPr>
              <a:t>Di era globalisasi yang penuh dengan iklim materialisme, banyak tantangan </a:t>
            </a:r>
            <a:r>
              <a:rPr lang="nn-NO" sz="3200" dirty="0" smtClean="0">
                <a:latin typeface="Times New Roman" pitchFamily="18" charset="0"/>
                <a:cs typeface="Times New Roman" pitchFamily="18" charset="0"/>
              </a:rPr>
              <a:t>yang </a:t>
            </a:r>
            <a:r>
              <a:rPr lang="en-US" sz="3200" dirty="0" err="1" smtClean="0">
                <a:latin typeface="Times New Roman" pitchFamily="18" charset="0"/>
                <a:cs typeface="Times New Roman" pitchFamily="18" charset="0"/>
              </a:rPr>
              <a:t>dihadapi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oleh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aparat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penegak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hukum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Mereka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harus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memiliki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sikap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baja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akhlak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mulia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karakter</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yang </a:t>
            </a:r>
            <a:r>
              <a:rPr lang="en-US" sz="3200" dirty="0" err="1">
                <a:latin typeface="Times New Roman" pitchFamily="18" charset="0"/>
                <a:cs typeface="Times New Roman" pitchFamily="18" charset="0"/>
              </a:rPr>
              <a:t>kuat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dalam</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menjalankan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tugas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Dalam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ini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aparatur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penegak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hukum</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harus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kuat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siap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menghadapi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berbagai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cobaan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ujian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godaan</a:t>
            </a:r>
            <a:r>
              <a:rPr lang="en-US" sz="3200" dirty="0">
                <a:latin typeface="Times New Roman" pitchFamily="18" charset="0"/>
                <a:cs typeface="Times New Roman" pitchFamily="18" charset="0"/>
              </a:rPr>
              <a:t> yang </a:t>
            </a:r>
            <a:r>
              <a:rPr lang="en-US" sz="3200" dirty="0" err="1">
                <a:latin typeface="Times New Roman" pitchFamily="18" charset="0"/>
                <a:cs typeface="Times New Roman" pitchFamily="18" charset="0"/>
              </a:rPr>
              <a:t>dapat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berakibat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jatuhnya</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wibawa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sebagai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penegak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hukum</a:t>
            </a:r>
            <a:r>
              <a:rPr lang="en-US" sz="3200" dirty="0">
                <a:latin typeface="Times New Roman" pitchFamily="18" charset="0"/>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5907" y="1333500"/>
            <a:ext cx="10606493" cy="2667000"/>
          </a:xfrm>
        </p:spPr>
        <p:txBody>
          <a:bodyPr/>
          <a:lstStyle/>
          <a:p>
            <a:pPr algn="just"/>
            <a:r>
              <a:rPr lang="en-US" dirty="0" err="1" smtClean="0">
                <a:latin typeface="Times New Roman" pitchFamily="18" charset="0"/>
                <a:cs typeface="Times New Roman" pitchFamily="18" charset="0"/>
              </a:rPr>
              <a:t>Selain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Pemerintah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perlu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melakukan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upaya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preventif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mendidik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warga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termasuk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melakukan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pembinaan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semua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aparatur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secara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menerus</a:t>
            </a:r>
            <a:r>
              <a:rPr lang="en-US" dirty="0" smtClean="0">
                <a:latin typeface="Times New Roman" pitchFamily="18" charset="0"/>
                <a:cs typeface="Times New Roman" pitchFamily="18" charset="0"/>
              </a:rPr>
              <a:t>. </a:t>
            </a:r>
            <a:r>
              <a:rPr lang="sv-SE" dirty="0" smtClean="0">
                <a:latin typeface="Times New Roman" pitchFamily="18" charset="0"/>
                <a:cs typeface="Times New Roman" pitchFamily="18" charset="0"/>
              </a:rPr>
              <a:t>Apabila hal ini telah dilakukan, maka ketika ada warga negara yang mencoba melakukan </a:t>
            </a:r>
            <a:r>
              <a:rPr lang="en-US" dirty="0" err="1" smtClean="0">
                <a:latin typeface="Times New Roman" pitchFamily="18" charset="0"/>
                <a:cs typeface="Times New Roman" pitchFamily="18" charset="0"/>
              </a:rPr>
              <a:t>pelanggaran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hukum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pihak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aparatur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penegak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hukum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harus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bekerja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secara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profesional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berkomitmen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menegakkan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hukum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Rectangle 3"/>
          <p:cNvSpPr/>
          <p:nvPr/>
        </p:nvSpPr>
        <p:spPr>
          <a:xfrm>
            <a:off x="1828800" y="4762500"/>
            <a:ext cx="9144000" cy="4832092"/>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Masalah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penegakan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merupakan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mas^ah</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menarik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karena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berkaitan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manusia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masalah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penegakan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mempunyaiarti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penting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penyelenggaraan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tugas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pemerintahan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pembangunansekaligus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meaipakan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upaya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meninggalkan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kualitas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sumberdayamanusia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dalam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bidang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hukum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Pembangunansumberdayamanusiaadalah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upaya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untuk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membangun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manusia</a:t>
            </a:r>
            <a:r>
              <a:rPr lang="en-US" sz="2800" dirty="0" smtClean="0">
                <a:latin typeface="Times New Roman" pitchFamily="18" charset="0"/>
                <a:cs typeface="Times New Roman" pitchFamily="18" charset="0"/>
              </a:rPr>
              <a:t> Indo </a:t>
            </a:r>
            <a:r>
              <a:rPr lang="en-US" sz="2800" dirty="0" err="1" smtClean="0">
                <a:latin typeface="Times New Roman" pitchFamily="18" charset="0"/>
                <a:cs typeface="Times New Roman" pitchFamily="18" charset="0"/>
              </a:rPr>
              <a:t>nesia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seutuhnya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masyarakat</a:t>
            </a:r>
            <a:r>
              <a:rPr lang="en-US" sz="2800" dirty="0" smtClean="0">
                <a:latin typeface="Times New Roman" pitchFamily="18" charset="0"/>
                <a:cs typeface="Times New Roman" pitchFamily="18" charset="0"/>
              </a:rPr>
              <a:t> Indonesia </a:t>
            </a:r>
            <a:r>
              <a:rPr lang="en-US" sz="2800" dirty="0" err="1" smtClean="0">
                <a:latin typeface="Times New Roman" pitchFamily="18" charset="0"/>
                <a:cs typeface="Times New Roman" pitchFamily="18" charset="0"/>
              </a:rPr>
              <a:t>seluruhnya</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tidak</a:t>
            </a:r>
            <a:r>
              <a:rPr lang="en-US" sz="2800" dirty="0" smtClean="0">
                <a:latin typeface="Times New Roman" pitchFamily="18" charset="0"/>
                <a:cs typeface="Times New Roman" pitchFamily="18" charset="0"/>
              </a:rPr>
              <a:t> lain </a:t>
            </a:r>
            <a:r>
              <a:rPr lang="en-US" sz="2800" dirty="0" err="1" smtClean="0">
                <a:latin typeface="Times New Roman" pitchFamily="18" charset="0"/>
                <a:cs typeface="Times New Roman" pitchFamily="18" charset="0"/>
              </a:rPr>
              <a:t>adalah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hakikatnyapembangunannasionalsebagai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pengamalan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Pancasila</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181100"/>
            <a:ext cx="9753600" cy="5909310"/>
          </a:xfrm>
        </p:spPr>
        <p:txBody>
          <a:bodyPr/>
          <a:lstStyle/>
          <a:p>
            <a:pPr algn="just"/>
            <a:r>
              <a:rPr lang="en-US" sz="3200" dirty="0" err="1" smtClean="0">
                <a:solidFill>
                  <a:schemeClr val="bg1"/>
                </a:solidFill>
                <a:latin typeface="Times New Roman" pitchFamily="18" charset="0"/>
                <a:cs typeface="Times New Roman" pitchFamily="18" charset="0"/>
              </a:rPr>
              <a:t>Kemajuan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kemandirian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disamping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mempakan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kondisi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atau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tahap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perkembangan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suatu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bangsa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juga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menceiminkansikapsuatubangsateihadap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Ijirinya,masyarakatnyasertatantangan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masalah-masaha</a:t>
            </a:r>
            <a:r>
              <a:rPr lang="en-US" sz="3200" dirty="0" smtClean="0">
                <a:solidFill>
                  <a:schemeClr val="bg1"/>
                </a:solidFill>
                <a:latin typeface="Times New Roman" pitchFamily="18" charset="0"/>
                <a:cs typeface="Times New Roman" pitchFamily="18" charset="0"/>
              </a:rPr>
              <a:t> yang </a:t>
            </a:r>
            <a:r>
              <a:rPr lang="en-US" sz="3200" dirty="0" err="1" smtClean="0">
                <a:solidFill>
                  <a:schemeClr val="bg1"/>
                </a:solidFill>
                <a:latin typeface="Times New Roman" pitchFamily="18" charset="0"/>
                <a:cs typeface="Times New Roman" pitchFamily="18" charset="0"/>
              </a:rPr>
              <a:t>dihadapinya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upaya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untuk</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mengatasinya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Dengan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demikian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kemajuan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kemandirian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selain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merupakanwujud</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kondisi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ekonomi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cermin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budaya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manusia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masyarakatnya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juga</a:t>
            </a:r>
            <a:r>
              <a:rPr lang="en-US" sz="3200" dirty="0" smtClean="0">
                <a:solidFill>
                  <a:schemeClr val="bg1"/>
                </a:solidFill>
                <a:latin typeface="Times New Roman" pitchFamily="18" charset="0"/>
                <a:cs typeface="Times New Roman" pitchFamily="18" charset="0"/>
              </a:rPr>
              <a:t> \ </a:t>
            </a:r>
            <a:r>
              <a:rPr lang="en-US" sz="3200" dirty="0" err="1" smtClean="0">
                <a:solidFill>
                  <a:schemeClr val="bg1"/>
                </a:solidFill>
                <a:latin typeface="Times New Roman" pitchFamily="18" charset="0"/>
                <a:cs typeface="Times New Roman" pitchFamily="18" charset="0"/>
              </a:rPr>
              <a:t>merupakan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cermin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dari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hukum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pranata</a:t>
            </a:r>
            <a:r>
              <a:rPr lang="en-US" sz="3200" dirty="0" smtClean="0">
                <a:solidFill>
                  <a:schemeClr val="bg1"/>
                </a:solidFill>
                <a:latin typeface="Times New Roman" pitchFamily="18" charset="0"/>
                <a:cs typeface="Times New Roman" pitchFamily="18" charset="0"/>
              </a:rPr>
              <a:t> • </a:t>
            </a:r>
            <a:r>
              <a:rPr lang="en-US" sz="3200" dirty="0" err="1" smtClean="0">
                <a:solidFill>
                  <a:schemeClr val="bg1"/>
                </a:solidFill>
                <a:latin typeface="Times New Roman" pitchFamily="18" charset="0"/>
                <a:cs typeface="Times New Roman" pitchFamily="18" charset="0"/>
              </a:rPr>
              <a:t>hukum</a:t>
            </a:r>
            <a:r>
              <a:rPr lang="en-US" sz="3200" dirty="0" smtClean="0">
                <a:solidFill>
                  <a:schemeClr val="bg1"/>
                </a:solidFill>
                <a:latin typeface="Times New Roman" pitchFamily="18" charset="0"/>
                <a:cs typeface="Times New Roman" pitchFamily="18" charset="0"/>
              </a:rPr>
              <a:t> yang </a:t>
            </a:r>
            <a:r>
              <a:rPr lang="en-US" sz="3200" dirty="0" err="1" smtClean="0">
                <a:solidFill>
                  <a:schemeClr val="bg1"/>
                </a:solidFill>
                <a:latin typeface="Times New Roman" pitchFamily="18" charset="0"/>
                <a:cs typeface="Times New Roman" pitchFamily="18" charset="0"/>
              </a:rPr>
              <a:t>berlaku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dalam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masyarakat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karenakehidupanhukummerupakanbagian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dari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budaya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hidup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masyarakat</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638301"/>
            <a:ext cx="10515600" cy="5262979"/>
          </a:xfrm>
          <a:prstGeom prst="rect">
            <a:avLst/>
          </a:prstGeom>
        </p:spPr>
        <p:txBody>
          <a:bodyPr wrap="square">
            <a:spAutoFit/>
          </a:bodyPr>
          <a:lstStyle/>
          <a:p>
            <a:pPr algn="just"/>
            <a:r>
              <a:rPr lang="en-US" sz="2800" dirty="0" smtClean="0">
                <a:solidFill>
                  <a:schemeClr val="bg1"/>
                </a:solidFill>
                <a:latin typeface="Times New Roman" pitchFamily="18" charset="0"/>
                <a:cs typeface="Times New Roman" pitchFamily="18" charset="0"/>
              </a:rPr>
              <a:t>GBHN 1993, </a:t>
            </a:r>
            <a:r>
              <a:rPr lang="en-US" sz="2800" dirty="0" err="1" smtClean="0">
                <a:solidFill>
                  <a:schemeClr val="bg1"/>
                </a:solidFill>
                <a:latin typeface="Times New Roman" pitchFamily="18" charset="0"/>
                <a:cs typeface="Times New Roman" pitchFamily="18" charset="0"/>
              </a:rPr>
              <a:t>juga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memberikan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beberapa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pesan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bahwa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pembentukan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diselenggarakan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melalui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proses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secara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terpadu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demokratis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berdasarkan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PancasiladanUndang-UndangDasar</a:t>
            </a:r>
            <a:r>
              <a:rPr lang="en-US" sz="2800" dirty="0" smtClean="0">
                <a:solidFill>
                  <a:schemeClr val="bg1"/>
                </a:solidFill>
                <a:latin typeface="Times New Roman" pitchFamily="18" charset="0"/>
                <a:cs typeface="Times New Roman" pitchFamily="18" charset="0"/>
              </a:rPr>
              <a:t> 1945. </a:t>
            </a:r>
            <a:r>
              <a:rPr lang="en-US" sz="2800" dirty="0" err="1" smtClean="0">
                <a:solidFill>
                  <a:schemeClr val="bg1"/>
                </a:solidFill>
                <a:latin typeface="Times New Roman" pitchFamily="18" charset="0"/>
                <a:cs typeface="Times New Roman" pitchFamily="18" charset="0"/>
              </a:rPr>
              <a:t>Dalam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rangka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itu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perlu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diindahkan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ketentuan</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memenuhi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nilai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filosofis</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berintikan</a:t>
            </a:r>
            <a:r>
              <a:rPr lang="en-US" sz="2800" dirty="0" smtClean="0">
                <a:solidFill>
                  <a:schemeClr val="bg1"/>
                </a:solidFill>
                <a:latin typeface="Times New Roman" pitchFamily="18" charset="0"/>
                <a:cs typeface="Times New Roman" pitchFamily="18" charset="0"/>
              </a:rPr>
              <a:t> rasa </a:t>
            </a:r>
            <a:r>
              <a:rPr lang="en-US" sz="2800" dirty="0" err="1" smtClean="0">
                <a:solidFill>
                  <a:schemeClr val="bg1"/>
                </a:solidFill>
                <a:latin typeface="Times New Roman" pitchFamily="18" charset="0"/>
                <a:cs typeface="Times New Roman" pitchFamily="18" charset="0"/>
              </a:rPr>
              <a:t>keadilan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kebenaran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nilai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sbsiologis</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sesuai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dengan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tata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nilai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budaya</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bedaku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dimasyarakat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dannilai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yuridis</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sesuai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dengan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kaidah-kaidah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berlaku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Secara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khusus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diamanatkan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bahwa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produk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kolonial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harus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diganti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dengan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produk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yangdijiwai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danbersumber</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pada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Pancasila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Undang-Undang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Dasar</a:t>
            </a:r>
            <a:r>
              <a:rPr lang="en-US" sz="2800" dirty="0" smtClean="0">
                <a:solidFill>
                  <a:schemeClr val="bg1"/>
                </a:solidFill>
                <a:latin typeface="Times New Roman" pitchFamily="18" charset="0"/>
                <a:cs typeface="Times New Roman" pitchFamily="18" charset="0"/>
              </a:rPr>
              <a:t> 1945. </a:t>
            </a:r>
            <a:r>
              <a:rPr lang="en-US" sz="2800" dirty="0" err="1" smtClean="0">
                <a:solidFill>
                  <a:schemeClr val="bg1"/>
                </a:solidFill>
                <a:latin typeface="Times New Roman" pitchFamily="18" charset="0"/>
                <a:cs typeface="Times New Roman" pitchFamily="18" charset="0"/>
              </a:rPr>
              <a:t>Dengan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demikian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juga</a:t>
            </a:r>
            <a:r>
              <a:rPr lang="en-US" sz="2800" dirty="0" smtClean="0">
                <a:solidFill>
                  <a:schemeClr val="bg1"/>
                </a:solidFill>
                <a:latin typeface="Times New Roman" pitchFamily="18" charset="0"/>
                <a:cs typeface="Times New Roman" pitchFamily="18" charset="0"/>
              </a:rPr>
              <a:t> , </a:t>
            </a:r>
            <a:r>
              <a:rPr lang="en-US" sz="2800" dirty="0" err="1" smtClean="0">
                <a:solidFill>
                  <a:schemeClr val="bg1"/>
                </a:solidFill>
                <a:latin typeface="Times New Roman" pitchFamily="18" charset="0"/>
                <a:cs typeface="Times New Roman" pitchFamily="18" charset="0"/>
              </a:rPr>
              <a:t>hendaknyadapatmemberikanpayungbagi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upaya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untuk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menciptakan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kesejahteraan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rakyat</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makin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berkeadilan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tan: Penegakan Hukum Maju Pesat, Keadilan Tersendat | Republika Online"/>
          <p:cNvPicPr>
            <a:picLocks noChangeAspect="1" noChangeArrowheads="1"/>
          </p:cNvPicPr>
          <p:nvPr/>
        </p:nvPicPr>
        <p:blipFill>
          <a:blip r:embed="rId2"/>
          <a:srcRect/>
          <a:stretch>
            <a:fillRect/>
          </a:stretch>
        </p:blipFill>
        <p:spPr bwMode="auto">
          <a:xfrm>
            <a:off x="838200" y="1638300"/>
            <a:ext cx="7905750" cy="5295900"/>
          </a:xfrm>
          <a:prstGeom prst="rect">
            <a:avLst/>
          </a:prstGeom>
          <a:noFill/>
        </p:spPr>
      </p:pic>
      <p:sp>
        <p:nvSpPr>
          <p:cNvPr id="3" name="Title 2"/>
          <p:cNvSpPr>
            <a:spLocks noGrp="1"/>
          </p:cNvSpPr>
          <p:nvPr>
            <p:ph type="title"/>
          </p:nvPr>
        </p:nvSpPr>
        <p:spPr>
          <a:xfrm>
            <a:off x="381000" y="8039100"/>
            <a:ext cx="13907064" cy="1292662"/>
          </a:xfrm>
        </p:spPr>
        <p:txBody>
          <a:bodyPr/>
          <a:lstStyle/>
          <a:p>
            <a:r>
              <a:rPr lang="en-US" sz="2800" dirty="0" err="1" smtClean="0">
                <a:solidFill>
                  <a:schemeClr val="bg1"/>
                </a:solidFill>
                <a:latin typeface="Times New Roman" pitchFamily="18" charset="0"/>
                <a:cs typeface="Times New Roman" pitchFamily="18" charset="0"/>
              </a:rPr>
              <a:t>Gambar</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diatas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merupakan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penegakan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adil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dinegara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indonesia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Gambar</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diatas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menjelaskan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bahwa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kejadian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tindak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pidana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korupsi</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dilakukan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oleh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pihak</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melanggar</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kasus</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sangat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perlu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ditegakan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dengan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hukum</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berlaku</a:t>
            </a:r>
            <a:r>
              <a:rPr lang="en-US" sz="2800" dirty="0" smtClean="0">
                <a:solidFill>
                  <a:schemeClr val="bg1"/>
                </a:solidFill>
                <a:latin typeface="Times New Roman" pitchFamily="18" charset="0"/>
                <a:cs typeface="Times New Roman" pitchFamily="18" charset="0"/>
              </a:rPr>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333500"/>
            <a:ext cx="11734800" cy="7417415"/>
          </a:xfrm>
          <a:prstGeom prst="rect">
            <a:avLst/>
          </a:prstGeom>
        </p:spPr>
        <p:txBody>
          <a:bodyPr wrap="square">
            <a:spAutoFit/>
          </a:bodyPr>
          <a:lstStyle/>
          <a:p>
            <a:pPr algn="just"/>
            <a:r>
              <a:rPr lang="en-US" sz="2800" b="1" dirty="0" err="1">
                <a:solidFill>
                  <a:schemeClr val="bg1"/>
                </a:solidFill>
                <a:latin typeface="Times New Roman" pitchFamily="18" charset="0"/>
                <a:cs typeface="Times New Roman" pitchFamily="18" charset="0"/>
              </a:rPr>
              <a:t>Kasus</a:t>
            </a:r>
            <a:r>
              <a:rPr lang="en-US" sz="2800" b="1" dirty="0">
                <a:solidFill>
                  <a:schemeClr val="bg1"/>
                </a:solidFill>
                <a:latin typeface="Times New Roman" pitchFamily="18" charset="0"/>
                <a:cs typeface="Times New Roman" pitchFamily="18" charset="0"/>
              </a:rPr>
              <a:t> Sandal </a:t>
            </a:r>
            <a:r>
              <a:rPr lang="en-US" sz="2800" b="1" dirty="0" err="1">
                <a:solidFill>
                  <a:schemeClr val="bg1"/>
                </a:solidFill>
                <a:latin typeface="Times New Roman" pitchFamily="18" charset="0"/>
                <a:cs typeface="Times New Roman" pitchFamily="18" charset="0"/>
              </a:rPr>
              <a:t>Jepit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Ketidakadilan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bagi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Masyarakat</a:t>
            </a:r>
            <a:r>
              <a:rPr lang="en-US" sz="2800" b="1" dirty="0">
                <a:solidFill>
                  <a:schemeClr val="bg1"/>
                </a:solidFill>
                <a:latin typeface="Times New Roman" pitchFamily="18" charset="0"/>
                <a:cs typeface="Times New Roman" pitchFamily="18" charset="0"/>
              </a:rPr>
              <a:t> Kecil</a:t>
            </a:r>
          </a:p>
          <a:p>
            <a:pPr algn="just"/>
            <a:r>
              <a:rPr lang="sv-SE" sz="2800" dirty="0">
                <a:solidFill>
                  <a:schemeClr val="bg1"/>
                </a:solidFill>
                <a:latin typeface="Times New Roman" pitchFamily="18" charset="0"/>
                <a:cs typeface="Times New Roman" pitchFamily="18" charset="0"/>
              </a:rPr>
              <a:t>Ada sesuatu hal yang menarik yang terjadi di Negara ini dalam sidang kasus ‘Sandal Jepit’’</a:t>
            </a:r>
          </a:p>
          <a:p>
            <a:pPr algn="just"/>
            <a:r>
              <a:rPr lang="en-US" sz="2800" dirty="0" err="1">
                <a:solidFill>
                  <a:schemeClr val="bg1"/>
                </a:solidFill>
                <a:latin typeface="Times New Roman" pitchFamily="18" charset="0"/>
                <a:cs typeface="Times New Roman" pitchFamily="18" charset="0"/>
              </a:rPr>
              <a:t>dengan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terdakwa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siswa</a:t>
            </a:r>
            <a:r>
              <a:rPr lang="en-US" sz="2800" dirty="0">
                <a:solidFill>
                  <a:schemeClr val="bg1"/>
                </a:solidFill>
                <a:latin typeface="Times New Roman" pitchFamily="18" charset="0"/>
                <a:cs typeface="Times New Roman" pitchFamily="18" charset="0"/>
              </a:rPr>
              <a:t> SMK </a:t>
            </a:r>
            <a:r>
              <a:rPr lang="en-US" sz="2800" dirty="0" err="1">
                <a:solidFill>
                  <a:schemeClr val="bg1"/>
                </a:solidFill>
                <a:latin typeface="Times New Roman" pitchFamily="18" charset="0"/>
                <a:cs typeface="Times New Roman" pitchFamily="18" charset="0"/>
              </a:rPr>
              <a:t>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pengadilan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Negeri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Palu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Sungguh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ironi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ketika</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seorang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anak</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diancam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hukuman</a:t>
            </a:r>
            <a:r>
              <a:rPr lang="en-US" sz="2800" dirty="0">
                <a:solidFill>
                  <a:schemeClr val="bg1"/>
                </a:solidFill>
                <a:latin typeface="Times New Roman" pitchFamily="18" charset="0"/>
                <a:cs typeface="Times New Roman" pitchFamily="18" charset="0"/>
              </a:rPr>
              <a:t> lima </a:t>
            </a:r>
            <a:r>
              <a:rPr lang="en-US" sz="2800" dirty="0" err="1">
                <a:solidFill>
                  <a:schemeClr val="bg1"/>
                </a:solidFill>
                <a:latin typeface="Times New Roman" pitchFamily="18" charset="0"/>
                <a:cs typeface="Times New Roman" pitchFamily="18" charset="0"/>
              </a:rPr>
              <a:t>tahun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penjara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akibat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mencuri</a:t>
            </a:r>
            <a:r>
              <a:rPr lang="en-US" sz="2800" dirty="0">
                <a:solidFill>
                  <a:schemeClr val="bg1"/>
                </a:solidFill>
                <a:latin typeface="Times New Roman" pitchFamily="18" charset="0"/>
                <a:cs typeface="Times New Roman" pitchFamily="18" charset="0"/>
              </a:rPr>
              <a:t> sandal </a:t>
            </a:r>
            <a:r>
              <a:rPr lang="en-US" sz="2800" dirty="0" err="1">
                <a:solidFill>
                  <a:schemeClr val="bg1"/>
                </a:solidFill>
                <a:latin typeface="Times New Roman" pitchFamily="18" charset="0"/>
                <a:cs typeface="Times New Roman" pitchFamily="18" charset="0"/>
              </a:rPr>
              <a:t>jepit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milik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Briptu</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Ahmad </a:t>
            </a:r>
            <a:r>
              <a:rPr lang="en-US" sz="2800" dirty="0" err="1" smtClean="0">
                <a:solidFill>
                  <a:schemeClr val="bg1"/>
                </a:solidFill>
                <a:latin typeface="Times New Roman" pitchFamily="18" charset="0"/>
                <a:cs typeface="Times New Roman" pitchFamily="18" charset="0"/>
              </a:rPr>
              <a:t>Rusdi</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Harahap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Briptu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Simson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Sipayung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anggota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Brimob</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Polda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Sulteng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pada</a:t>
            </a:r>
            <a:r>
              <a:rPr lang="en-US" sz="2800" dirty="0">
                <a:solidFill>
                  <a:schemeClr val="bg1"/>
                </a:solidFill>
                <a:latin typeface="Times New Roman" pitchFamily="18" charset="0"/>
                <a:cs typeface="Times New Roman" pitchFamily="18" charset="0"/>
              </a:rPr>
              <a:t> Mei </a:t>
            </a:r>
            <a:r>
              <a:rPr lang="en-US" sz="2800" dirty="0" smtClean="0">
                <a:solidFill>
                  <a:schemeClr val="bg1"/>
                </a:solidFill>
                <a:latin typeface="Times New Roman" pitchFamily="18" charset="0"/>
                <a:cs typeface="Times New Roman" pitchFamily="18" charset="0"/>
              </a:rPr>
              <a:t>2011 </a:t>
            </a:r>
            <a:r>
              <a:rPr lang="en-US" sz="2800" dirty="0" err="1" smtClean="0">
                <a:solidFill>
                  <a:schemeClr val="bg1"/>
                </a:solidFill>
                <a:latin typeface="Times New Roman" pitchFamily="18" charset="0"/>
                <a:cs typeface="Times New Roman" pitchFamily="18" charset="0"/>
              </a:rPr>
              <a:t>lalu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sehingga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terjadi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gerakan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pengumpulan</a:t>
            </a:r>
            <a:r>
              <a:rPr lang="en-US" sz="2800" dirty="0">
                <a:solidFill>
                  <a:schemeClr val="bg1"/>
                </a:solidFill>
                <a:latin typeface="Times New Roman" pitchFamily="18" charset="0"/>
                <a:cs typeface="Times New Roman" pitchFamily="18" charset="0"/>
              </a:rPr>
              <a:t> 1.000 sandal </a:t>
            </a:r>
            <a:r>
              <a:rPr lang="en-US" sz="2800" dirty="0" err="1">
                <a:solidFill>
                  <a:schemeClr val="bg1"/>
                </a:solidFill>
                <a:latin typeface="Times New Roman" pitchFamily="18" charset="0"/>
                <a:cs typeface="Times New Roman" pitchFamily="18" charset="0"/>
              </a:rPr>
              <a:t>jepit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berbagai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kota</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
            </a:r>
            <a:r>
              <a:rPr lang="en-US" sz="2800" dirty="0" smtClean="0">
                <a:solidFill>
                  <a:schemeClr val="bg1"/>
                </a:solidFill>
                <a:latin typeface="Times New Roman" pitchFamily="18" charset="0"/>
                <a:cs typeface="Times New Roman" pitchFamily="18" charset="0"/>
              </a:rPr>
              <a:t> Indonesia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Bahkan</a:t>
            </a:r>
            <a:r>
              <a:rPr lang="en-US" sz="2800" dirty="0">
                <a:solidFill>
                  <a:schemeClr val="bg1"/>
                </a:solidFill>
                <a:latin typeface="Times New Roman" pitchFamily="18" charset="0"/>
                <a:cs typeface="Times New Roman" pitchFamily="18" charset="0"/>
              </a:rPr>
              <a:t> media </a:t>
            </a:r>
            <a:r>
              <a:rPr lang="en-US" sz="2800" dirty="0" err="1">
                <a:solidFill>
                  <a:schemeClr val="bg1"/>
                </a:solidFill>
                <a:latin typeface="Times New Roman" pitchFamily="18" charset="0"/>
                <a:cs typeface="Times New Roman" pitchFamily="18" charset="0"/>
              </a:rPr>
              <a:t>asing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seperti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singapura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Washington Post </a:t>
            </a:r>
            <a:r>
              <a:rPr lang="en-US" sz="2800" dirty="0" err="1">
                <a:solidFill>
                  <a:schemeClr val="bg1"/>
                </a:solidFill>
                <a:latin typeface="Times New Roman" pitchFamily="18" charset="0"/>
                <a:cs typeface="Times New Roman" pitchFamily="18" charset="0"/>
              </a:rPr>
              <a:t>dari</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Amerika</a:t>
            </a:r>
            <a:r>
              <a:rPr lang="en-US" sz="2800" dirty="0" smtClean="0">
                <a:solidFill>
                  <a:schemeClr val="bg1"/>
                </a:solidFill>
                <a:latin typeface="Times New Roman" pitchFamily="18" charset="0"/>
                <a:cs typeface="Times New Roman" pitchFamily="18" charset="0"/>
              </a:rPr>
              <a:t> </a:t>
            </a:r>
            <a:r>
              <a:rPr lang="da-DK" sz="2800" dirty="0" smtClean="0">
                <a:solidFill>
                  <a:schemeClr val="bg1"/>
                </a:solidFill>
                <a:latin typeface="Times New Roman" pitchFamily="18" charset="0"/>
                <a:cs typeface="Times New Roman" pitchFamily="18" charset="0"/>
              </a:rPr>
              <a:t>Serikat </a:t>
            </a:r>
            <a:r>
              <a:rPr lang="da-DK" sz="2800" dirty="0">
                <a:solidFill>
                  <a:schemeClr val="bg1"/>
                </a:solidFill>
                <a:latin typeface="Times New Roman" pitchFamily="18" charset="0"/>
                <a:cs typeface="Times New Roman" pitchFamily="18" charset="0"/>
              </a:rPr>
              <a:t>menyoroti sandal jepit sebagai symbol baru ketidakadilan di Indonesia </a:t>
            </a:r>
            <a:r>
              <a:rPr lang="da-DK" sz="2800" dirty="0" smtClean="0">
                <a:solidFill>
                  <a:schemeClr val="bg1"/>
                </a:solidFill>
                <a:latin typeface="Times New Roman" pitchFamily="18" charset="0"/>
                <a:cs typeface="Times New Roman" pitchFamily="18" charset="0"/>
              </a:rPr>
              <a:t>dengan </a:t>
            </a:r>
            <a:r>
              <a:rPr lang="en-US" sz="2800" dirty="0" err="1" smtClean="0">
                <a:solidFill>
                  <a:schemeClr val="bg1"/>
                </a:solidFill>
                <a:latin typeface="Times New Roman" pitchFamily="18" charset="0"/>
                <a:cs typeface="Times New Roman" pitchFamily="18" charset="0"/>
              </a:rPr>
              <a:t>berbagai</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judul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berita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seperti</a:t>
            </a:r>
            <a:r>
              <a:rPr lang="en-US" sz="2800"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’Indonesians Protest With Flip-</a:t>
            </a:r>
            <a:r>
              <a:rPr lang="en-US" sz="2800" i="1" dirty="0" err="1">
                <a:solidFill>
                  <a:schemeClr val="bg1"/>
                </a:solidFill>
                <a:latin typeface="Times New Roman" pitchFamily="18" charset="0"/>
                <a:cs typeface="Times New Roman" pitchFamily="18" charset="0"/>
              </a:rPr>
              <a:t>Flops’’,’’Indonesians</a:t>
            </a:r>
            <a:r>
              <a:rPr lang="en-US" sz="2800" i="1" dirty="0">
                <a:solidFill>
                  <a:schemeClr val="bg1"/>
                </a:solidFill>
                <a:latin typeface="Times New Roman" pitchFamily="18" charset="0"/>
                <a:cs typeface="Times New Roman" pitchFamily="18" charset="0"/>
              </a:rPr>
              <a:t> </a:t>
            </a:r>
            <a:r>
              <a:rPr lang="en-US" sz="2800" i="1" dirty="0" smtClean="0">
                <a:solidFill>
                  <a:schemeClr val="bg1"/>
                </a:solidFill>
                <a:latin typeface="Times New Roman" pitchFamily="18" charset="0"/>
                <a:cs typeface="Times New Roman" pitchFamily="18" charset="0"/>
              </a:rPr>
              <a:t>have new </a:t>
            </a:r>
            <a:r>
              <a:rPr lang="en-US" sz="2800" i="1" dirty="0">
                <a:solidFill>
                  <a:schemeClr val="bg1"/>
                </a:solidFill>
                <a:latin typeface="Times New Roman" pitchFamily="18" charset="0"/>
                <a:cs typeface="Times New Roman" pitchFamily="18" charset="0"/>
              </a:rPr>
              <a:t>symbol for injustice: sandals’’, ‘’Indonesians dump flip-flops at police station </a:t>
            </a:r>
            <a:r>
              <a:rPr lang="en-US" sz="2800" i="1" dirty="0" smtClean="0">
                <a:solidFill>
                  <a:schemeClr val="bg1"/>
                </a:solidFill>
                <a:latin typeface="Times New Roman" pitchFamily="18" charset="0"/>
                <a:cs typeface="Times New Roman" pitchFamily="18" charset="0"/>
              </a:rPr>
              <a:t>in symbol </a:t>
            </a:r>
            <a:r>
              <a:rPr lang="en-US" sz="2800" i="1" dirty="0">
                <a:solidFill>
                  <a:schemeClr val="bg1"/>
                </a:solidFill>
                <a:latin typeface="Times New Roman" pitchFamily="18" charset="0"/>
                <a:cs typeface="Times New Roman" pitchFamily="18" charset="0"/>
              </a:rPr>
              <a:t>of frustration over uneven justice’’, </a:t>
            </a:r>
            <a:r>
              <a:rPr lang="en-US" sz="2800" i="1" dirty="0" err="1">
                <a:solidFill>
                  <a:schemeClr val="bg1"/>
                </a:solidFill>
                <a:latin typeface="Times New Roman" pitchFamily="18" charset="0"/>
                <a:cs typeface="Times New Roman" pitchFamily="18" charset="0"/>
              </a:rPr>
              <a:t>serta</a:t>
            </a:r>
            <a:r>
              <a:rPr lang="en-US" sz="2800" i="1" dirty="0">
                <a:solidFill>
                  <a:schemeClr val="bg1"/>
                </a:solidFill>
                <a:latin typeface="Times New Roman" pitchFamily="18" charset="0"/>
                <a:cs typeface="Times New Roman" pitchFamily="18" charset="0"/>
              </a:rPr>
              <a:t> ‘’ Indonesia fight injustice with sandals</a:t>
            </a:r>
            <a:r>
              <a:rPr lang="en-US" sz="2800" i="1" dirty="0" smtClean="0">
                <a:solidFill>
                  <a:schemeClr val="bg1"/>
                </a:solidFill>
                <a:latin typeface="Times New Roman" pitchFamily="18" charset="0"/>
                <a:cs typeface="Times New Roman" pitchFamily="18" charset="0"/>
              </a:rPr>
              <a:t>’’.</a:t>
            </a:r>
          </a:p>
          <a:p>
            <a:pPr algn="just"/>
            <a:endParaRPr lang="en-US" sz="2800" i="1" dirty="0">
              <a:solidFill>
                <a:schemeClr val="bg1"/>
              </a:solidFill>
              <a:latin typeface="Times New Roman" pitchFamily="18" charset="0"/>
              <a:cs typeface="Times New Roman" pitchFamily="18" charset="0"/>
            </a:endParaRPr>
          </a:p>
          <a:p>
            <a:pPr algn="just"/>
            <a:endParaRPr lang="en-US" sz="2800" i="1" dirty="0">
              <a:solidFill>
                <a:schemeClr val="bg1"/>
              </a:solidFill>
              <a:latin typeface="Times New Roman" pitchFamily="18" charset="0"/>
              <a:cs typeface="Times New Roman" pitchFamily="18" charset="0"/>
            </a:endParaRPr>
          </a:p>
          <a:p>
            <a:pPr algn="just"/>
            <a:r>
              <a:rPr lang="en-US" sz="2800" dirty="0" err="1">
                <a:solidFill>
                  <a:schemeClr val="bg1"/>
                </a:solidFill>
                <a:latin typeface="Times New Roman" pitchFamily="18" charset="0"/>
                <a:cs typeface="Times New Roman" pitchFamily="18" charset="0"/>
              </a:rPr>
              <a:t>Sumber</a:t>
            </a:r>
            <a:r>
              <a:rPr lang="en-US" sz="2800" dirty="0">
                <a:solidFill>
                  <a:schemeClr val="bg1"/>
                </a:solidFill>
                <a:latin typeface="Times New Roman" pitchFamily="18" charset="0"/>
                <a:cs typeface="Times New Roman" pitchFamily="18" charset="0"/>
              </a:rPr>
              <a:t>: http://hukum.kompasiana.com/2012/01/08/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Studi</a:t>
            </a:r>
            <a:r>
              <a:rPr lang="en-US" dirty="0" smtClean="0"/>
              <a:t> </a:t>
            </a:r>
            <a:r>
              <a:rPr lang="en-US" dirty="0" err="1" smtClean="0"/>
              <a:t>kasus</a:t>
            </a:r>
            <a:r>
              <a:rPr lang="en-US" dirty="0" smtClean="0"/>
              <a:t> </a:t>
            </a:r>
            <a:r>
              <a:rPr lang="en-US" dirty="0" err="1" smtClean="0"/>
              <a:t>Materi</a:t>
            </a:r>
            <a:endParaRPr lang="en-US" dirty="0"/>
          </a:p>
        </p:txBody>
      </p:sp>
      <p:sp>
        <p:nvSpPr>
          <p:cNvPr id="3" name="Text Placeholder 2"/>
          <p:cNvSpPr>
            <a:spLocks noGrp="1"/>
          </p:cNvSpPr>
          <p:nvPr>
            <p:ph type="body" idx="1"/>
          </p:nvPr>
        </p:nvSpPr>
        <p:spPr>
          <a:xfrm>
            <a:off x="975906" y="3269880"/>
            <a:ext cx="16336187" cy="2000548"/>
          </a:xfrm>
        </p:spPr>
        <p:txBody>
          <a:bodyPr/>
          <a:lstStyle/>
          <a:p>
            <a:r>
              <a:rPr lang="en-US" dirty="0" err="1" smtClean="0"/>
              <a:t>Kasus</a:t>
            </a:r>
            <a:r>
              <a:rPr lang="en-US" dirty="0" smtClean="0"/>
              <a:t> </a:t>
            </a:r>
            <a:r>
              <a:rPr lang="en-US" dirty="0" err="1" smtClean="0"/>
              <a:t>diatas</a:t>
            </a:r>
            <a:r>
              <a:rPr lang="en-US" dirty="0" smtClean="0"/>
              <a:t> </a:t>
            </a:r>
            <a:r>
              <a:rPr lang="en-US" dirty="0" err="1" smtClean="0"/>
              <a:t>ada</a:t>
            </a:r>
            <a:r>
              <a:rPr lang="en-US" dirty="0" smtClean="0"/>
              <a:t> </a:t>
            </a:r>
            <a:r>
              <a:rPr lang="en-US" dirty="0" err="1" smtClean="0"/>
              <a:t>dua</a:t>
            </a:r>
            <a:r>
              <a:rPr lang="en-US" dirty="0" smtClean="0"/>
              <a:t> yang </a:t>
            </a:r>
            <a:r>
              <a:rPr lang="en-US" dirty="0" err="1" smtClean="0"/>
              <a:t>menjelaskan</a:t>
            </a:r>
            <a:r>
              <a:rPr lang="en-US" dirty="0" smtClean="0"/>
              <a:t> </a:t>
            </a:r>
            <a:r>
              <a:rPr lang="en-US" dirty="0" err="1" smtClean="0"/>
              <a:t>terkait</a:t>
            </a:r>
            <a:r>
              <a:rPr lang="en-US" dirty="0" smtClean="0"/>
              <a:t> </a:t>
            </a:r>
            <a:r>
              <a:rPr lang="en-US" dirty="0" err="1" smtClean="0"/>
              <a:t>penegakan</a:t>
            </a:r>
            <a:r>
              <a:rPr lang="en-US" dirty="0" smtClean="0"/>
              <a:t> </a:t>
            </a:r>
            <a:r>
              <a:rPr lang="en-US" dirty="0" err="1" smtClean="0"/>
              <a:t>hukum</a:t>
            </a:r>
            <a:r>
              <a:rPr lang="en-US" dirty="0" smtClean="0"/>
              <a:t>, </a:t>
            </a:r>
            <a:r>
              <a:rPr lang="en-US" dirty="0" err="1" smtClean="0"/>
              <a:t>berikan</a:t>
            </a:r>
            <a:r>
              <a:rPr lang="en-US" dirty="0" smtClean="0"/>
              <a:t> </a:t>
            </a:r>
            <a:r>
              <a:rPr lang="en-US" dirty="0" err="1" smtClean="0"/>
              <a:t>pendapat</a:t>
            </a:r>
            <a:r>
              <a:rPr lang="en-US" dirty="0" smtClean="0"/>
              <a:t> </a:t>
            </a:r>
            <a:r>
              <a:rPr lang="en-US" dirty="0" err="1" smtClean="0"/>
              <a:t>bagaimana</a:t>
            </a:r>
            <a:r>
              <a:rPr lang="en-US" dirty="0" smtClean="0"/>
              <a:t> </a:t>
            </a:r>
            <a:r>
              <a:rPr lang="en-US" dirty="0" err="1" smtClean="0"/>
              <a:t>sikap</a:t>
            </a:r>
            <a:r>
              <a:rPr lang="en-US" dirty="0" smtClean="0"/>
              <a:t> </a:t>
            </a:r>
            <a:r>
              <a:rPr lang="en-US" dirty="0" err="1" smtClean="0"/>
              <a:t>dan</a:t>
            </a:r>
            <a:r>
              <a:rPr lang="en-US" dirty="0" smtClean="0"/>
              <a:t> </a:t>
            </a:r>
            <a:r>
              <a:rPr lang="en-US" dirty="0" err="1" smtClean="0"/>
              <a:t>sifat</a:t>
            </a:r>
            <a:r>
              <a:rPr lang="en-US" dirty="0" smtClean="0"/>
              <a:t> </a:t>
            </a:r>
            <a:r>
              <a:rPr lang="en-US" dirty="0" err="1" smtClean="0"/>
              <a:t>hukum</a:t>
            </a:r>
            <a:r>
              <a:rPr lang="en-US" dirty="0" smtClean="0"/>
              <a:t> yang </a:t>
            </a:r>
            <a:r>
              <a:rPr lang="en-US" dirty="0" err="1" smtClean="0"/>
              <a:t>berlaku</a:t>
            </a:r>
            <a:r>
              <a:rPr lang="en-US" dirty="0" smtClean="0"/>
              <a:t> </a:t>
            </a:r>
            <a:r>
              <a:rPr lang="en-US" dirty="0" err="1" smtClean="0"/>
              <a:t>dinegara</a:t>
            </a:r>
            <a:r>
              <a:rPr lang="en-US" dirty="0" smtClean="0"/>
              <a:t> </a:t>
            </a:r>
            <a:r>
              <a:rPr lang="en-US" dirty="0" err="1" smtClean="0"/>
              <a:t>indonesia</a:t>
            </a:r>
            <a:r>
              <a:rPr lang="en-US" dirty="0" smtClean="0"/>
              <a:t> </a:t>
            </a:r>
            <a:r>
              <a:rPr lang="en-US" dirty="0" err="1" smtClean="0"/>
              <a:t>terkait</a:t>
            </a:r>
            <a:r>
              <a:rPr lang="en-US" dirty="0" smtClean="0"/>
              <a:t> </a:t>
            </a:r>
            <a:r>
              <a:rPr lang="en-US" dirty="0" err="1" smtClean="0"/>
              <a:t>dua</a:t>
            </a:r>
            <a:r>
              <a:rPr lang="en-US" dirty="0" smtClean="0"/>
              <a:t> </a:t>
            </a:r>
            <a:r>
              <a:rPr lang="en-US" dirty="0" err="1" smtClean="0"/>
              <a:t>contoh</a:t>
            </a:r>
            <a:r>
              <a:rPr lang="en-US" dirty="0" smtClean="0"/>
              <a:t> </a:t>
            </a:r>
            <a:r>
              <a:rPr lang="en-US" dirty="0" err="1" smtClean="0"/>
              <a:t>kasus</a:t>
            </a:r>
            <a:r>
              <a:rPr lang="en-US" dirty="0" smtClean="0"/>
              <a:t> yang </a:t>
            </a:r>
            <a:r>
              <a:rPr lang="en-US" dirty="0" err="1" smtClean="0"/>
              <a:t>dibahas</a:t>
            </a:r>
            <a:r>
              <a:rPr lang="en-US" dirty="0" smtClean="0"/>
              <a:t> </a:t>
            </a:r>
            <a:r>
              <a:rPr lang="en-US" dirty="0" err="1" smtClean="0"/>
              <a:t>diatas</a:t>
            </a:r>
            <a:r>
              <a:rPr lang="en-US" dirty="0" smtClean="0"/>
              <a:t> </a:t>
            </a:r>
            <a:r>
              <a:rPr lang="en-US" dirty="0" err="1" smtClean="0"/>
              <a:t>baik</a:t>
            </a:r>
            <a:r>
              <a:rPr lang="en-US" dirty="0" smtClean="0"/>
              <a:t> </a:t>
            </a:r>
            <a:r>
              <a:rPr lang="en-US" dirty="0" err="1" smtClean="0"/>
              <a:t>dari</a:t>
            </a:r>
            <a:r>
              <a:rPr lang="en-US" dirty="0" smtClean="0"/>
              <a:t> </a:t>
            </a:r>
            <a:r>
              <a:rPr lang="en-US" dirty="0" err="1" smtClean="0"/>
              <a:t>gambar</a:t>
            </a:r>
            <a:r>
              <a:rPr lang="en-US" dirty="0" smtClean="0"/>
              <a:t> </a:t>
            </a:r>
            <a:r>
              <a:rPr lang="en-US" dirty="0" err="1" smtClean="0"/>
              <a:t>maupun</a:t>
            </a:r>
            <a:r>
              <a:rPr lang="en-US" dirty="0" smtClean="0"/>
              <a:t> </a:t>
            </a:r>
            <a:r>
              <a:rPr lang="en-US" dirty="0" err="1" smtClean="0"/>
              <a:t>terkait</a:t>
            </a:r>
            <a:r>
              <a:rPr lang="en-US" dirty="0" smtClean="0"/>
              <a:t> </a:t>
            </a:r>
            <a:r>
              <a:rPr lang="en-US" dirty="0" err="1" smtClean="0"/>
              <a:t>kasus</a:t>
            </a:r>
            <a:r>
              <a:rPr lang="en-US" dirty="0" smtClean="0"/>
              <a:t> </a:t>
            </a:r>
            <a:r>
              <a:rPr lang="en-US" dirty="0" err="1" smtClean="0"/>
              <a:t>sendal</a:t>
            </a:r>
            <a:r>
              <a:rPr lang="en-US" dirty="0" smtClean="0"/>
              <a:t> </a:t>
            </a:r>
            <a:r>
              <a:rPr lang="en-US" dirty="0" err="1" smtClean="0"/>
              <a:t>jepit</a:t>
            </a:r>
            <a:r>
              <a:rPr lang="en-US" dirty="0" smtClean="0"/>
              <a:t>. </a:t>
            </a:r>
          </a:p>
          <a:p>
            <a:endParaRPr lang="en-US" dirty="0" smtClean="0"/>
          </a:p>
          <a:p>
            <a:r>
              <a:rPr lang="en-US" dirty="0" err="1" smtClean="0"/>
              <a:t>Bagaimana</a:t>
            </a:r>
            <a:r>
              <a:rPr lang="en-US" dirty="0" smtClean="0"/>
              <a:t> </a:t>
            </a:r>
            <a:r>
              <a:rPr lang="en-US" dirty="0" err="1" smtClean="0"/>
              <a:t>seharusnya</a:t>
            </a:r>
            <a:r>
              <a:rPr lang="en-US" dirty="0" smtClean="0"/>
              <a:t> </a:t>
            </a:r>
            <a:r>
              <a:rPr lang="en-US" dirty="0" err="1" smtClean="0"/>
              <a:t>penegak</a:t>
            </a:r>
            <a:r>
              <a:rPr lang="en-US" dirty="0" smtClean="0"/>
              <a:t> </a:t>
            </a:r>
            <a:r>
              <a:rPr lang="en-US" dirty="0" err="1" smtClean="0"/>
              <a:t>hukum</a:t>
            </a:r>
            <a:r>
              <a:rPr lang="en-US" dirty="0" smtClean="0"/>
              <a:t> </a:t>
            </a:r>
            <a:r>
              <a:rPr lang="en-US" dirty="0" err="1" smtClean="0"/>
              <a:t>adil</a:t>
            </a:r>
            <a:r>
              <a:rPr lang="en-US" dirty="0" smtClean="0"/>
              <a:t> </a:t>
            </a:r>
            <a:r>
              <a:rPr lang="en-US" dirty="0" err="1" smtClean="0"/>
              <a:t>dalam</a:t>
            </a:r>
            <a:r>
              <a:rPr lang="en-US" dirty="0" smtClean="0"/>
              <a:t> </a:t>
            </a:r>
            <a:r>
              <a:rPr lang="en-US" dirty="0" err="1" smtClean="0"/>
              <a:t>menyelesaikan</a:t>
            </a:r>
            <a:r>
              <a:rPr lang="en-US" dirty="0" smtClean="0"/>
              <a:t> </a:t>
            </a:r>
            <a:r>
              <a:rPr lang="en-US" dirty="0" err="1" smtClean="0"/>
              <a:t>tugas</a:t>
            </a:r>
            <a:r>
              <a:rPr lang="en-US" dirty="0" smtClean="0"/>
              <a:t> </a:t>
            </a:r>
            <a:r>
              <a:rPr lang="en-US" dirty="0" err="1" smtClean="0"/>
              <a:t>untuk</a:t>
            </a:r>
            <a:r>
              <a:rPr lang="en-US" dirty="0" smtClean="0"/>
              <a:t> </a:t>
            </a:r>
            <a:r>
              <a:rPr lang="en-US" dirty="0" err="1" smtClean="0"/>
              <a:t>mengadili</a:t>
            </a:r>
            <a:r>
              <a:rPr lang="en-US" dirty="0" smtClean="0"/>
              <a:t> </a:t>
            </a:r>
            <a:r>
              <a:rPr lang="en-US" dirty="0" err="1" smtClean="0"/>
              <a:t>pelanggar</a:t>
            </a:r>
            <a:r>
              <a:rPr lang="en-US" dirty="0" smtClean="0"/>
              <a:t> </a:t>
            </a:r>
            <a:r>
              <a:rPr lang="en-US" dirty="0" err="1" smtClean="0"/>
              <a:t>hukum</a:t>
            </a:r>
            <a:r>
              <a:rPr lang="en-US"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1256</Words>
  <Application>Microsoft Office PowerPoint</Application>
  <PresentationFormat>Custom</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Kemajuan dan kemandirian disamping mempakan kondisi atau tahap perkembangan suatu bangsa, juga menceiminkansikapsuatubangsateihadap   Ijirinya,masyarakatnyasertatantangan dan masalah-masaha yang dihadapinya dan upaya untuk mengatasinya. Dengan demikian kemajuan dan kemandirian selain merupakanwujud kondisi ekonomi, cermin budaya manusia dan masyarakatnya juga \ merupakan cermin dari hukum dan pranata • hukum yang berlaku dalam masyarakat, karenakehidupanhukummerupakanbagian dari budaya hidup masyarakat.</vt:lpstr>
      <vt:lpstr>Slide 6</vt:lpstr>
      <vt:lpstr>Gambar diatas merupakan penegakan hukum yang adil dinegara indonesia. Gambar diatas menjelaskan bahwa kejadian tindak pidana korupsi yang dilakukan oleh pihak yang melanggar hukum kasus yang sangat perlu ditegakan dengan hukum yang berlaku.</vt:lpstr>
      <vt:lpstr>Slide 8</vt:lpstr>
      <vt:lpstr>Studi kasus Materi</vt:lpstr>
      <vt:lpstr>Penegakan Hukum</vt:lpstr>
      <vt:lpstr>Slide 11</vt:lpstr>
      <vt:lpstr>Slide 12</vt:lpstr>
      <vt:lpstr>Slide 13</vt:lpstr>
      <vt:lpstr>Penegakan hukum di Indonesia masih menghadapi masalah dan tantangan untuk memenuhi rasa keadilan masyarakat. Penegakan hukum sangat penting diupayakan secara terus menerus untuk meningkatkan ketertiban dan kepastian hukum dalam masyarakat sehingga masyarakat merasa memperoleh perlindungan akan hak-hak dan kewajibannya.</vt:lpstr>
      <vt:lpstr>Coba Anda identifikasi masalah yang dihadapi oleh bangsa Indonesia terkait dengan penegakan hukum. Apakah  masalah yang muncul dari  erkembangan iptek, tuntutan dan kebutuhan masyarakat, dan tantangan global?</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Elemen &amp; Mockup Isometrik Teknologi dalam Pendidikan Presentasi Teknologi</dc:title>
  <dc:creator>roy habibi</dc:creator>
  <cp:keywords>DAE2CYEjeZY,BAE1_-etIe8</cp:keywords>
  <cp:lastModifiedBy>HP</cp:lastModifiedBy>
  <cp:revision>7</cp:revision>
  <dcterms:created xsi:type="dcterms:W3CDTF">2022-01-23T08:32:37Z</dcterms:created>
  <dcterms:modified xsi:type="dcterms:W3CDTF">2022-01-24T08:52:16Z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2022-01-21T00:00:00Z</vt:filetime>
  </property>
  <property fmtid="{D5CDD505-2E9C-101B-9397-08002B2CF9AE}" pid="3" name="Creator">
    <vt:lpwstr>Canva</vt:lpwstr>
  </property>
  <property fmtid="{D5CDD505-2E9C-101B-9397-08002B2CF9AE}" pid="4" name="LastSaved">
    <vt:filetime>2022-01-23T00:00:00Z</vt:filetime>
  </property>
</Properties>
</file>