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08225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18007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0916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88885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67060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3195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4685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01169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6619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0136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5136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488ED-1F24-4710-9F33-0B42B3B51405}" type="datetimeFigureOut">
              <a:rPr lang="id-ID" smtClean="0"/>
              <a:t>24/08/2020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A7E59-24EE-4AC7-92DF-8781DA3A558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472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FUNGSI KOMPLEKS  TRIGONOMETRI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905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70" t="24138" r="36871" b="34914"/>
          <a:stretch/>
        </p:blipFill>
        <p:spPr bwMode="auto">
          <a:xfrm>
            <a:off x="1115616" y="548680"/>
            <a:ext cx="6192688" cy="6292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55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0" t="17458" r="51896" b="6250"/>
          <a:stretch/>
        </p:blipFill>
        <p:spPr bwMode="auto">
          <a:xfrm>
            <a:off x="395536" y="116632"/>
            <a:ext cx="5832648" cy="661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39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0904" r="53350" b="13362"/>
          <a:stretch/>
        </p:blipFill>
        <p:spPr bwMode="auto">
          <a:xfrm>
            <a:off x="251520" y="0"/>
            <a:ext cx="5933984" cy="682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007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35560" r="41475" b="8405"/>
          <a:stretch/>
        </p:blipFill>
        <p:spPr bwMode="auto">
          <a:xfrm>
            <a:off x="35496" y="182"/>
            <a:ext cx="9110129" cy="652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4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3" t="37715" r="44989" b="6251"/>
          <a:stretch/>
        </p:blipFill>
        <p:spPr bwMode="auto">
          <a:xfrm>
            <a:off x="-14080" y="-1"/>
            <a:ext cx="9158080" cy="6862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9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19612" r="37234" b="40194"/>
          <a:stretch/>
        </p:blipFill>
        <p:spPr bwMode="auto">
          <a:xfrm>
            <a:off x="23647" y="0"/>
            <a:ext cx="9120353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84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32112" r="48382" b="8836"/>
          <a:stretch/>
        </p:blipFill>
        <p:spPr bwMode="auto">
          <a:xfrm>
            <a:off x="587137" y="35678"/>
            <a:ext cx="7585263" cy="682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41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54095" r="45716" b="29310"/>
          <a:stretch/>
        </p:blipFill>
        <p:spPr bwMode="auto">
          <a:xfrm>
            <a:off x="35496" y="1340768"/>
            <a:ext cx="910850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971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3" t="30172" r="45716" b="16164"/>
          <a:stretch/>
        </p:blipFill>
        <p:spPr bwMode="auto">
          <a:xfrm>
            <a:off x="35496" y="7441"/>
            <a:ext cx="9108504" cy="6764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3918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3" t="46120" r="48140" b="19181"/>
          <a:stretch/>
        </p:blipFill>
        <p:spPr bwMode="auto">
          <a:xfrm>
            <a:off x="-12318" y="764704"/>
            <a:ext cx="912846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856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20357" r="41395" b="14135"/>
          <a:stretch/>
        </p:blipFill>
        <p:spPr bwMode="auto">
          <a:xfrm>
            <a:off x="1" y="-27384"/>
            <a:ext cx="914400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94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27586" r="39415" b="28880"/>
          <a:stretch/>
        </p:blipFill>
        <p:spPr bwMode="auto">
          <a:xfrm>
            <a:off x="35496" y="0"/>
            <a:ext cx="8959058" cy="472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5" t="32220" r="45395" b="46444"/>
          <a:stretch/>
        </p:blipFill>
        <p:spPr bwMode="auto">
          <a:xfrm>
            <a:off x="179512" y="4532510"/>
            <a:ext cx="7814270" cy="235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0033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2" t="52260" r="45396" b="11530"/>
          <a:stretch/>
        </p:blipFill>
        <p:spPr bwMode="auto">
          <a:xfrm>
            <a:off x="14883" y="875791"/>
            <a:ext cx="9146451" cy="4353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8399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8" t="17457" r="39537" b="48491"/>
          <a:stretch/>
        </p:blipFill>
        <p:spPr bwMode="auto">
          <a:xfrm>
            <a:off x="-1" y="548680"/>
            <a:ext cx="902925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914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21121" r="36023" b="31465"/>
          <a:stretch/>
        </p:blipFill>
        <p:spPr bwMode="auto">
          <a:xfrm>
            <a:off x="36589" y="44624"/>
            <a:ext cx="914763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711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1" t="29958" r="32509" b="16378"/>
          <a:stretch/>
        </p:blipFill>
        <p:spPr bwMode="auto">
          <a:xfrm>
            <a:off x="35496" y="7441"/>
            <a:ext cx="9143317" cy="522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6200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1" t="20259" r="32145" b="27586"/>
          <a:stretch/>
        </p:blipFill>
        <p:spPr bwMode="auto">
          <a:xfrm>
            <a:off x="0" y="648072"/>
            <a:ext cx="9094150" cy="501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8391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t="17241" r="51169" b="52822"/>
          <a:stretch/>
        </p:blipFill>
        <p:spPr bwMode="auto">
          <a:xfrm>
            <a:off x="-1" y="33035"/>
            <a:ext cx="8743665" cy="4188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t="77667" r="51169" b="9698"/>
          <a:stretch/>
        </p:blipFill>
        <p:spPr bwMode="auto">
          <a:xfrm>
            <a:off x="9009" y="4005064"/>
            <a:ext cx="8739455" cy="17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7198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17672" r="51169" b="47375"/>
          <a:stretch/>
        </p:blipFill>
        <p:spPr bwMode="auto">
          <a:xfrm>
            <a:off x="35496" y="12939"/>
            <a:ext cx="9108504" cy="5147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42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1" t="52586" r="52623" b="8406"/>
          <a:stretch/>
        </p:blipFill>
        <p:spPr bwMode="auto">
          <a:xfrm>
            <a:off x="47297" y="-27384"/>
            <a:ext cx="9096703" cy="573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5729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5" t="18965" r="65103" b="29310"/>
          <a:stretch/>
        </p:blipFill>
        <p:spPr bwMode="auto">
          <a:xfrm>
            <a:off x="35496" y="-27384"/>
            <a:ext cx="4752528" cy="6954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42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39008" r="27662" b="25431"/>
          <a:stretch/>
        </p:blipFill>
        <p:spPr bwMode="auto">
          <a:xfrm>
            <a:off x="0" y="1196752"/>
            <a:ext cx="910343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2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33265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b="1" dirty="0"/>
              <a:t>Sifat-sifat yang lainnya mengenai fungsi kompleks trigonometri dan fungsi </a:t>
            </a:r>
            <a:r>
              <a:rPr lang="id-ID" sz="2400" b="1" dirty="0" smtClean="0"/>
              <a:t>kompleks</a:t>
            </a:r>
            <a:r>
              <a:rPr lang="en-US" sz="2400" b="1" dirty="0" smtClean="0"/>
              <a:t> </a:t>
            </a:r>
            <a:r>
              <a:rPr lang="id-ID" sz="2400" b="1" dirty="0" smtClean="0"/>
              <a:t>hiperbolik</a:t>
            </a:r>
            <a:endParaRPr lang="id-ID" sz="2400" b="1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4" t="27802" r="45838" b="15086"/>
          <a:stretch/>
        </p:blipFill>
        <p:spPr bwMode="auto">
          <a:xfrm>
            <a:off x="251520" y="1186860"/>
            <a:ext cx="7104976" cy="5671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201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20474" r="44383" b="46659"/>
          <a:stretch/>
        </p:blipFill>
        <p:spPr bwMode="auto">
          <a:xfrm>
            <a:off x="179512" y="1196752"/>
            <a:ext cx="8964488" cy="403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1875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0" t="53341" r="44383" b="13793"/>
          <a:stretch/>
        </p:blipFill>
        <p:spPr bwMode="auto">
          <a:xfrm>
            <a:off x="-1" y="908720"/>
            <a:ext cx="9124001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08278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26724" r="48261" b="40949"/>
          <a:stretch/>
        </p:blipFill>
        <p:spPr bwMode="auto">
          <a:xfrm>
            <a:off x="-19137" y="772510"/>
            <a:ext cx="9210494" cy="4456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1089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7" t="60560" r="48261" b="8621"/>
          <a:stretch/>
        </p:blipFill>
        <p:spPr bwMode="auto">
          <a:xfrm>
            <a:off x="44730" y="1196752"/>
            <a:ext cx="9099270" cy="419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51826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1" t="17673" r="41112" b="43966"/>
          <a:stretch/>
        </p:blipFill>
        <p:spPr bwMode="auto">
          <a:xfrm>
            <a:off x="0" y="620688"/>
            <a:ext cx="897055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8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31466" r="32387" b="8835"/>
          <a:stretch/>
        </p:blipFill>
        <p:spPr bwMode="auto">
          <a:xfrm>
            <a:off x="4252" y="-27384"/>
            <a:ext cx="9139748" cy="575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7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18966" r="42548" b="55388"/>
          <a:stretch/>
        </p:blipFill>
        <p:spPr bwMode="auto">
          <a:xfrm>
            <a:off x="-36512" y="1411014"/>
            <a:ext cx="9141909" cy="3098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0013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44397" r="47291" b="6250"/>
          <a:stretch/>
        </p:blipFill>
        <p:spPr bwMode="auto">
          <a:xfrm>
            <a:off x="-36512" y="-27384"/>
            <a:ext cx="9180512" cy="6738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53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6" t="20259" r="35296" b="21551"/>
          <a:stretch/>
        </p:blipFill>
        <p:spPr bwMode="auto">
          <a:xfrm>
            <a:off x="35496" y="-27384"/>
            <a:ext cx="9041004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35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5" t="34267" r="37477" b="27802"/>
          <a:stretch/>
        </p:blipFill>
        <p:spPr bwMode="auto">
          <a:xfrm>
            <a:off x="0" y="16829"/>
            <a:ext cx="9144000" cy="3699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75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8" t="18319" r="36506" b="14655"/>
          <a:stretch/>
        </p:blipFill>
        <p:spPr bwMode="auto">
          <a:xfrm>
            <a:off x="35496" y="-27385"/>
            <a:ext cx="9108504" cy="6423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810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9" t="22198" r="40264" b="27155"/>
          <a:stretch/>
        </p:blipFill>
        <p:spPr bwMode="auto">
          <a:xfrm>
            <a:off x="-36512" y="0"/>
            <a:ext cx="9203798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63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76672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/>
              <a:t>Gunakan definisi fungsi kompleks untuk menuliskan bilangan-bilangan berikut dalam</a:t>
            </a:r>
          </a:p>
          <a:p>
            <a:r>
              <a:rPr lang="id-ID" dirty="0"/>
              <a:t>bentuk     </a:t>
            </a:r>
            <a:r>
              <a:rPr lang="en-US" dirty="0" smtClean="0"/>
              <a:t>A + </a:t>
            </a:r>
            <a:r>
              <a:rPr lang="en-US" i="1" dirty="0" smtClean="0"/>
              <a:t>I </a:t>
            </a:r>
            <a:r>
              <a:rPr lang="en-US" dirty="0"/>
              <a:t>B</a:t>
            </a:r>
            <a:endParaRPr lang="id-ID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5" t="27802" r="50000" b="6250"/>
          <a:stretch/>
        </p:blipFill>
        <p:spPr bwMode="auto">
          <a:xfrm>
            <a:off x="539552" y="1268760"/>
            <a:ext cx="6048672" cy="558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503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8864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2400" dirty="0"/>
              <a:t>Carilah turunan keenam fungsi trigonometrik dan nyatakan dalam </a:t>
            </a:r>
            <a:r>
              <a:rPr lang="id-ID" sz="2400" dirty="0" smtClean="0"/>
              <a:t>suku-suku</a:t>
            </a:r>
            <a:r>
              <a:rPr lang="en-US" sz="2400" dirty="0" smtClean="0"/>
              <a:t> </a:t>
            </a:r>
            <a:r>
              <a:rPr lang="id-ID" sz="2400" dirty="0" smtClean="0"/>
              <a:t>trigonometrik </a:t>
            </a:r>
            <a:r>
              <a:rPr lang="id-ID" sz="2400" dirty="0"/>
              <a:t>pula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0" t="24138" r="62801" b="47845"/>
          <a:stretch/>
        </p:blipFill>
        <p:spPr bwMode="auto">
          <a:xfrm>
            <a:off x="539551" y="1268760"/>
            <a:ext cx="7643929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102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39</Words>
  <Application>Microsoft Office PowerPoint</Application>
  <PresentationFormat>On-screen Show (4:3)</PresentationFormat>
  <Paragraphs>5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FUNGSI KOMPLEKS  TRIGONOMETRI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FUNGSI KOMPLEKS  TRIGONOMETRI</dc:title>
  <dc:creator>User</dc:creator>
  <cp:lastModifiedBy>User</cp:lastModifiedBy>
  <cp:revision>8</cp:revision>
  <dcterms:created xsi:type="dcterms:W3CDTF">2020-08-24T04:44:10Z</dcterms:created>
  <dcterms:modified xsi:type="dcterms:W3CDTF">2020-08-24T07:41:38Z</dcterms:modified>
</cp:coreProperties>
</file>